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1"/>
  </p:notesMasterIdLst>
  <p:sldIdLst>
    <p:sldId id="256" r:id="rId2"/>
    <p:sldId id="312" r:id="rId3"/>
    <p:sldId id="313" r:id="rId4"/>
    <p:sldId id="314" r:id="rId5"/>
    <p:sldId id="315" r:id="rId6"/>
    <p:sldId id="316" r:id="rId7"/>
    <p:sldId id="317" r:id="rId8"/>
    <p:sldId id="318" r:id="rId9"/>
    <p:sldId id="319" r:id="rId10"/>
    <p:sldId id="320" r:id="rId11"/>
    <p:sldId id="321" r:id="rId12"/>
    <p:sldId id="270" r:id="rId13"/>
    <p:sldId id="271" r:id="rId14"/>
    <p:sldId id="272" r:id="rId15"/>
    <p:sldId id="307" r:id="rId16"/>
    <p:sldId id="308" r:id="rId17"/>
    <p:sldId id="309" r:id="rId18"/>
    <p:sldId id="310" r:id="rId19"/>
    <p:sldId id="269" r:id="rId20"/>
    <p:sldId id="327" r:id="rId21"/>
    <p:sldId id="328" r:id="rId22"/>
    <p:sldId id="329" r:id="rId23"/>
    <p:sldId id="330" r:id="rId24"/>
    <p:sldId id="331" r:id="rId25"/>
    <p:sldId id="332" r:id="rId26"/>
    <p:sldId id="257" r:id="rId27"/>
    <p:sldId id="258" r:id="rId28"/>
    <p:sldId id="259" r:id="rId29"/>
    <p:sldId id="260" r:id="rId30"/>
    <p:sldId id="261" r:id="rId31"/>
    <p:sldId id="262" r:id="rId32"/>
    <p:sldId id="263" r:id="rId33"/>
    <p:sldId id="264" r:id="rId34"/>
    <p:sldId id="265" r:id="rId35"/>
    <p:sldId id="266" r:id="rId36"/>
    <p:sldId id="267" r:id="rId37"/>
    <p:sldId id="268" r:id="rId38"/>
    <p:sldId id="334" r:id="rId39"/>
    <p:sldId id="335" r:id="rId40"/>
    <p:sldId id="336" r:id="rId41"/>
    <p:sldId id="337" r:id="rId42"/>
    <p:sldId id="338" r:id="rId43"/>
    <p:sldId id="339" r:id="rId44"/>
    <p:sldId id="340" r:id="rId45"/>
    <p:sldId id="341" r:id="rId46"/>
    <p:sldId id="342" r:id="rId47"/>
    <p:sldId id="343" r:id="rId48"/>
    <p:sldId id="344" r:id="rId49"/>
    <p:sldId id="345" r:id="rId50"/>
    <p:sldId id="285" r:id="rId51"/>
    <p:sldId id="286" r:id="rId52"/>
    <p:sldId id="287" r:id="rId53"/>
    <p:sldId id="288" r:id="rId54"/>
    <p:sldId id="289" r:id="rId55"/>
    <p:sldId id="290" r:id="rId56"/>
    <p:sldId id="291" r:id="rId57"/>
    <p:sldId id="292" r:id="rId58"/>
    <p:sldId id="293" r:id="rId59"/>
    <p:sldId id="294" r:id="rId60"/>
    <p:sldId id="295" r:id="rId61"/>
    <p:sldId id="296" r:id="rId62"/>
    <p:sldId id="297" r:id="rId63"/>
    <p:sldId id="298" r:id="rId64"/>
    <p:sldId id="299" r:id="rId65"/>
    <p:sldId id="300" r:id="rId66"/>
    <p:sldId id="301" r:id="rId67"/>
    <p:sldId id="302" r:id="rId68"/>
    <p:sldId id="303" r:id="rId69"/>
    <p:sldId id="304" r:id="rId70"/>
  </p:sldIdLst>
  <p:sldSz cx="15544800" cy="10058400"/>
  <p:notesSz cx="14874875" cy="93884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61" autoAdjust="0"/>
    <p:restoredTop sz="94660"/>
  </p:normalViewPr>
  <p:slideViewPr>
    <p:cSldViewPr>
      <p:cViewPr varScale="1">
        <p:scale>
          <a:sx n="45" d="100"/>
          <a:sy n="45" d="100"/>
        </p:scale>
        <p:origin x="-132" y="-32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92485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128310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32053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884563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5663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83715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15710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75914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90257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456808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30583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33520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9244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795600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217264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481834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63353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85610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989118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361674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2352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768603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728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69503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286517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583313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051184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962494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113590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18494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125668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56687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48983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16013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26753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86689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527494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62115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816952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564607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940779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044347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155049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177467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81470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846176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124353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03376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676252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421238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737233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650823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83922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89788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707047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9888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284645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94988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74928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43661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 lIns="86649" tIns="43324" rIns="86649" bIns="43324">
            <a:normAutofit fontScale="25000" lnSpcReduction="20000"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32390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165860" y="3118104"/>
            <a:ext cx="13213080" cy="211226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331720" y="5632704"/>
            <a:ext cx="10881359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77240" y="2313432"/>
            <a:ext cx="6761988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8005571" y="2313432"/>
            <a:ext cx="6761988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7240" y="402335"/>
            <a:ext cx="13990319" cy="16093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77240" y="2313432"/>
            <a:ext cx="13990319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475216" y="8780981"/>
            <a:ext cx="1625600" cy="3048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1" i="0">
                <a:solidFill>
                  <a:srgbClr val="231F20"/>
                </a:solidFill>
                <a:latin typeface="Myriad Pro Light"/>
                <a:cs typeface="Myriad Pro Light"/>
              </a:defRPr>
            </a:lvl1pPr>
          </a:lstStyle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2277213" y="8755715"/>
            <a:ext cx="1318259" cy="330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rgbClr val="231F20"/>
                </a:solidFill>
                <a:latin typeface="Optima LT Std"/>
                <a:cs typeface="Optima LT Std"/>
              </a:defRPr>
            </a:lvl1pPr>
          </a:lstStyle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1192256" y="9354312"/>
            <a:ext cx="3575304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tiff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tiff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tiff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tiff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tiff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26" Type="http://schemas.openxmlformats.org/officeDocument/2006/relationships/image" Target="../media/image49.png"/><Relationship Id="rId3" Type="http://schemas.openxmlformats.org/officeDocument/2006/relationships/image" Target="../media/image26.png"/><Relationship Id="rId21" Type="http://schemas.openxmlformats.org/officeDocument/2006/relationships/image" Target="../media/image44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5" Type="http://schemas.openxmlformats.org/officeDocument/2006/relationships/image" Target="../media/image48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39.png"/><Relationship Id="rId20" Type="http://schemas.openxmlformats.org/officeDocument/2006/relationships/image" Target="../media/image43.png"/><Relationship Id="rId29" Type="http://schemas.openxmlformats.org/officeDocument/2006/relationships/image" Target="../media/image2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47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23" Type="http://schemas.openxmlformats.org/officeDocument/2006/relationships/image" Target="../media/image46.png"/><Relationship Id="rId28" Type="http://schemas.openxmlformats.org/officeDocument/2006/relationships/hyperlink" Target="mailto:info@270dorchester.com" TargetMode="External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png"/><Relationship Id="rId27" Type="http://schemas.openxmlformats.org/officeDocument/2006/relationships/image" Target="../media/image5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.jpg"/><Relationship Id="rId4" Type="http://schemas.openxmlformats.org/officeDocument/2006/relationships/image" Target="../media/image52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.jpg"/><Relationship Id="rId4" Type="http://schemas.openxmlformats.org/officeDocument/2006/relationships/image" Target="../media/image54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.jpg"/><Relationship Id="rId4" Type="http://schemas.openxmlformats.org/officeDocument/2006/relationships/image" Target="../media/image56.jp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.jpg"/><Relationship Id="rId4" Type="http://schemas.openxmlformats.org/officeDocument/2006/relationships/image" Target="../media/image58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g"/><Relationship Id="rId7" Type="http://schemas.openxmlformats.org/officeDocument/2006/relationships/image" Target="../media/image2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7.jpg"/><Relationship Id="rId5" Type="http://schemas.openxmlformats.org/officeDocument/2006/relationships/image" Target="../media/image66.jpg"/><Relationship Id="rId4" Type="http://schemas.openxmlformats.org/officeDocument/2006/relationships/image" Target="../media/image65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g"/><Relationship Id="rId7" Type="http://schemas.openxmlformats.org/officeDocument/2006/relationships/image" Target="../media/image2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.jpg"/><Relationship Id="rId5" Type="http://schemas.openxmlformats.org/officeDocument/2006/relationships/image" Target="../media/image70.jpg"/><Relationship Id="rId4" Type="http://schemas.openxmlformats.org/officeDocument/2006/relationships/image" Target="../media/image69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4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5.jp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6.jp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7.jp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jp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g"/><Relationship Id="rId7" Type="http://schemas.openxmlformats.org/officeDocument/2006/relationships/image" Target="../media/image2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Relationship Id="rId6" Type="http://schemas.openxmlformats.org/officeDocument/2006/relationships/hyperlink" Target="mailto:info@270dorchester.com" TargetMode="External"/><Relationship Id="rId5" Type="http://schemas.openxmlformats.org/officeDocument/2006/relationships/hyperlink" Target="mailto:apisani@pisani.com" TargetMode="External"/><Relationship Id="rId4" Type="http://schemas.openxmlformats.org/officeDocument/2006/relationships/image" Target="../media/image98.png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9.png"/><Relationship Id="rId18" Type="http://schemas.openxmlformats.org/officeDocument/2006/relationships/image" Target="../media/image114.png"/><Relationship Id="rId26" Type="http://schemas.openxmlformats.org/officeDocument/2006/relationships/image" Target="../media/image122.png"/><Relationship Id="rId21" Type="http://schemas.openxmlformats.org/officeDocument/2006/relationships/image" Target="../media/image117.png"/><Relationship Id="rId34" Type="http://schemas.openxmlformats.org/officeDocument/2006/relationships/image" Target="../media/image130.png"/><Relationship Id="rId7" Type="http://schemas.openxmlformats.org/officeDocument/2006/relationships/image" Target="../media/image103.png"/><Relationship Id="rId12" Type="http://schemas.openxmlformats.org/officeDocument/2006/relationships/image" Target="../media/image108.png"/><Relationship Id="rId17" Type="http://schemas.openxmlformats.org/officeDocument/2006/relationships/image" Target="../media/image113.png"/><Relationship Id="rId25" Type="http://schemas.openxmlformats.org/officeDocument/2006/relationships/image" Target="../media/image121.png"/><Relationship Id="rId33" Type="http://schemas.openxmlformats.org/officeDocument/2006/relationships/image" Target="../media/image129.png"/><Relationship Id="rId2" Type="http://schemas.openxmlformats.org/officeDocument/2006/relationships/notesSlide" Target="../notesSlides/notesSlide54.xml"/><Relationship Id="rId16" Type="http://schemas.openxmlformats.org/officeDocument/2006/relationships/image" Target="../media/image112.png"/><Relationship Id="rId20" Type="http://schemas.openxmlformats.org/officeDocument/2006/relationships/image" Target="../media/image116.png"/><Relationship Id="rId29" Type="http://schemas.openxmlformats.org/officeDocument/2006/relationships/image" Target="../media/image1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2.png"/><Relationship Id="rId11" Type="http://schemas.openxmlformats.org/officeDocument/2006/relationships/image" Target="../media/image107.png"/><Relationship Id="rId24" Type="http://schemas.openxmlformats.org/officeDocument/2006/relationships/image" Target="../media/image120.png"/><Relationship Id="rId32" Type="http://schemas.openxmlformats.org/officeDocument/2006/relationships/image" Target="../media/image128.png"/><Relationship Id="rId37" Type="http://schemas.openxmlformats.org/officeDocument/2006/relationships/image" Target="../media/image2.jpg"/><Relationship Id="rId5" Type="http://schemas.openxmlformats.org/officeDocument/2006/relationships/image" Target="../media/image101.png"/><Relationship Id="rId15" Type="http://schemas.openxmlformats.org/officeDocument/2006/relationships/image" Target="../media/image111.png"/><Relationship Id="rId23" Type="http://schemas.openxmlformats.org/officeDocument/2006/relationships/image" Target="../media/image119.png"/><Relationship Id="rId28" Type="http://schemas.openxmlformats.org/officeDocument/2006/relationships/image" Target="../media/image124.png"/><Relationship Id="rId36" Type="http://schemas.openxmlformats.org/officeDocument/2006/relationships/hyperlink" Target="mailto:info@270dorchester.com" TargetMode="External"/><Relationship Id="rId10" Type="http://schemas.openxmlformats.org/officeDocument/2006/relationships/image" Target="../media/image106.png"/><Relationship Id="rId19" Type="http://schemas.openxmlformats.org/officeDocument/2006/relationships/image" Target="../media/image115.png"/><Relationship Id="rId31" Type="http://schemas.openxmlformats.org/officeDocument/2006/relationships/image" Target="../media/image127.png"/><Relationship Id="rId4" Type="http://schemas.openxmlformats.org/officeDocument/2006/relationships/image" Target="../media/image100.png"/><Relationship Id="rId9" Type="http://schemas.openxmlformats.org/officeDocument/2006/relationships/image" Target="../media/image105.png"/><Relationship Id="rId14" Type="http://schemas.openxmlformats.org/officeDocument/2006/relationships/image" Target="../media/image110.png"/><Relationship Id="rId22" Type="http://schemas.openxmlformats.org/officeDocument/2006/relationships/image" Target="../media/image118.png"/><Relationship Id="rId27" Type="http://schemas.openxmlformats.org/officeDocument/2006/relationships/image" Target="../media/image123.png"/><Relationship Id="rId30" Type="http://schemas.openxmlformats.org/officeDocument/2006/relationships/image" Target="../media/image126.png"/><Relationship Id="rId35" Type="http://schemas.openxmlformats.org/officeDocument/2006/relationships/image" Target="../media/image131.png"/><Relationship Id="rId8" Type="http://schemas.openxmlformats.org/officeDocument/2006/relationships/image" Target="../media/image104.png"/><Relationship Id="rId3" Type="http://schemas.openxmlformats.org/officeDocument/2006/relationships/image" Target="../media/image99.png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7" Type="http://schemas.openxmlformats.org/officeDocument/2006/relationships/image" Target="../media/image136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2" Type="http://schemas.openxmlformats.org/officeDocument/2006/relationships/notesSlide" Target="../notesSlides/notesSlide55.xml"/><Relationship Id="rId16" Type="http://schemas.openxmlformats.org/officeDocument/2006/relationships/image" Target="../media/image145.png"/><Relationship Id="rId20" Type="http://schemas.openxmlformats.org/officeDocument/2006/relationships/image" Target="../media/image149.png"/><Relationship Id="rId29" Type="http://schemas.openxmlformats.org/officeDocument/2006/relationships/image" Target="../media/image1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5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2.jpg"/><Relationship Id="rId5" Type="http://schemas.openxmlformats.org/officeDocument/2006/relationships/image" Target="../media/image134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hyperlink" Target="mailto:info@270dorchester.com" TargetMode="External"/><Relationship Id="rId10" Type="http://schemas.openxmlformats.org/officeDocument/2006/relationships/image" Target="../media/image139.png"/><Relationship Id="rId19" Type="http://schemas.openxmlformats.org/officeDocument/2006/relationships/image" Target="../media/image148.png"/><Relationship Id="rId31" Type="http://schemas.openxmlformats.org/officeDocument/2006/relationships/image" Target="../media/image160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8" Type="http://schemas.openxmlformats.org/officeDocument/2006/relationships/image" Target="../media/image137.png"/><Relationship Id="rId3" Type="http://schemas.openxmlformats.org/officeDocument/2006/relationships/image" Target="../media/image132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png"/><Relationship Id="rId13" Type="http://schemas.openxmlformats.org/officeDocument/2006/relationships/image" Target="../media/image175.png"/><Relationship Id="rId18" Type="http://schemas.openxmlformats.org/officeDocument/2006/relationships/image" Target="../media/image180.png"/><Relationship Id="rId3" Type="http://schemas.openxmlformats.org/officeDocument/2006/relationships/image" Target="../media/image165.png"/><Relationship Id="rId21" Type="http://schemas.openxmlformats.org/officeDocument/2006/relationships/hyperlink" Target="mailto:info@270dorchester.com" TargetMode="External"/><Relationship Id="rId7" Type="http://schemas.openxmlformats.org/officeDocument/2006/relationships/image" Target="../media/image169.png"/><Relationship Id="rId12" Type="http://schemas.openxmlformats.org/officeDocument/2006/relationships/image" Target="../media/image174.png"/><Relationship Id="rId17" Type="http://schemas.openxmlformats.org/officeDocument/2006/relationships/image" Target="../media/image179.png"/><Relationship Id="rId2" Type="http://schemas.openxmlformats.org/officeDocument/2006/relationships/notesSlide" Target="../notesSlides/notesSlide56.xml"/><Relationship Id="rId16" Type="http://schemas.openxmlformats.org/officeDocument/2006/relationships/image" Target="../media/image178.png"/><Relationship Id="rId20" Type="http://schemas.openxmlformats.org/officeDocument/2006/relationships/image" Target="../media/image18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8.png"/><Relationship Id="rId11" Type="http://schemas.openxmlformats.org/officeDocument/2006/relationships/image" Target="../media/image173.png"/><Relationship Id="rId5" Type="http://schemas.openxmlformats.org/officeDocument/2006/relationships/image" Target="../media/image167.png"/><Relationship Id="rId15" Type="http://schemas.openxmlformats.org/officeDocument/2006/relationships/image" Target="../media/image177.png"/><Relationship Id="rId10" Type="http://schemas.openxmlformats.org/officeDocument/2006/relationships/image" Target="../media/image172.png"/><Relationship Id="rId19" Type="http://schemas.openxmlformats.org/officeDocument/2006/relationships/image" Target="../media/image181.png"/><Relationship Id="rId4" Type="http://schemas.openxmlformats.org/officeDocument/2006/relationships/image" Target="../media/image166.png"/><Relationship Id="rId9" Type="http://schemas.openxmlformats.org/officeDocument/2006/relationships/image" Target="../media/image171.png"/><Relationship Id="rId14" Type="http://schemas.openxmlformats.org/officeDocument/2006/relationships/image" Target="../media/image176.png"/><Relationship Id="rId22" Type="http://schemas.openxmlformats.org/officeDocument/2006/relationships/image" Target="../media/image2.jp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.png"/><Relationship Id="rId13" Type="http://schemas.openxmlformats.org/officeDocument/2006/relationships/image" Target="../media/image193.png"/><Relationship Id="rId18" Type="http://schemas.openxmlformats.org/officeDocument/2006/relationships/hyperlink" Target="mailto:info@270dorchester.com" TargetMode="External"/><Relationship Id="rId3" Type="http://schemas.openxmlformats.org/officeDocument/2006/relationships/image" Target="../media/image183.png"/><Relationship Id="rId7" Type="http://schemas.openxmlformats.org/officeDocument/2006/relationships/image" Target="../media/image187.png"/><Relationship Id="rId12" Type="http://schemas.openxmlformats.org/officeDocument/2006/relationships/image" Target="../media/image192.png"/><Relationship Id="rId17" Type="http://schemas.openxmlformats.org/officeDocument/2006/relationships/image" Target="../media/image197.png"/><Relationship Id="rId2" Type="http://schemas.openxmlformats.org/officeDocument/2006/relationships/notesSlide" Target="../notesSlides/notesSlide57.xml"/><Relationship Id="rId16" Type="http://schemas.openxmlformats.org/officeDocument/2006/relationships/image" Target="../media/image1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6.png"/><Relationship Id="rId11" Type="http://schemas.openxmlformats.org/officeDocument/2006/relationships/image" Target="../media/image191.png"/><Relationship Id="rId5" Type="http://schemas.openxmlformats.org/officeDocument/2006/relationships/image" Target="../media/image185.png"/><Relationship Id="rId15" Type="http://schemas.openxmlformats.org/officeDocument/2006/relationships/image" Target="../media/image195.png"/><Relationship Id="rId10" Type="http://schemas.openxmlformats.org/officeDocument/2006/relationships/image" Target="../media/image190.png"/><Relationship Id="rId19" Type="http://schemas.openxmlformats.org/officeDocument/2006/relationships/image" Target="../media/image2.jpg"/><Relationship Id="rId4" Type="http://schemas.openxmlformats.org/officeDocument/2006/relationships/image" Target="../media/image184.png"/><Relationship Id="rId9" Type="http://schemas.openxmlformats.org/officeDocument/2006/relationships/image" Target="../media/image189.png"/><Relationship Id="rId14" Type="http://schemas.openxmlformats.org/officeDocument/2006/relationships/image" Target="../media/image19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13" Type="http://schemas.openxmlformats.org/officeDocument/2006/relationships/image" Target="../media/image208.png"/><Relationship Id="rId18" Type="http://schemas.openxmlformats.org/officeDocument/2006/relationships/image" Target="../media/image213.png"/><Relationship Id="rId3" Type="http://schemas.openxmlformats.org/officeDocument/2006/relationships/image" Target="../media/image198.png"/><Relationship Id="rId21" Type="http://schemas.openxmlformats.org/officeDocument/2006/relationships/hyperlink" Target="mailto:info@270dorchester.com" TargetMode="External"/><Relationship Id="rId7" Type="http://schemas.openxmlformats.org/officeDocument/2006/relationships/image" Target="../media/image202.png"/><Relationship Id="rId12" Type="http://schemas.openxmlformats.org/officeDocument/2006/relationships/image" Target="../media/image207.png"/><Relationship Id="rId17" Type="http://schemas.openxmlformats.org/officeDocument/2006/relationships/image" Target="../media/image212.png"/><Relationship Id="rId2" Type="http://schemas.openxmlformats.org/officeDocument/2006/relationships/notesSlide" Target="../notesSlides/notesSlide58.xml"/><Relationship Id="rId16" Type="http://schemas.openxmlformats.org/officeDocument/2006/relationships/image" Target="../media/image211.png"/><Relationship Id="rId20" Type="http://schemas.openxmlformats.org/officeDocument/2006/relationships/image" Target="../media/image2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1.png"/><Relationship Id="rId11" Type="http://schemas.openxmlformats.org/officeDocument/2006/relationships/image" Target="../media/image206.png"/><Relationship Id="rId5" Type="http://schemas.openxmlformats.org/officeDocument/2006/relationships/image" Target="../media/image200.png"/><Relationship Id="rId15" Type="http://schemas.openxmlformats.org/officeDocument/2006/relationships/image" Target="../media/image210.png"/><Relationship Id="rId10" Type="http://schemas.openxmlformats.org/officeDocument/2006/relationships/image" Target="../media/image205.png"/><Relationship Id="rId19" Type="http://schemas.openxmlformats.org/officeDocument/2006/relationships/image" Target="../media/image214.png"/><Relationship Id="rId4" Type="http://schemas.openxmlformats.org/officeDocument/2006/relationships/image" Target="../media/image199.png"/><Relationship Id="rId9" Type="http://schemas.openxmlformats.org/officeDocument/2006/relationships/image" Target="../media/image204.png"/><Relationship Id="rId14" Type="http://schemas.openxmlformats.org/officeDocument/2006/relationships/image" Target="../media/image209.png"/><Relationship Id="rId22" Type="http://schemas.openxmlformats.org/officeDocument/2006/relationships/image" Target="../media/image2.jp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26" Type="http://schemas.openxmlformats.org/officeDocument/2006/relationships/image" Target="../media/image49.png"/><Relationship Id="rId3" Type="http://schemas.openxmlformats.org/officeDocument/2006/relationships/image" Target="../media/image26.png"/><Relationship Id="rId21" Type="http://schemas.openxmlformats.org/officeDocument/2006/relationships/image" Target="../media/image44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5" Type="http://schemas.openxmlformats.org/officeDocument/2006/relationships/image" Target="../media/image48.png"/><Relationship Id="rId2" Type="http://schemas.openxmlformats.org/officeDocument/2006/relationships/notesSlide" Target="../notesSlides/notesSlide59.xml"/><Relationship Id="rId16" Type="http://schemas.openxmlformats.org/officeDocument/2006/relationships/image" Target="../media/image39.png"/><Relationship Id="rId20" Type="http://schemas.openxmlformats.org/officeDocument/2006/relationships/image" Target="../media/image43.png"/><Relationship Id="rId29" Type="http://schemas.openxmlformats.org/officeDocument/2006/relationships/image" Target="../media/image2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24" Type="http://schemas.openxmlformats.org/officeDocument/2006/relationships/image" Target="../media/image47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23" Type="http://schemas.openxmlformats.org/officeDocument/2006/relationships/image" Target="../media/image46.png"/><Relationship Id="rId28" Type="http://schemas.openxmlformats.org/officeDocument/2006/relationships/hyperlink" Target="mailto:info@270dorchester.com" TargetMode="External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png"/><Relationship Id="rId27" Type="http://schemas.openxmlformats.org/officeDocument/2006/relationships/image" Target="../media/image50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6.png"/><Relationship Id="rId18" Type="http://schemas.openxmlformats.org/officeDocument/2006/relationships/image" Target="../media/image231.png"/><Relationship Id="rId26" Type="http://schemas.openxmlformats.org/officeDocument/2006/relationships/image" Target="../media/image239.png"/><Relationship Id="rId39" Type="http://schemas.openxmlformats.org/officeDocument/2006/relationships/image" Target="../media/image252.png"/><Relationship Id="rId21" Type="http://schemas.openxmlformats.org/officeDocument/2006/relationships/image" Target="../media/image234.png"/><Relationship Id="rId34" Type="http://schemas.openxmlformats.org/officeDocument/2006/relationships/image" Target="../media/image247.png"/><Relationship Id="rId42" Type="http://schemas.openxmlformats.org/officeDocument/2006/relationships/image" Target="../media/image255.png"/><Relationship Id="rId47" Type="http://schemas.openxmlformats.org/officeDocument/2006/relationships/image" Target="../media/image260.png"/><Relationship Id="rId50" Type="http://schemas.openxmlformats.org/officeDocument/2006/relationships/image" Target="../media/image263.png"/><Relationship Id="rId55" Type="http://schemas.openxmlformats.org/officeDocument/2006/relationships/image" Target="../media/image268.png"/><Relationship Id="rId7" Type="http://schemas.openxmlformats.org/officeDocument/2006/relationships/image" Target="../media/image220.png"/><Relationship Id="rId2" Type="http://schemas.openxmlformats.org/officeDocument/2006/relationships/notesSlide" Target="../notesSlides/notesSlide60.xml"/><Relationship Id="rId16" Type="http://schemas.openxmlformats.org/officeDocument/2006/relationships/image" Target="../media/image229.png"/><Relationship Id="rId29" Type="http://schemas.openxmlformats.org/officeDocument/2006/relationships/image" Target="../media/image242.png"/><Relationship Id="rId11" Type="http://schemas.openxmlformats.org/officeDocument/2006/relationships/image" Target="../media/image224.png"/><Relationship Id="rId24" Type="http://schemas.openxmlformats.org/officeDocument/2006/relationships/image" Target="../media/image237.png"/><Relationship Id="rId32" Type="http://schemas.openxmlformats.org/officeDocument/2006/relationships/image" Target="../media/image245.png"/><Relationship Id="rId37" Type="http://schemas.openxmlformats.org/officeDocument/2006/relationships/image" Target="../media/image250.png"/><Relationship Id="rId40" Type="http://schemas.openxmlformats.org/officeDocument/2006/relationships/image" Target="../media/image253.png"/><Relationship Id="rId45" Type="http://schemas.openxmlformats.org/officeDocument/2006/relationships/image" Target="../media/image258.png"/><Relationship Id="rId53" Type="http://schemas.openxmlformats.org/officeDocument/2006/relationships/image" Target="../media/image266.png"/><Relationship Id="rId58" Type="http://schemas.openxmlformats.org/officeDocument/2006/relationships/image" Target="../media/image2.jpg"/><Relationship Id="rId5" Type="http://schemas.openxmlformats.org/officeDocument/2006/relationships/image" Target="../media/image218.png"/><Relationship Id="rId19" Type="http://schemas.openxmlformats.org/officeDocument/2006/relationships/image" Target="../media/image232.png"/><Relationship Id="rId4" Type="http://schemas.openxmlformats.org/officeDocument/2006/relationships/image" Target="../media/image217.png"/><Relationship Id="rId9" Type="http://schemas.openxmlformats.org/officeDocument/2006/relationships/image" Target="../media/image222.png"/><Relationship Id="rId14" Type="http://schemas.openxmlformats.org/officeDocument/2006/relationships/image" Target="../media/image227.png"/><Relationship Id="rId22" Type="http://schemas.openxmlformats.org/officeDocument/2006/relationships/image" Target="../media/image235.png"/><Relationship Id="rId27" Type="http://schemas.openxmlformats.org/officeDocument/2006/relationships/image" Target="../media/image240.png"/><Relationship Id="rId30" Type="http://schemas.openxmlformats.org/officeDocument/2006/relationships/image" Target="../media/image243.png"/><Relationship Id="rId35" Type="http://schemas.openxmlformats.org/officeDocument/2006/relationships/image" Target="../media/image248.png"/><Relationship Id="rId43" Type="http://schemas.openxmlformats.org/officeDocument/2006/relationships/image" Target="../media/image256.png"/><Relationship Id="rId48" Type="http://schemas.openxmlformats.org/officeDocument/2006/relationships/image" Target="../media/image261.png"/><Relationship Id="rId56" Type="http://schemas.openxmlformats.org/officeDocument/2006/relationships/image" Target="../media/image269.png"/><Relationship Id="rId8" Type="http://schemas.openxmlformats.org/officeDocument/2006/relationships/image" Target="../media/image221.png"/><Relationship Id="rId51" Type="http://schemas.openxmlformats.org/officeDocument/2006/relationships/image" Target="../media/image264.png"/><Relationship Id="rId3" Type="http://schemas.openxmlformats.org/officeDocument/2006/relationships/image" Target="../media/image216.png"/><Relationship Id="rId12" Type="http://schemas.openxmlformats.org/officeDocument/2006/relationships/image" Target="../media/image225.png"/><Relationship Id="rId17" Type="http://schemas.openxmlformats.org/officeDocument/2006/relationships/image" Target="../media/image230.png"/><Relationship Id="rId25" Type="http://schemas.openxmlformats.org/officeDocument/2006/relationships/image" Target="../media/image238.png"/><Relationship Id="rId33" Type="http://schemas.openxmlformats.org/officeDocument/2006/relationships/image" Target="../media/image246.png"/><Relationship Id="rId38" Type="http://schemas.openxmlformats.org/officeDocument/2006/relationships/image" Target="../media/image251.png"/><Relationship Id="rId46" Type="http://schemas.openxmlformats.org/officeDocument/2006/relationships/image" Target="../media/image259.png"/><Relationship Id="rId20" Type="http://schemas.openxmlformats.org/officeDocument/2006/relationships/image" Target="../media/image233.png"/><Relationship Id="rId41" Type="http://schemas.openxmlformats.org/officeDocument/2006/relationships/image" Target="../media/image254.png"/><Relationship Id="rId54" Type="http://schemas.openxmlformats.org/officeDocument/2006/relationships/image" Target="../media/image26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9.png"/><Relationship Id="rId15" Type="http://schemas.openxmlformats.org/officeDocument/2006/relationships/image" Target="../media/image228.png"/><Relationship Id="rId23" Type="http://schemas.openxmlformats.org/officeDocument/2006/relationships/image" Target="../media/image236.png"/><Relationship Id="rId28" Type="http://schemas.openxmlformats.org/officeDocument/2006/relationships/image" Target="../media/image241.png"/><Relationship Id="rId36" Type="http://schemas.openxmlformats.org/officeDocument/2006/relationships/image" Target="../media/image249.png"/><Relationship Id="rId49" Type="http://schemas.openxmlformats.org/officeDocument/2006/relationships/image" Target="../media/image262.png"/><Relationship Id="rId57" Type="http://schemas.openxmlformats.org/officeDocument/2006/relationships/image" Target="../media/image270.png"/><Relationship Id="rId10" Type="http://schemas.openxmlformats.org/officeDocument/2006/relationships/image" Target="../media/image223.png"/><Relationship Id="rId31" Type="http://schemas.openxmlformats.org/officeDocument/2006/relationships/image" Target="../media/image244.png"/><Relationship Id="rId44" Type="http://schemas.openxmlformats.org/officeDocument/2006/relationships/image" Target="../media/image257.png"/><Relationship Id="rId52" Type="http://schemas.openxmlformats.org/officeDocument/2006/relationships/image" Target="../media/image26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053640" y="548640"/>
            <a:ext cx="11458575" cy="7489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107565" algn="ctr">
              <a:lnSpc>
                <a:spcPct val="100000"/>
              </a:lnSpc>
            </a:pP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imag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area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15.7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5 x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8.4</a:t>
            </a:r>
            <a:endParaRPr sz="1000">
              <a:latin typeface="Arial"/>
              <a:cs typeface="Arial"/>
            </a:endParaRPr>
          </a:p>
          <a:p>
            <a:pPr marR="1501775" algn="ctr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(best for rectangular maps/figures)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54098" y="8037817"/>
            <a:ext cx="11468100" cy="169545"/>
          </a:xfrm>
          <a:custGeom>
            <a:avLst/>
            <a:gdLst/>
            <a:ahLst/>
            <a:cxnLst/>
            <a:rect l="l" t="t" r="r" b="b"/>
            <a:pathLst>
              <a:path w="11468100" h="169545">
                <a:moveTo>
                  <a:pt x="0" y="169100"/>
                </a:moveTo>
                <a:lnTo>
                  <a:pt x="11467896" y="169100"/>
                </a:lnTo>
                <a:lnTo>
                  <a:pt x="11467896" y="0"/>
                </a:lnTo>
                <a:lnTo>
                  <a:pt x="0" y="0"/>
                </a:lnTo>
                <a:lnTo>
                  <a:pt x="0" y="16910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4098" y="8037830"/>
            <a:ext cx="11468100" cy="169545"/>
          </a:xfrm>
          <a:custGeom>
            <a:avLst/>
            <a:gdLst/>
            <a:ahLst/>
            <a:cxnLst/>
            <a:rect l="l" t="t" r="r" b="b"/>
            <a:pathLst>
              <a:path w="11468100" h="169545">
                <a:moveTo>
                  <a:pt x="0" y="0"/>
                </a:moveTo>
                <a:lnTo>
                  <a:pt x="11467909" y="0"/>
                </a:lnTo>
                <a:lnTo>
                  <a:pt x="11467909" y="169087"/>
                </a:lnTo>
                <a:lnTo>
                  <a:pt x="0" y="16908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0354378" y="8081252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936768" y="8080102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43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012091" y="8081252"/>
            <a:ext cx="11303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145574" y="8083694"/>
            <a:ext cx="13595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53640" y="548640"/>
            <a:ext cx="11458219" cy="748918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6203743" y="8075359"/>
            <a:ext cx="77406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PERSPEC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V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E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V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EW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475216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277213" y="8755715"/>
            <a:ext cx="12655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277213" y="8933515"/>
            <a:ext cx="13182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68468" y="851917"/>
            <a:ext cx="240791" cy="137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246" y="449304"/>
            <a:ext cx="5320030" cy="3363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>
              <a:spcBef>
                <a:spcPts val="755"/>
              </a:spcBef>
            </a:pPr>
            <a:r>
              <a:rPr sz="1400" b="1" dirty="0">
                <a:latin typeface="Segoe UI"/>
                <a:cs typeface="Segoe UI"/>
              </a:rPr>
              <a:t>L</a:t>
            </a:r>
            <a:r>
              <a:rPr sz="1400" b="1" spc="-5" dirty="0">
                <a:latin typeface="Segoe UI"/>
                <a:cs typeface="Segoe UI"/>
              </a:rPr>
              <a:t>e</a:t>
            </a:r>
            <a:r>
              <a:rPr sz="1400" b="1" spc="-10" dirty="0">
                <a:latin typeface="Segoe UI"/>
                <a:cs typeface="Segoe UI"/>
              </a:rPr>
              <a:t>g</a:t>
            </a:r>
            <a:r>
              <a:rPr sz="1400" b="1" dirty="0">
                <a:latin typeface="Segoe UI"/>
                <a:cs typeface="Segoe UI"/>
              </a:rPr>
              <a:t>al</a:t>
            </a:r>
            <a:r>
              <a:rPr sz="1400" b="1" spc="-10" dirty="0">
                <a:latin typeface="Segoe UI"/>
                <a:cs typeface="Segoe UI"/>
              </a:rPr>
              <a:t> 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dirty="0">
                <a:latin typeface="Segoe UI"/>
                <a:cs typeface="Segoe UI"/>
              </a:rPr>
              <a:t>nf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spc="5" dirty="0">
                <a:latin typeface="Segoe UI"/>
                <a:cs typeface="Segoe UI"/>
              </a:rPr>
              <a:t>r</a:t>
            </a:r>
            <a:r>
              <a:rPr sz="1400" b="1" spc="-5" dirty="0">
                <a:latin typeface="Segoe UI"/>
                <a:cs typeface="Segoe UI"/>
              </a:rPr>
              <a:t>m</a:t>
            </a:r>
            <a:r>
              <a:rPr sz="1400" b="1" spc="-15" dirty="0">
                <a:latin typeface="Segoe UI"/>
                <a:cs typeface="Segoe UI"/>
              </a:rPr>
              <a:t>a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on</a:t>
            </a:r>
            <a:endParaRPr sz="1400">
              <a:latin typeface="Segoe UI"/>
              <a:cs typeface="Segoe UI"/>
            </a:endParaRPr>
          </a:p>
          <a:p>
            <a:pPr marL="12700" marR="8255">
              <a:lnSpc>
                <a:spcPct val="127400"/>
              </a:lnSpc>
              <a:spcBef>
                <a:spcPts val="1030"/>
              </a:spcBef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ite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sepa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otaling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21,063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being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approva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fron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  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approx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4,546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add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284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 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 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o.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0600209000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cla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ied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spc="-5" dirty="0">
                <a:latin typeface="Segoe UI"/>
                <a:cs typeface="Segoe UI"/>
              </a:rPr>
              <a:t>nd.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uildi</a:t>
            </a:r>
            <a:r>
              <a:rPr sz="1000" spc="-5" dirty="0">
                <a:latin typeface="Segoe UI"/>
                <a:cs typeface="Segoe UI"/>
              </a:rPr>
              <a:t>ng,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ich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hu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k </a:t>
            </a:r>
            <a:r>
              <a:rPr sz="1000" spc="-10" dirty="0">
                <a:latin typeface="Segoe UI"/>
                <a:cs typeface="Segoe UI"/>
              </a:rPr>
              <a:t>&amp;</a:t>
            </a:r>
            <a:r>
              <a:rPr sz="1000" spc="-5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’s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hop,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loca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is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fron</a:t>
            </a:r>
            <a:r>
              <a:rPr sz="1000" spc="-10" dirty="0">
                <a:latin typeface="Segoe UI"/>
                <a:cs typeface="Segoe UI"/>
              </a:rPr>
              <a:t>ta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lie</a:t>
            </a:r>
            <a:r>
              <a:rPr sz="1000" spc="-5" dirty="0">
                <a:latin typeface="Segoe UI"/>
                <a:cs typeface="Segoe UI"/>
              </a:rPr>
              <a:t>s pr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long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approxi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y 16,517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ddre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270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Ave</a:t>
            </a:r>
            <a:r>
              <a:rPr sz="1000" spc="-10" dirty="0">
                <a:latin typeface="Segoe UI"/>
                <a:cs typeface="Segoe UI"/>
              </a:rPr>
              <a:t>nu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De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o.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06</a:t>
            </a:r>
            <a:r>
              <a:rPr sz="1000" dirty="0">
                <a:latin typeface="Segoe UI"/>
                <a:cs typeface="Segoe UI"/>
              </a:rPr>
              <a:t>0</a:t>
            </a:r>
            <a:r>
              <a:rPr sz="1000" spc="-10" dirty="0">
                <a:latin typeface="Segoe UI"/>
                <a:cs typeface="Segoe UI"/>
              </a:rPr>
              <a:t>0210000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ssi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spc="-5" dirty="0">
                <a:latin typeface="Segoe UI"/>
                <a:cs typeface="Segoe UI"/>
              </a:rPr>
              <a:t>nd.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buil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q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.G.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Ed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rds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pany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ship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upplie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ine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atin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ind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coatin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-5" dirty="0">
                <a:latin typeface="Segoe UI"/>
                <a:cs typeface="Segoe UI"/>
              </a:rPr>
              <a:t> n</a:t>
            </a:r>
            <a:r>
              <a:rPr sz="1000" spc="-10" dirty="0">
                <a:latin typeface="Segoe UI"/>
                <a:cs typeface="Segoe UI"/>
              </a:rPr>
              <a:t>aut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cha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build</a:t>
            </a:r>
            <a:r>
              <a:rPr sz="100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also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.G.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Ed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rds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anot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 prop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outh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ghborhood.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100" y="4003589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1.6.1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02318" y="4003589"/>
            <a:ext cx="46342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-5" dirty="0">
                <a:latin typeface="Segoe UI"/>
                <a:cs typeface="Segoe UI"/>
              </a:rPr>
              <a:t>L</a:t>
            </a:r>
            <a:r>
              <a:rPr sz="1100" b="1" dirty="0">
                <a:latin typeface="Segoe UI"/>
                <a:cs typeface="Segoe UI"/>
              </a:rPr>
              <a:t>eg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l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-15" dirty="0">
                <a:latin typeface="Segoe UI"/>
                <a:cs typeface="Segoe UI"/>
              </a:rPr>
              <a:t>J</a:t>
            </a:r>
            <a:r>
              <a:rPr sz="1100" b="1" dirty="0">
                <a:latin typeface="Segoe UI"/>
                <a:cs typeface="Segoe UI"/>
              </a:rPr>
              <a:t>udg</a:t>
            </a:r>
            <a:r>
              <a:rPr sz="1100" b="1" spc="-20" dirty="0">
                <a:latin typeface="Segoe UI"/>
                <a:cs typeface="Segoe UI"/>
              </a:rPr>
              <a:t>m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ts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r A</a:t>
            </a:r>
            <a:r>
              <a:rPr sz="1100" b="1" spc="-5" dirty="0">
                <a:latin typeface="Segoe UI"/>
                <a:cs typeface="Segoe UI"/>
              </a:rPr>
              <a:t>c</a:t>
            </a:r>
            <a:r>
              <a:rPr sz="1100" b="1" spc="-10" dirty="0">
                <a:latin typeface="Segoe UI"/>
                <a:cs typeface="Segoe UI"/>
              </a:rPr>
              <a:t>t</a:t>
            </a:r>
            <a:r>
              <a:rPr sz="1100" b="1" spc="-5" dirty="0">
                <a:latin typeface="Segoe UI"/>
                <a:cs typeface="Segoe UI"/>
              </a:rPr>
              <a:t>io</a:t>
            </a:r>
            <a:r>
              <a:rPr sz="1100" b="1" dirty="0">
                <a:latin typeface="Segoe UI"/>
                <a:cs typeface="Segoe UI"/>
              </a:rPr>
              <a:t>ns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spc="-5" dirty="0">
                <a:latin typeface="Segoe UI"/>
                <a:cs typeface="Segoe UI"/>
              </a:rPr>
              <a:t>di</a:t>
            </a:r>
            <a:r>
              <a:rPr sz="1100" b="1" dirty="0">
                <a:latin typeface="Segoe UI"/>
                <a:cs typeface="Segoe UI"/>
              </a:rPr>
              <a:t>ng</a:t>
            </a:r>
            <a:r>
              <a:rPr sz="1100" b="1" spc="-5" dirty="0">
                <a:latin typeface="Segoe UI"/>
                <a:cs typeface="Segoe UI"/>
              </a:rPr>
              <a:t> Co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15" dirty="0">
                <a:latin typeface="Segoe UI"/>
                <a:cs typeface="Segoe UI"/>
              </a:rPr>
              <a:t>c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g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-5" dirty="0">
                <a:latin typeface="Segoe UI"/>
                <a:cs typeface="Segoe UI"/>
              </a:rPr>
              <a:t>h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spc="-5" dirty="0">
                <a:latin typeface="Segoe UI"/>
                <a:cs typeface="Segoe UI"/>
              </a:rPr>
              <a:t>po</a:t>
            </a:r>
            <a:r>
              <a:rPr sz="1100" b="1" spc="-10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ed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-10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oj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5" dirty="0">
                <a:latin typeface="Segoe UI"/>
                <a:cs typeface="Segoe UI"/>
              </a:rPr>
              <a:t>c</a:t>
            </a:r>
            <a:r>
              <a:rPr sz="1100" b="1" dirty="0">
                <a:latin typeface="Segoe UI"/>
                <a:cs typeface="Segoe UI"/>
              </a:rPr>
              <a:t>t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702300" y="4337804"/>
            <a:ext cx="4999990" cy="7817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72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actio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dings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aga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eit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n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any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insol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dirty="0">
                <a:latin typeface="Segoe UI"/>
                <a:cs typeface="Segoe UI"/>
              </a:rPr>
              <a:t>ce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dings</a:t>
            </a:r>
            <a:r>
              <a:rPr sz="1000" spc="-5" dirty="0">
                <a:latin typeface="Segoe UI"/>
                <a:cs typeface="Segoe UI"/>
              </a:rPr>
              <a:t> or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bank</a:t>
            </a:r>
            <a:r>
              <a:rPr sz="1000" spc="-5" dirty="0">
                <a:latin typeface="Segoe UI"/>
                <a:cs typeface="Segoe UI"/>
              </a:rPr>
              <a:t>rup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invol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kno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nc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me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ord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would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pai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abili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ru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propo</a:t>
            </a:r>
            <a:r>
              <a:rPr sz="1000" spc="-10" dirty="0">
                <a:latin typeface="Segoe UI"/>
                <a:cs typeface="Segoe UI"/>
              </a:rPr>
              <a:t>sed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45148" y="5262448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1.6.2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702367" y="5262448"/>
            <a:ext cx="46469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-10" dirty="0">
                <a:latin typeface="Segoe UI"/>
                <a:cs typeface="Segoe UI"/>
              </a:rPr>
              <a:t>H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spc="-10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ry 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f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x</a:t>
            </a:r>
            <a:r>
              <a:rPr sz="1100" b="1" spc="-15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A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10" dirty="0">
                <a:latin typeface="Segoe UI"/>
                <a:cs typeface="Segoe UI"/>
              </a:rPr>
              <a:t>e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rs</a:t>
            </a:r>
            <a:r>
              <a:rPr sz="1100" b="1" spc="-25" dirty="0">
                <a:latin typeface="Segoe UI"/>
                <a:cs typeface="Segoe UI"/>
              </a:rPr>
              <a:t> 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n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spc="-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ty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O</a:t>
            </a:r>
            <a:r>
              <a:rPr sz="1100" b="1" spc="-5" dirty="0">
                <a:latin typeface="Segoe UI"/>
                <a:cs typeface="Segoe UI"/>
              </a:rPr>
              <a:t>w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10" dirty="0">
                <a:latin typeface="Segoe UI"/>
                <a:cs typeface="Segoe UI"/>
              </a:rPr>
              <a:t>e</a:t>
            </a:r>
            <a:r>
              <a:rPr sz="1100" b="1" dirty="0">
                <a:latin typeface="Segoe UI"/>
                <a:cs typeface="Segoe UI"/>
              </a:rPr>
              <a:t>d</a:t>
            </a:r>
            <a:r>
              <a:rPr sz="1100" b="1" spc="-5" dirty="0">
                <a:latin typeface="Segoe UI"/>
                <a:cs typeface="Segoe UI"/>
              </a:rPr>
              <a:t> i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15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B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spc="-10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n </a:t>
            </a:r>
            <a:r>
              <a:rPr sz="1100" b="1" spc="-5" dirty="0">
                <a:latin typeface="Segoe UI"/>
                <a:cs typeface="Segoe UI"/>
              </a:rPr>
              <a:t>b</a:t>
            </a:r>
            <a:r>
              <a:rPr sz="1100" b="1" dirty="0">
                <a:latin typeface="Segoe UI"/>
                <a:cs typeface="Segoe UI"/>
              </a:rPr>
              <a:t>y t</a:t>
            </a:r>
            <a:r>
              <a:rPr sz="1100" b="1" spc="-5" dirty="0">
                <a:latin typeface="Segoe UI"/>
                <a:cs typeface="Segoe UI"/>
              </a:rPr>
              <a:t>h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5" dirty="0">
                <a:latin typeface="Segoe UI"/>
                <a:cs typeface="Segoe UI"/>
              </a:rPr>
              <a:t>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op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10" dirty="0">
                <a:latin typeface="Segoe UI"/>
                <a:cs typeface="Segoe UI"/>
              </a:rPr>
              <a:t>e</a:t>
            </a:r>
            <a:r>
              <a:rPr sz="1100" b="1" dirty="0">
                <a:latin typeface="Segoe UI"/>
                <a:cs typeface="Segoe UI"/>
              </a:rPr>
              <a:t>nt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702301" y="5598152"/>
            <a:ext cx="5239385" cy="3908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70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jud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ord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ai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ta</a:t>
            </a:r>
            <a:r>
              <a:rPr sz="1000" dirty="0">
                <a:latin typeface="Segoe UI"/>
                <a:cs typeface="Segoe UI"/>
              </a:rPr>
              <a:t>x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 p</a:t>
            </a:r>
            <a:r>
              <a:rPr sz="1000" spc="-10" dirty="0">
                <a:latin typeface="Segoe UI"/>
                <a:cs typeface="Segoe UI"/>
              </a:rPr>
              <a:t>aid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</a:t>
            </a:r>
            <a:r>
              <a:rPr sz="1000" spc="-5" dirty="0">
                <a:latin typeface="Segoe UI"/>
                <a:cs typeface="Segoe UI"/>
              </a:rPr>
              <a:t>on.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45051" y="6134177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1.6.3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702269" y="6134177"/>
            <a:ext cx="200025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5" dirty="0">
                <a:latin typeface="Segoe UI"/>
                <a:cs typeface="Segoe UI"/>
              </a:rPr>
              <a:t>S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dirty="0">
                <a:latin typeface="Segoe UI"/>
                <a:cs typeface="Segoe UI"/>
              </a:rPr>
              <a:t>te</a:t>
            </a:r>
            <a:r>
              <a:rPr sz="1100" b="1" spc="-5" dirty="0">
                <a:latin typeface="Segoe UI"/>
                <a:cs typeface="Segoe UI"/>
              </a:rPr>
              <a:t> Co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tr</a:t>
            </a:r>
            <a:r>
              <a:rPr sz="1100" b="1" spc="-5" dirty="0">
                <a:latin typeface="Segoe UI"/>
                <a:cs typeface="Segoe UI"/>
              </a:rPr>
              <a:t>ol</a:t>
            </a:r>
            <a:r>
              <a:rPr sz="1100" b="1" spc="-10" dirty="0">
                <a:latin typeface="Segoe UI"/>
                <a:cs typeface="Segoe UI"/>
              </a:rPr>
              <a:t>/P</a:t>
            </a:r>
            <a:r>
              <a:rPr sz="1100" b="1" dirty="0">
                <a:latin typeface="Segoe UI"/>
                <a:cs typeface="Segoe UI"/>
              </a:rPr>
              <a:t>u</a:t>
            </a:r>
            <a:r>
              <a:rPr sz="1100" b="1" spc="-5" dirty="0">
                <a:latin typeface="Segoe UI"/>
                <a:cs typeface="Segoe UI"/>
              </a:rPr>
              <a:t>bli</a:t>
            </a:r>
            <a:r>
              <a:rPr sz="1100" b="1" dirty="0">
                <a:latin typeface="Segoe UI"/>
                <a:cs typeface="Segoe UI"/>
              </a:rPr>
              <a:t>c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20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5" dirty="0">
                <a:latin typeface="Segoe UI"/>
                <a:cs typeface="Segoe UI"/>
              </a:rPr>
              <a:t>m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ts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702300" y="6468356"/>
            <a:ext cx="5248910" cy="7879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76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ropon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ow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cont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both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although</a:t>
            </a:r>
            <a:r>
              <a:rPr sz="1000" dirty="0">
                <a:latin typeface="Segoe UI"/>
                <a:cs typeface="Segoe UI"/>
              </a:rPr>
              <a:t> c</a:t>
            </a:r>
            <a:r>
              <a:rPr sz="1000" spc="-5" dirty="0">
                <a:latin typeface="Segoe UI"/>
                <a:cs typeface="Segoe UI"/>
              </a:rPr>
              <a:t>urr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own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rt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oa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pp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ess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both</a:t>
            </a:r>
            <a:r>
              <a:rPr sz="1000" dirty="0">
                <a:latin typeface="Segoe UI"/>
                <a:cs typeface="Segoe UI"/>
              </a:rPr>
              <a:t> 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ship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spc="-10" dirty="0">
                <a:latin typeface="Segoe UI"/>
                <a:cs typeface="Segoe UI"/>
              </a:rPr>
              <a:t>no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kn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wn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dirty="0">
                <a:latin typeface="Segoe UI"/>
                <a:cs typeface="Segoe UI"/>
              </a:rPr>
              <a:t>se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10</a:t>
            </a:fld>
            <a:endParaRPr dirty="0"/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Ge</a:t>
            </a:r>
            <a:r>
              <a:rPr spc="-15" dirty="0"/>
              <a:t>n</a:t>
            </a:r>
            <a:r>
              <a:rPr spc="-10" dirty="0"/>
              <a:t>e</a:t>
            </a:r>
            <a:r>
              <a:rPr dirty="0"/>
              <a:t>r</a:t>
            </a:r>
            <a:r>
              <a:rPr spc="-10" dirty="0"/>
              <a:t>a</a:t>
            </a:r>
            <a:r>
              <a:rPr spc="-5" dirty="0"/>
              <a:t>l</a:t>
            </a:r>
            <a:r>
              <a:rPr dirty="0"/>
              <a:t> I</a:t>
            </a:r>
            <a:r>
              <a:rPr spc="-15" dirty="0"/>
              <a:t>nf</a:t>
            </a:r>
            <a:r>
              <a:rPr spc="-10" dirty="0"/>
              <a:t>or</a:t>
            </a:r>
            <a:r>
              <a:rPr dirty="0"/>
              <a:t>m</a:t>
            </a:r>
            <a:r>
              <a:rPr spc="-10" dirty="0"/>
              <a:t>a</a:t>
            </a:r>
            <a:r>
              <a:rPr dirty="0"/>
              <a:t>t</a:t>
            </a:r>
            <a:r>
              <a:rPr spc="-5" dirty="0"/>
              <a:t>i</a:t>
            </a:r>
            <a:r>
              <a:rPr dirty="0"/>
              <a:t>o</a:t>
            </a:r>
            <a:r>
              <a:rPr spc="-5" dirty="0"/>
              <a:t>n</a:t>
            </a:r>
            <a:r>
              <a:rPr dirty="0"/>
              <a:t> </a:t>
            </a:r>
            <a:r>
              <a:rPr spc="-10" dirty="0"/>
              <a:t>a</a:t>
            </a:r>
            <a:r>
              <a:rPr spc="-15" dirty="0"/>
              <a:t>n</a:t>
            </a:r>
            <a:r>
              <a:rPr spc="-10" dirty="0"/>
              <a:t>d</a:t>
            </a:r>
            <a:r>
              <a:rPr dirty="0"/>
              <a:t> P</a:t>
            </a:r>
            <a:r>
              <a:rPr spc="-10" dirty="0"/>
              <a:t>ro</a:t>
            </a:r>
            <a:r>
              <a:rPr spc="-5" dirty="0"/>
              <a:t>j</a:t>
            </a:r>
            <a:r>
              <a:rPr spc="5" dirty="0"/>
              <a:t>e</a:t>
            </a:r>
            <a:r>
              <a:rPr spc="-5" dirty="0"/>
              <a:t>ct</a:t>
            </a:r>
            <a:r>
              <a:rPr dirty="0"/>
              <a:t> D</a:t>
            </a:r>
            <a:r>
              <a:rPr spc="-10" dirty="0"/>
              <a:t>e</a:t>
            </a:r>
            <a:r>
              <a:rPr dirty="0"/>
              <a:t>s</a:t>
            </a:r>
            <a:r>
              <a:rPr spc="-5" dirty="0"/>
              <a:t>c</a:t>
            </a:r>
            <a:r>
              <a:rPr spc="-10" dirty="0"/>
              <a:t>r</a:t>
            </a:r>
            <a:r>
              <a:rPr spc="-5" dirty="0"/>
              <a:t>ip</a:t>
            </a:r>
            <a:r>
              <a:rPr spc="-10" dirty="0"/>
              <a:t>t</a:t>
            </a:r>
            <a:r>
              <a:rPr spc="-5" dirty="0"/>
              <a:t>i</a:t>
            </a:r>
            <a:r>
              <a:rPr dirty="0"/>
              <a:t>o</a:t>
            </a:r>
            <a:r>
              <a:rPr spc="-5" dirty="0"/>
              <a:t>n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572000" y="1437148"/>
            <a:ext cx="181610" cy="140970"/>
          </a:xfrm>
          <a:custGeom>
            <a:avLst/>
            <a:gdLst/>
            <a:ahLst/>
            <a:cxnLst/>
            <a:rect l="l" t="t" r="r" b="b"/>
            <a:pathLst>
              <a:path w="181609" h="140969">
                <a:moveTo>
                  <a:pt x="157172" y="0"/>
                </a:moveTo>
                <a:lnTo>
                  <a:pt x="125168" y="18288"/>
                </a:lnTo>
                <a:lnTo>
                  <a:pt x="125168" y="19812"/>
                </a:lnTo>
                <a:lnTo>
                  <a:pt x="76400" y="39624"/>
                </a:lnTo>
                <a:lnTo>
                  <a:pt x="74876" y="39624"/>
                </a:lnTo>
                <a:lnTo>
                  <a:pt x="0" y="63365"/>
                </a:lnTo>
                <a:lnTo>
                  <a:pt x="0" y="140619"/>
                </a:lnTo>
                <a:lnTo>
                  <a:pt x="35252" y="129540"/>
                </a:lnTo>
                <a:lnTo>
                  <a:pt x="137360" y="89916"/>
                </a:lnTo>
                <a:lnTo>
                  <a:pt x="137360" y="88392"/>
                </a:lnTo>
                <a:lnTo>
                  <a:pt x="138884" y="82296"/>
                </a:lnTo>
                <a:lnTo>
                  <a:pt x="144980" y="73152"/>
                </a:lnTo>
                <a:lnTo>
                  <a:pt x="151076" y="70104"/>
                </a:lnTo>
                <a:lnTo>
                  <a:pt x="157172" y="68580"/>
                </a:lnTo>
                <a:lnTo>
                  <a:pt x="161744" y="67056"/>
                </a:lnTo>
                <a:lnTo>
                  <a:pt x="167840" y="65532"/>
                </a:lnTo>
                <a:lnTo>
                  <a:pt x="173936" y="62484"/>
                </a:lnTo>
                <a:lnTo>
                  <a:pt x="180032" y="53340"/>
                </a:lnTo>
                <a:lnTo>
                  <a:pt x="181556" y="47244"/>
                </a:lnTo>
                <a:lnTo>
                  <a:pt x="181556" y="36576"/>
                </a:lnTo>
                <a:lnTo>
                  <a:pt x="178508" y="30480"/>
                </a:lnTo>
                <a:lnTo>
                  <a:pt x="164792" y="16764"/>
                </a:lnTo>
                <a:lnTo>
                  <a:pt x="161744" y="12192"/>
                </a:lnTo>
                <a:lnTo>
                  <a:pt x="158696" y="6096"/>
                </a:lnTo>
                <a:lnTo>
                  <a:pt x="157172" y="0"/>
                </a:lnTo>
                <a:close/>
              </a:path>
            </a:pathLst>
          </a:custGeom>
          <a:solidFill>
            <a:srgbClr val="68E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942309" y="1659653"/>
            <a:ext cx="116205" cy="167640"/>
          </a:xfrm>
          <a:custGeom>
            <a:avLst/>
            <a:gdLst/>
            <a:ahLst/>
            <a:cxnLst/>
            <a:rect l="l" t="t" r="r" b="b"/>
            <a:pathLst>
              <a:path w="116205" h="167639">
                <a:moveTo>
                  <a:pt x="67056" y="0"/>
                </a:moveTo>
                <a:lnTo>
                  <a:pt x="53340" y="0"/>
                </a:lnTo>
                <a:lnTo>
                  <a:pt x="45720" y="3048"/>
                </a:lnTo>
                <a:lnTo>
                  <a:pt x="41148" y="6096"/>
                </a:lnTo>
                <a:lnTo>
                  <a:pt x="36576" y="12192"/>
                </a:lnTo>
                <a:lnTo>
                  <a:pt x="33528" y="18288"/>
                </a:lnTo>
                <a:lnTo>
                  <a:pt x="28956" y="25908"/>
                </a:lnTo>
                <a:lnTo>
                  <a:pt x="25908" y="33528"/>
                </a:lnTo>
                <a:lnTo>
                  <a:pt x="24384" y="42672"/>
                </a:lnTo>
                <a:lnTo>
                  <a:pt x="21336" y="51816"/>
                </a:lnTo>
                <a:lnTo>
                  <a:pt x="15240" y="68580"/>
                </a:lnTo>
                <a:lnTo>
                  <a:pt x="9144" y="96012"/>
                </a:lnTo>
                <a:lnTo>
                  <a:pt x="4572" y="112776"/>
                </a:lnTo>
                <a:lnTo>
                  <a:pt x="3048" y="121920"/>
                </a:lnTo>
                <a:lnTo>
                  <a:pt x="1524" y="129540"/>
                </a:lnTo>
                <a:lnTo>
                  <a:pt x="0" y="138684"/>
                </a:lnTo>
                <a:lnTo>
                  <a:pt x="0" y="146304"/>
                </a:lnTo>
                <a:lnTo>
                  <a:pt x="3048" y="158496"/>
                </a:lnTo>
                <a:lnTo>
                  <a:pt x="6096" y="161544"/>
                </a:lnTo>
                <a:lnTo>
                  <a:pt x="12192" y="164592"/>
                </a:lnTo>
                <a:lnTo>
                  <a:pt x="16764" y="166116"/>
                </a:lnTo>
                <a:lnTo>
                  <a:pt x="22860" y="167640"/>
                </a:lnTo>
                <a:lnTo>
                  <a:pt x="28956" y="166116"/>
                </a:lnTo>
                <a:lnTo>
                  <a:pt x="33528" y="163068"/>
                </a:lnTo>
                <a:lnTo>
                  <a:pt x="38100" y="158496"/>
                </a:lnTo>
                <a:lnTo>
                  <a:pt x="44196" y="153924"/>
                </a:lnTo>
                <a:lnTo>
                  <a:pt x="48768" y="149352"/>
                </a:lnTo>
                <a:lnTo>
                  <a:pt x="53340" y="146304"/>
                </a:lnTo>
                <a:lnTo>
                  <a:pt x="59436" y="143256"/>
                </a:lnTo>
                <a:lnTo>
                  <a:pt x="65532" y="141732"/>
                </a:lnTo>
                <a:lnTo>
                  <a:pt x="73152" y="138684"/>
                </a:lnTo>
                <a:lnTo>
                  <a:pt x="77724" y="137160"/>
                </a:lnTo>
                <a:lnTo>
                  <a:pt x="83820" y="134112"/>
                </a:lnTo>
                <a:lnTo>
                  <a:pt x="89916" y="124968"/>
                </a:lnTo>
                <a:lnTo>
                  <a:pt x="91440" y="118872"/>
                </a:lnTo>
                <a:lnTo>
                  <a:pt x="91440" y="112776"/>
                </a:lnTo>
                <a:lnTo>
                  <a:pt x="89916" y="108204"/>
                </a:lnTo>
                <a:lnTo>
                  <a:pt x="86868" y="102108"/>
                </a:lnTo>
                <a:lnTo>
                  <a:pt x="83820" y="97536"/>
                </a:lnTo>
                <a:lnTo>
                  <a:pt x="74676" y="88392"/>
                </a:lnTo>
                <a:lnTo>
                  <a:pt x="71628" y="83820"/>
                </a:lnTo>
                <a:lnTo>
                  <a:pt x="71628" y="73152"/>
                </a:lnTo>
                <a:lnTo>
                  <a:pt x="73152" y="67056"/>
                </a:lnTo>
                <a:lnTo>
                  <a:pt x="76200" y="60960"/>
                </a:lnTo>
                <a:lnTo>
                  <a:pt x="79248" y="57912"/>
                </a:lnTo>
                <a:lnTo>
                  <a:pt x="85344" y="54864"/>
                </a:lnTo>
                <a:lnTo>
                  <a:pt x="89916" y="51816"/>
                </a:lnTo>
                <a:lnTo>
                  <a:pt x="115824" y="30480"/>
                </a:lnTo>
                <a:lnTo>
                  <a:pt x="115824" y="24384"/>
                </a:lnTo>
                <a:lnTo>
                  <a:pt x="89916" y="4572"/>
                </a:lnTo>
                <a:lnTo>
                  <a:pt x="67056" y="0"/>
                </a:lnTo>
                <a:close/>
              </a:path>
            </a:pathLst>
          </a:custGeom>
          <a:solidFill>
            <a:srgbClr val="68E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644193" y="7959889"/>
            <a:ext cx="181610" cy="104139"/>
          </a:xfrm>
          <a:custGeom>
            <a:avLst/>
            <a:gdLst/>
            <a:ahLst/>
            <a:cxnLst/>
            <a:rect l="l" t="t" r="r" b="b"/>
            <a:pathLst>
              <a:path w="181610" h="104140">
                <a:moveTo>
                  <a:pt x="51815" y="0"/>
                </a:moveTo>
                <a:lnTo>
                  <a:pt x="27431" y="0"/>
                </a:lnTo>
                <a:lnTo>
                  <a:pt x="21335" y="3048"/>
                </a:lnTo>
                <a:lnTo>
                  <a:pt x="0" y="48768"/>
                </a:lnTo>
                <a:lnTo>
                  <a:pt x="0" y="56388"/>
                </a:lnTo>
                <a:lnTo>
                  <a:pt x="27431" y="85344"/>
                </a:lnTo>
                <a:lnTo>
                  <a:pt x="36575" y="88392"/>
                </a:lnTo>
                <a:lnTo>
                  <a:pt x="44195" y="91440"/>
                </a:lnTo>
                <a:lnTo>
                  <a:pt x="53339" y="94488"/>
                </a:lnTo>
                <a:lnTo>
                  <a:pt x="60959" y="96012"/>
                </a:lnTo>
                <a:lnTo>
                  <a:pt x="70103" y="99060"/>
                </a:lnTo>
                <a:lnTo>
                  <a:pt x="79247" y="100584"/>
                </a:lnTo>
                <a:lnTo>
                  <a:pt x="86867" y="102108"/>
                </a:lnTo>
                <a:lnTo>
                  <a:pt x="96011" y="103632"/>
                </a:lnTo>
                <a:lnTo>
                  <a:pt x="103631" y="103632"/>
                </a:lnTo>
                <a:lnTo>
                  <a:pt x="111251" y="102108"/>
                </a:lnTo>
                <a:lnTo>
                  <a:pt x="117347" y="100584"/>
                </a:lnTo>
                <a:lnTo>
                  <a:pt x="123443" y="97536"/>
                </a:lnTo>
                <a:lnTo>
                  <a:pt x="128015" y="92964"/>
                </a:lnTo>
                <a:lnTo>
                  <a:pt x="138683" y="83820"/>
                </a:lnTo>
                <a:lnTo>
                  <a:pt x="143255" y="80772"/>
                </a:lnTo>
                <a:lnTo>
                  <a:pt x="149351" y="77724"/>
                </a:lnTo>
                <a:lnTo>
                  <a:pt x="163067" y="73152"/>
                </a:lnTo>
                <a:lnTo>
                  <a:pt x="169163" y="71628"/>
                </a:lnTo>
                <a:lnTo>
                  <a:pt x="175259" y="68580"/>
                </a:lnTo>
                <a:lnTo>
                  <a:pt x="179831" y="64008"/>
                </a:lnTo>
                <a:lnTo>
                  <a:pt x="181355" y="60960"/>
                </a:lnTo>
                <a:lnTo>
                  <a:pt x="56387" y="1524"/>
                </a:lnTo>
                <a:lnTo>
                  <a:pt x="51815" y="0"/>
                </a:lnTo>
                <a:close/>
              </a:path>
            </a:pathLst>
          </a:custGeom>
          <a:solidFill>
            <a:srgbClr val="68E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134337" y="1534686"/>
            <a:ext cx="121920" cy="208915"/>
          </a:xfrm>
          <a:custGeom>
            <a:avLst/>
            <a:gdLst/>
            <a:ahLst/>
            <a:cxnLst/>
            <a:rect l="l" t="t" r="r" b="b"/>
            <a:pathLst>
              <a:path w="121919" h="208914">
                <a:moveTo>
                  <a:pt x="86867" y="0"/>
                </a:moveTo>
                <a:lnTo>
                  <a:pt x="80771" y="0"/>
                </a:lnTo>
                <a:lnTo>
                  <a:pt x="76199" y="1524"/>
                </a:lnTo>
                <a:lnTo>
                  <a:pt x="67055" y="10668"/>
                </a:lnTo>
                <a:lnTo>
                  <a:pt x="64007" y="16764"/>
                </a:lnTo>
                <a:lnTo>
                  <a:pt x="59435" y="24384"/>
                </a:lnTo>
                <a:lnTo>
                  <a:pt x="53339" y="39624"/>
                </a:lnTo>
                <a:lnTo>
                  <a:pt x="50291" y="45720"/>
                </a:lnTo>
                <a:lnTo>
                  <a:pt x="45719" y="53340"/>
                </a:lnTo>
                <a:lnTo>
                  <a:pt x="42671" y="59436"/>
                </a:lnTo>
                <a:lnTo>
                  <a:pt x="36575" y="64008"/>
                </a:lnTo>
                <a:lnTo>
                  <a:pt x="32003" y="67056"/>
                </a:lnTo>
                <a:lnTo>
                  <a:pt x="25907" y="68580"/>
                </a:lnTo>
                <a:lnTo>
                  <a:pt x="19811" y="71628"/>
                </a:lnTo>
                <a:lnTo>
                  <a:pt x="13715" y="73152"/>
                </a:lnTo>
                <a:lnTo>
                  <a:pt x="7619" y="76200"/>
                </a:lnTo>
                <a:lnTo>
                  <a:pt x="1523" y="85344"/>
                </a:lnTo>
                <a:lnTo>
                  <a:pt x="0" y="91440"/>
                </a:lnTo>
                <a:lnTo>
                  <a:pt x="0" y="96012"/>
                </a:lnTo>
                <a:lnTo>
                  <a:pt x="1523" y="102108"/>
                </a:lnTo>
                <a:lnTo>
                  <a:pt x="7619" y="111252"/>
                </a:lnTo>
                <a:lnTo>
                  <a:pt x="12191" y="117348"/>
                </a:lnTo>
                <a:lnTo>
                  <a:pt x="16763" y="121920"/>
                </a:lnTo>
                <a:lnTo>
                  <a:pt x="19811" y="128016"/>
                </a:lnTo>
                <a:lnTo>
                  <a:pt x="22859" y="140208"/>
                </a:lnTo>
                <a:lnTo>
                  <a:pt x="22859" y="147828"/>
                </a:lnTo>
                <a:lnTo>
                  <a:pt x="21335" y="156972"/>
                </a:lnTo>
                <a:lnTo>
                  <a:pt x="19811" y="172212"/>
                </a:lnTo>
                <a:lnTo>
                  <a:pt x="19811" y="193548"/>
                </a:lnTo>
                <a:lnTo>
                  <a:pt x="21335" y="199644"/>
                </a:lnTo>
                <a:lnTo>
                  <a:pt x="25907" y="204216"/>
                </a:lnTo>
                <a:lnTo>
                  <a:pt x="30479" y="207264"/>
                </a:lnTo>
                <a:lnTo>
                  <a:pt x="35051" y="208788"/>
                </a:lnTo>
                <a:lnTo>
                  <a:pt x="41147" y="208788"/>
                </a:lnTo>
                <a:lnTo>
                  <a:pt x="50291" y="202692"/>
                </a:lnTo>
                <a:lnTo>
                  <a:pt x="54863" y="196596"/>
                </a:lnTo>
                <a:lnTo>
                  <a:pt x="57911" y="190500"/>
                </a:lnTo>
                <a:lnTo>
                  <a:pt x="62483" y="184404"/>
                </a:lnTo>
                <a:lnTo>
                  <a:pt x="80771" y="149352"/>
                </a:lnTo>
                <a:lnTo>
                  <a:pt x="103631" y="137160"/>
                </a:lnTo>
                <a:lnTo>
                  <a:pt x="108203" y="135636"/>
                </a:lnTo>
                <a:lnTo>
                  <a:pt x="114299" y="132588"/>
                </a:lnTo>
                <a:lnTo>
                  <a:pt x="120395" y="123444"/>
                </a:lnTo>
                <a:lnTo>
                  <a:pt x="121919" y="117348"/>
                </a:lnTo>
                <a:lnTo>
                  <a:pt x="121919" y="111252"/>
                </a:lnTo>
                <a:lnTo>
                  <a:pt x="120395" y="106680"/>
                </a:lnTo>
                <a:lnTo>
                  <a:pt x="117347" y="100584"/>
                </a:lnTo>
                <a:lnTo>
                  <a:pt x="114299" y="96012"/>
                </a:lnTo>
                <a:lnTo>
                  <a:pt x="105155" y="86868"/>
                </a:lnTo>
                <a:lnTo>
                  <a:pt x="102107" y="80772"/>
                </a:lnTo>
                <a:lnTo>
                  <a:pt x="100583" y="74676"/>
                </a:lnTo>
                <a:lnTo>
                  <a:pt x="100583" y="51816"/>
                </a:lnTo>
                <a:lnTo>
                  <a:pt x="102107" y="35052"/>
                </a:lnTo>
                <a:lnTo>
                  <a:pt x="103631" y="27432"/>
                </a:lnTo>
                <a:lnTo>
                  <a:pt x="103631" y="19812"/>
                </a:lnTo>
                <a:lnTo>
                  <a:pt x="100583" y="7620"/>
                </a:lnTo>
                <a:lnTo>
                  <a:pt x="91439" y="1524"/>
                </a:lnTo>
                <a:lnTo>
                  <a:pt x="86867" y="0"/>
                </a:lnTo>
                <a:close/>
              </a:path>
            </a:pathLst>
          </a:custGeom>
          <a:solidFill>
            <a:srgbClr val="68E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58133" y="1301512"/>
            <a:ext cx="166370" cy="186055"/>
          </a:xfrm>
          <a:custGeom>
            <a:avLst/>
            <a:gdLst/>
            <a:ahLst/>
            <a:cxnLst/>
            <a:rect l="l" t="t" r="r" b="b"/>
            <a:pathLst>
              <a:path w="166369" h="186055">
                <a:moveTo>
                  <a:pt x="155447" y="0"/>
                </a:moveTo>
                <a:lnTo>
                  <a:pt x="129539" y="1523"/>
                </a:lnTo>
                <a:lnTo>
                  <a:pt x="94487" y="18287"/>
                </a:lnTo>
                <a:lnTo>
                  <a:pt x="39623" y="77723"/>
                </a:lnTo>
                <a:lnTo>
                  <a:pt x="7619" y="108203"/>
                </a:lnTo>
                <a:lnTo>
                  <a:pt x="7619" y="109727"/>
                </a:lnTo>
                <a:lnTo>
                  <a:pt x="0" y="114299"/>
                </a:lnTo>
                <a:lnTo>
                  <a:pt x="24383" y="126491"/>
                </a:lnTo>
                <a:lnTo>
                  <a:pt x="51815" y="155447"/>
                </a:lnTo>
                <a:lnTo>
                  <a:pt x="51815" y="163067"/>
                </a:lnTo>
                <a:lnTo>
                  <a:pt x="50291" y="170687"/>
                </a:lnTo>
                <a:lnTo>
                  <a:pt x="48767" y="185927"/>
                </a:lnTo>
                <a:lnTo>
                  <a:pt x="65531" y="178307"/>
                </a:lnTo>
                <a:lnTo>
                  <a:pt x="97535" y="140207"/>
                </a:lnTo>
                <a:lnTo>
                  <a:pt x="111251" y="114299"/>
                </a:lnTo>
                <a:lnTo>
                  <a:pt x="115823" y="100583"/>
                </a:lnTo>
                <a:lnTo>
                  <a:pt x="115823" y="60959"/>
                </a:lnTo>
                <a:lnTo>
                  <a:pt x="118871" y="48767"/>
                </a:lnTo>
                <a:lnTo>
                  <a:pt x="120395" y="48767"/>
                </a:lnTo>
                <a:lnTo>
                  <a:pt x="120395" y="47243"/>
                </a:lnTo>
                <a:lnTo>
                  <a:pt x="131063" y="38099"/>
                </a:lnTo>
                <a:lnTo>
                  <a:pt x="131063" y="36575"/>
                </a:lnTo>
                <a:lnTo>
                  <a:pt x="146303" y="30479"/>
                </a:lnTo>
                <a:lnTo>
                  <a:pt x="161543" y="19811"/>
                </a:lnTo>
                <a:lnTo>
                  <a:pt x="166115" y="13715"/>
                </a:lnTo>
                <a:lnTo>
                  <a:pt x="166115" y="7619"/>
                </a:lnTo>
                <a:lnTo>
                  <a:pt x="155447" y="0"/>
                </a:lnTo>
                <a:close/>
              </a:path>
            </a:pathLst>
          </a:custGeom>
          <a:solidFill>
            <a:srgbClr val="68E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071154" y="6269768"/>
            <a:ext cx="189230" cy="186055"/>
          </a:xfrm>
          <a:custGeom>
            <a:avLst/>
            <a:gdLst/>
            <a:ahLst/>
            <a:cxnLst/>
            <a:rect l="l" t="t" r="r" b="b"/>
            <a:pathLst>
              <a:path w="189229" h="186054">
                <a:moveTo>
                  <a:pt x="188975" y="0"/>
                </a:moveTo>
                <a:lnTo>
                  <a:pt x="158495" y="0"/>
                </a:lnTo>
                <a:lnTo>
                  <a:pt x="123443" y="19811"/>
                </a:lnTo>
                <a:lnTo>
                  <a:pt x="86867" y="45719"/>
                </a:lnTo>
                <a:lnTo>
                  <a:pt x="38099" y="99059"/>
                </a:lnTo>
                <a:lnTo>
                  <a:pt x="6095" y="152399"/>
                </a:lnTo>
                <a:lnTo>
                  <a:pt x="0" y="179831"/>
                </a:lnTo>
                <a:lnTo>
                  <a:pt x="19811" y="185927"/>
                </a:lnTo>
                <a:lnTo>
                  <a:pt x="48767" y="184403"/>
                </a:lnTo>
                <a:lnTo>
                  <a:pt x="73151" y="184403"/>
                </a:lnTo>
                <a:lnTo>
                  <a:pt x="134111" y="123443"/>
                </a:lnTo>
                <a:lnTo>
                  <a:pt x="178307" y="60959"/>
                </a:lnTo>
                <a:lnTo>
                  <a:pt x="184403" y="32003"/>
                </a:lnTo>
                <a:lnTo>
                  <a:pt x="188975" y="0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9071154" y="6269768"/>
            <a:ext cx="189230" cy="186055"/>
          </a:xfrm>
          <a:custGeom>
            <a:avLst/>
            <a:gdLst/>
            <a:ahLst/>
            <a:cxnLst/>
            <a:rect l="l" t="t" r="r" b="b"/>
            <a:pathLst>
              <a:path w="189229" h="186054">
                <a:moveTo>
                  <a:pt x="19812" y="185927"/>
                </a:moveTo>
                <a:lnTo>
                  <a:pt x="0" y="179831"/>
                </a:lnTo>
                <a:lnTo>
                  <a:pt x="6096" y="152399"/>
                </a:lnTo>
                <a:lnTo>
                  <a:pt x="16764" y="124967"/>
                </a:lnTo>
                <a:lnTo>
                  <a:pt x="64008" y="68579"/>
                </a:lnTo>
                <a:lnTo>
                  <a:pt x="123444" y="19811"/>
                </a:lnTo>
                <a:lnTo>
                  <a:pt x="158496" y="0"/>
                </a:lnTo>
                <a:lnTo>
                  <a:pt x="188976" y="0"/>
                </a:lnTo>
                <a:lnTo>
                  <a:pt x="178308" y="60959"/>
                </a:lnTo>
                <a:lnTo>
                  <a:pt x="149352" y="102107"/>
                </a:lnTo>
                <a:lnTo>
                  <a:pt x="102108" y="163067"/>
                </a:lnTo>
                <a:lnTo>
                  <a:pt x="48768" y="184403"/>
                </a:lnTo>
                <a:lnTo>
                  <a:pt x="19812" y="185927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51220" y="5638831"/>
            <a:ext cx="2284730" cy="1336675"/>
          </a:xfrm>
          <a:custGeom>
            <a:avLst/>
            <a:gdLst/>
            <a:ahLst/>
            <a:cxnLst/>
            <a:rect l="l" t="t" r="r" b="b"/>
            <a:pathLst>
              <a:path w="2284729" h="1336675">
                <a:moveTo>
                  <a:pt x="298175" y="1333500"/>
                </a:moveTo>
                <a:lnTo>
                  <a:pt x="291096" y="1333500"/>
                </a:lnTo>
                <a:lnTo>
                  <a:pt x="300240" y="1336548"/>
                </a:lnTo>
                <a:lnTo>
                  <a:pt x="298175" y="1333500"/>
                </a:lnTo>
                <a:close/>
              </a:path>
              <a:path w="2284729" h="1336675">
                <a:moveTo>
                  <a:pt x="690384" y="248412"/>
                </a:moveTo>
                <a:lnTo>
                  <a:pt x="592848" y="252984"/>
                </a:lnTo>
                <a:lnTo>
                  <a:pt x="516648" y="266700"/>
                </a:lnTo>
                <a:lnTo>
                  <a:pt x="417588" y="306324"/>
                </a:lnTo>
                <a:lnTo>
                  <a:pt x="391680" y="316992"/>
                </a:lnTo>
                <a:lnTo>
                  <a:pt x="353580" y="323088"/>
                </a:lnTo>
                <a:lnTo>
                  <a:pt x="315480" y="338328"/>
                </a:lnTo>
                <a:lnTo>
                  <a:pt x="280428" y="356616"/>
                </a:lnTo>
                <a:lnTo>
                  <a:pt x="240804" y="384048"/>
                </a:lnTo>
                <a:lnTo>
                  <a:pt x="196595" y="426720"/>
                </a:lnTo>
                <a:lnTo>
                  <a:pt x="166115" y="461772"/>
                </a:lnTo>
                <a:lnTo>
                  <a:pt x="141731" y="496824"/>
                </a:lnTo>
                <a:lnTo>
                  <a:pt x="117348" y="536448"/>
                </a:lnTo>
                <a:lnTo>
                  <a:pt x="94487" y="580644"/>
                </a:lnTo>
                <a:lnTo>
                  <a:pt x="57912" y="665988"/>
                </a:lnTo>
                <a:lnTo>
                  <a:pt x="48768" y="685800"/>
                </a:lnTo>
                <a:lnTo>
                  <a:pt x="33527" y="740664"/>
                </a:lnTo>
                <a:lnTo>
                  <a:pt x="10668" y="848868"/>
                </a:lnTo>
                <a:lnTo>
                  <a:pt x="0" y="926592"/>
                </a:lnTo>
                <a:lnTo>
                  <a:pt x="0" y="1059180"/>
                </a:lnTo>
                <a:lnTo>
                  <a:pt x="12192" y="1104900"/>
                </a:lnTo>
                <a:lnTo>
                  <a:pt x="15239" y="1147572"/>
                </a:lnTo>
                <a:lnTo>
                  <a:pt x="32004" y="1225296"/>
                </a:lnTo>
                <a:lnTo>
                  <a:pt x="56387" y="1260348"/>
                </a:lnTo>
                <a:lnTo>
                  <a:pt x="91439" y="1281684"/>
                </a:lnTo>
                <a:lnTo>
                  <a:pt x="131063" y="1290828"/>
                </a:lnTo>
                <a:lnTo>
                  <a:pt x="190500" y="1292352"/>
                </a:lnTo>
                <a:lnTo>
                  <a:pt x="201168" y="1315212"/>
                </a:lnTo>
                <a:lnTo>
                  <a:pt x="224040" y="1335024"/>
                </a:lnTo>
                <a:lnTo>
                  <a:pt x="291096" y="1333500"/>
                </a:lnTo>
                <a:lnTo>
                  <a:pt x="298175" y="1333500"/>
                </a:lnTo>
                <a:lnTo>
                  <a:pt x="268236" y="1289304"/>
                </a:lnTo>
                <a:lnTo>
                  <a:pt x="249948" y="1258824"/>
                </a:lnTo>
                <a:lnTo>
                  <a:pt x="225564" y="1226820"/>
                </a:lnTo>
                <a:lnTo>
                  <a:pt x="193548" y="1185672"/>
                </a:lnTo>
                <a:lnTo>
                  <a:pt x="179831" y="1167384"/>
                </a:lnTo>
                <a:lnTo>
                  <a:pt x="173736" y="1147572"/>
                </a:lnTo>
                <a:lnTo>
                  <a:pt x="161544" y="1112520"/>
                </a:lnTo>
                <a:lnTo>
                  <a:pt x="149351" y="1060704"/>
                </a:lnTo>
                <a:lnTo>
                  <a:pt x="143256" y="1031748"/>
                </a:lnTo>
                <a:lnTo>
                  <a:pt x="134112" y="987552"/>
                </a:lnTo>
                <a:lnTo>
                  <a:pt x="143256" y="923544"/>
                </a:lnTo>
                <a:lnTo>
                  <a:pt x="140207" y="890016"/>
                </a:lnTo>
                <a:lnTo>
                  <a:pt x="150875" y="830580"/>
                </a:lnTo>
                <a:lnTo>
                  <a:pt x="173736" y="755904"/>
                </a:lnTo>
                <a:lnTo>
                  <a:pt x="184404" y="733044"/>
                </a:lnTo>
                <a:lnTo>
                  <a:pt x="193548" y="685800"/>
                </a:lnTo>
                <a:lnTo>
                  <a:pt x="208787" y="641604"/>
                </a:lnTo>
                <a:lnTo>
                  <a:pt x="210312" y="637032"/>
                </a:lnTo>
                <a:lnTo>
                  <a:pt x="239280" y="589788"/>
                </a:lnTo>
                <a:lnTo>
                  <a:pt x="271284" y="536448"/>
                </a:lnTo>
                <a:lnTo>
                  <a:pt x="309384" y="505968"/>
                </a:lnTo>
                <a:lnTo>
                  <a:pt x="344436" y="472440"/>
                </a:lnTo>
                <a:lnTo>
                  <a:pt x="399300" y="437388"/>
                </a:lnTo>
                <a:lnTo>
                  <a:pt x="437400" y="408432"/>
                </a:lnTo>
                <a:lnTo>
                  <a:pt x="518172" y="391668"/>
                </a:lnTo>
                <a:lnTo>
                  <a:pt x="574560" y="382524"/>
                </a:lnTo>
                <a:lnTo>
                  <a:pt x="718578" y="382524"/>
                </a:lnTo>
                <a:lnTo>
                  <a:pt x="737628" y="379476"/>
                </a:lnTo>
                <a:lnTo>
                  <a:pt x="1317993" y="379476"/>
                </a:lnTo>
                <a:lnTo>
                  <a:pt x="1298486" y="373380"/>
                </a:lnTo>
                <a:lnTo>
                  <a:pt x="1283233" y="364236"/>
                </a:lnTo>
                <a:lnTo>
                  <a:pt x="1210081" y="323088"/>
                </a:lnTo>
                <a:lnTo>
                  <a:pt x="1200937" y="315468"/>
                </a:lnTo>
                <a:lnTo>
                  <a:pt x="1135405" y="281940"/>
                </a:lnTo>
                <a:lnTo>
                  <a:pt x="1063777" y="265176"/>
                </a:lnTo>
                <a:lnTo>
                  <a:pt x="908329" y="251460"/>
                </a:lnTo>
                <a:lnTo>
                  <a:pt x="690384" y="248412"/>
                </a:lnTo>
                <a:close/>
              </a:path>
              <a:path w="2284729" h="1336675">
                <a:moveTo>
                  <a:pt x="1436884" y="425196"/>
                </a:moveTo>
                <a:lnTo>
                  <a:pt x="1214653" y="425196"/>
                </a:lnTo>
                <a:lnTo>
                  <a:pt x="1280185" y="434340"/>
                </a:lnTo>
                <a:lnTo>
                  <a:pt x="1333538" y="458724"/>
                </a:lnTo>
                <a:lnTo>
                  <a:pt x="1365542" y="473964"/>
                </a:lnTo>
                <a:lnTo>
                  <a:pt x="1386878" y="484632"/>
                </a:lnTo>
                <a:lnTo>
                  <a:pt x="1420406" y="493776"/>
                </a:lnTo>
                <a:lnTo>
                  <a:pt x="1440218" y="496824"/>
                </a:lnTo>
                <a:lnTo>
                  <a:pt x="1456982" y="499872"/>
                </a:lnTo>
                <a:lnTo>
                  <a:pt x="1498130" y="498348"/>
                </a:lnTo>
                <a:lnTo>
                  <a:pt x="1543850" y="484632"/>
                </a:lnTo>
                <a:lnTo>
                  <a:pt x="1591094" y="469392"/>
                </a:lnTo>
                <a:lnTo>
                  <a:pt x="1646567" y="448056"/>
                </a:lnTo>
                <a:lnTo>
                  <a:pt x="1437170" y="448056"/>
                </a:lnTo>
                <a:lnTo>
                  <a:pt x="1435646" y="445008"/>
                </a:lnTo>
                <a:lnTo>
                  <a:pt x="1436884" y="425196"/>
                </a:lnTo>
                <a:close/>
              </a:path>
              <a:path w="2284729" h="1336675">
                <a:moveTo>
                  <a:pt x="2118029" y="358140"/>
                </a:moveTo>
                <a:lnTo>
                  <a:pt x="1862378" y="358140"/>
                </a:lnTo>
                <a:lnTo>
                  <a:pt x="1883714" y="367284"/>
                </a:lnTo>
                <a:lnTo>
                  <a:pt x="1883714" y="394716"/>
                </a:lnTo>
                <a:lnTo>
                  <a:pt x="1882190" y="422148"/>
                </a:lnTo>
                <a:lnTo>
                  <a:pt x="1885238" y="449580"/>
                </a:lnTo>
                <a:lnTo>
                  <a:pt x="1903526" y="478536"/>
                </a:lnTo>
                <a:lnTo>
                  <a:pt x="1943150" y="472440"/>
                </a:lnTo>
                <a:lnTo>
                  <a:pt x="1981250" y="457200"/>
                </a:lnTo>
                <a:lnTo>
                  <a:pt x="2023922" y="431292"/>
                </a:lnTo>
                <a:lnTo>
                  <a:pt x="2060498" y="400812"/>
                </a:lnTo>
                <a:lnTo>
                  <a:pt x="2107742" y="371856"/>
                </a:lnTo>
                <a:lnTo>
                  <a:pt x="2118029" y="358140"/>
                </a:lnTo>
                <a:close/>
              </a:path>
              <a:path w="2284729" h="1336675">
                <a:moveTo>
                  <a:pt x="2284526" y="0"/>
                </a:moveTo>
                <a:lnTo>
                  <a:pt x="2278430" y="0"/>
                </a:lnTo>
                <a:lnTo>
                  <a:pt x="2252522" y="15240"/>
                </a:lnTo>
                <a:lnTo>
                  <a:pt x="2153462" y="92964"/>
                </a:lnTo>
                <a:lnTo>
                  <a:pt x="2066594" y="176784"/>
                </a:lnTo>
                <a:lnTo>
                  <a:pt x="1972106" y="239268"/>
                </a:lnTo>
                <a:lnTo>
                  <a:pt x="1927910" y="272796"/>
                </a:lnTo>
                <a:lnTo>
                  <a:pt x="1879142" y="316992"/>
                </a:lnTo>
                <a:lnTo>
                  <a:pt x="1847138" y="338328"/>
                </a:lnTo>
                <a:lnTo>
                  <a:pt x="1786166" y="341376"/>
                </a:lnTo>
                <a:lnTo>
                  <a:pt x="1726730" y="371856"/>
                </a:lnTo>
                <a:lnTo>
                  <a:pt x="1702346" y="371856"/>
                </a:lnTo>
                <a:lnTo>
                  <a:pt x="1671866" y="379476"/>
                </a:lnTo>
                <a:lnTo>
                  <a:pt x="1609382" y="402336"/>
                </a:lnTo>
                <a:lnTo>
                  <a:pt x="1548422" y="419100"/>
                </a:lnTo>
                <a:lnTo>
                  <a:pt x="1490510" y="441960"/>
                </a:lnTo>
                <a:lnTo>
                  <a:pt x="1469174" y="446532"/>
                </a:lnTo>
                <a:lnTo>
                  <a:pt x="1443266" y="448056"/>
                </a:lnTo>
                <a:lnTo>
                  <a:pt x="1646567" y="448056"/>
                </a:lnTo>
                <a:lnTo>
                  <a:pt x="1670342" y="438912"/>
                </a:lnTo>
                <a:lnTo>
                  <a:pt x="1705394" y="431292"/>
                </a:lnTo>
                <a:lnTo>
                  <a:pt x="1732826" y="416052"/>
                </a:lnTo>
                <a:lnTo>
                  <a:pt x="1752638" y="409956"/>
                </a:lnTo>
                <a:lnTo>
                  <a:pt x="1787690" y="382524"/>
                </a:lnTo>
                <a:lnTo>
                  <a:pt x="1824278" y="365760"/>
                </a:lnTo>
                <a:lnTo>
                  <a:pt x="1862378" y="358140"/>
                </a:lnTo>
                <a:lnTo>
                  <a:pt x="2118029" y="358140"/>
                </a:lnTo>
                <a:lnTo>
                  <a:pt x="2126030" y="347472"/>
                </a:lnTo>
                <a:lnTo>
                  <a:pt x="2147366" y="306324"/>
                </a:lnTo>
                <a:lnTo>
                  <a:pt x="2170226" y="274320"/>
                </a:lnTo>
                <a:lnTo>
                  <a:pt x="2193086" y="237744"/>
                </a:lnTo>
                <a:lnTo>
                  <a:pt x="2205278" y="208788"/>
                </a:lnTo>
                <a:lnTo>
                  <a:pt x="2225090" y="184404"/>
                </a:lnTo>
                <a:lnTo>
                  <a:pt x="2235758" y="150876"/>
                </a:lnTo>
                <a:lnTo>
                  <a:pt x="2254046" y="109728"/>
                </a:lnTo>
                <a:lnTo>
                  <a:pt x="2266238" y="71628"/>
                </a:lnTo>
                <a:lnTo>
                  <a:pt x="2284526" y="0"/>
                </a:lnTo>
                <a:close/>
              </a:path>
              <a:path w="2284729" h="1336675">
                <a:moveTo>
                  <a:pt x="1332623" y="384048"/>
                </a:moveTo>
                <a:lnTo>
                  <a:pt x="864133" y="384048"/>
                </a:lnTo>
                <a:lnTo>
                  <a:pt x="932713" y="393192"/>
                </a:lnTo>
                <a:lnTo>
                  <a:pt x="993673" y="405384"/>
                </a:lnTo>
                <a:lnTo>
                  <a:pt x="1011961" y="413004"/>
                </a:lnTo>
                <a:lnTo>
                  <a:pt x="1066825" y="425196"/>
                </a:lnTo>
                <a:lnTo>
                  <a:pt x="1095781" y="426720"/>
                </a:lnTo>
                <a:lnTo>
                  <a:pt x="1136929" y="431292"/>
                </a:lnTo>
                <a:lnTo>
                  <a:pt x="1179601" y="429768"/>
                </a:lnTo>
                <a:lnTo>
                  <a:pt x="1214653" y="425196"/>
                </a:lnTo>
                <a:lnTo>
                  <a:pt x="1436884" y="425196"/>
                </a:lnTo>
                <a:lnTo>
                  <a:pt x="1437170" y="420624"/>
                </a:lnTo>
                <a:lnTo>
                  <a:pt x="1420406" y="411480"/>
                </a:lnTo>
                <a:lnTo>
                  <a:pt x="1332623" y="384048"/>
                </a:lnTo>
                <a:close/>
              </a:path>
              <a:path w="2284729" h="1336675">
                <a:moveTo>
                  <a:pt x="1317993" y="379476"/>
                </a:moveTo>
                <a:lnTo>
                  <a:pt x="737628" y="379476"/>
                </a:lnTo>
                <a:lnTo>
                  <a:pt x="780313" y="393192"/>
                </a:lnTo>
                <a:lnTo>
                  <a:pt x="830605" y="391668"/>
                </a:lnTo>
                <a:lnTo>
                  <a:pt x="864133" y="384048"/>
                </a:lnTo>
                <a:lnTo>
                  <a:pt x="1332623" y="384048"/>
                </a:lnTo>
                <a:lnTo>
                  <a:pt x="1317993" y="379476"/>
                </a:lnTo>
                <a:close/>
              </a:path>
              <a:path w="2284729" h="1336675">
                <a:moveTo>
                  <a:pt x="718578" y="382524"/>
                </a:moveTo>
                <a:lnTo>
                  <a:pt x="574560" y="382524"/>
                </a:lnTo>
                <a:lnTo>
                  <a:pt x="623328" y="387096"/>
                </a:lnTo>
                <a:lnTo>
                  <a:pt x="658380" y="385572"/>
                </a:lnTo>
                <a:lnTo>
                  <a:pt x="699528" y="385572"/>
                </a:lnTo>
                <a:lnTo>
                  <a:pt x="718578" y="382524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251229" y="5638831"/>
            <a:ext cx="2284730" cy="1336675"/>
          </a:xfrm>
          <a:custGeom>
            <a:avLst/>
            <a:gdLst/>
            <a:ahLst/>
            <a:cxnLst/>
            <a:rect l="l" t="t" r="r" b="b"/>
            <a:pathLst>
              <a:path w="2284729" h="1336675">
                <a:moveTo>
                  <a:pt x="1903514" y="478536"/>
                </a:moveTo>
                <a:lnTo>
                  <a:pt x="1885226" y="449580"/>
                </a:lnTo>
                <a:lnTo>
                  <a:pt x="1882178" y="422148"/>
                </a:lnTo>
                <a:lnTo>
                  <a:pt x="1883702" y="394716"/>
                </a:lnTo>
                <a:lnTo>
                  <a:pt x="1883702" y="367284"/>
                </a:lnTo>
                <a:lnTo>
                  <a:pt x="1862366" y="358140"/>
                </a:lnTo>
                <a:lnTo>
                  <a:pt x="1824266" y="365760"/>
                </a:lnTo>
                <a:lnTo>
                  <a:pt x="1787690" y="382524"/>
                </a:lnTo>
                <a:lnTo>
                  <a:pt x="1752638" y="409956"/>
                </a:lnTo>
                <a:lnTo>
                  <a:pt x="1732826" y="416052"/>
                </a:lnTo>
                <a:lnTo>
                  <a:pt x="1705394" y="431292"/>
                </a:lnTo>
                <a:lnTo>
                  <a:pt x="1670342" y="438912"/>
                </a:lnTo>
                <a:lnTo>
                  <a:pt x="1591081" y="469392"/>
                </a:lnTo>
                <a:lnTo>
                  <a:pt x="1543837" y="484632"/>
                </a:lnTo>
                <a:lnTo>
                  <a:pt x="1498117" y="498348"/>
                </a:lnTo>
                <a:lnTo>
                  <a:pt x="1456969" y="499872"/>
                </a:lnTo>
                <a:lnTo>
                  <a:pt x="1440205" y="496824"/>
                </a:lnTo>
                <a:lnTo>
                  <a:pt x="1420393" y="493776"/>
                </a:lnTo>
                <a:lnTo>
                  <a:pt x="1386865" y="484632"/>
                </a:lnTo>
                <a:lnTo>
                  <a:pt x="1365529" y="473964"/>
                </a:lnTo>
                <a:lnTo>
                  <a:pt x="1333525" y="458724"/>
                </a:lnTo>
                <a:lnTo>
                  <a:pt x="1280185" y="434340"/>
                </a:lnTo>
                <a:lnTo>
                  <a:pt x="1214653" y="425196"/>
                </a:lnTo>
                <a:lnTo>
                  <a:pt x="1179601" y="429768"/>
                </a:lnTo>
                <a:lnTo>
                  <a:pt x="1136929" y="431292"/>
                </a:lnTo>
                <a:lnTo>
                  <a:pt x="1095781" y="426720"/>
                </a:lnTo>
                <a:lnTo>
                  <a:pt x="1066812" y="425196"/>
                </a:lnTo>
                <a:lnTo>
                  <a:pt x="1011948" y="413004"/>
                </a:lnTo>
                <a:lnTo>
                  <a:pt x="993660" y="405384"/>
                </a:lnTo>
                <a:lnTo>
                  <a:pt x="932700" y="393192"/>
                </a:lnTo>
                <a:lnTo>
                  <a:pt x="864120" y="384048"/>
                </a:lnTo>
                <a:lnTo>
                  <a:pt x="830592" y="391668"/>
                </a:lnTo>
                <a:lnTo>
                  <a:pt x="780300" y="393192"/>
                </a:lnTo>
                <a:lnTo>
                  <a:pt x="737628" y="379476"/>
                </a:lnTo>
                <a:lnTo>
                  <a:pt x="699528" y="385572"/>
                </a:lnTo>
                <a:lnTo>
                  <a:pt x="658380" y="385572"/>
                </a:lnTo>
                <a:lnTo>
                  <a:pt x="623328" y="387096"/>
                </a:lnTo>
                <a:lnTo>
                  <a:pt x="574560" y="382524"/>
                </a:lnTo>
                <a:lnTo>
                  <a:pt x="518160" y="391668"/>
                </a:lnTo>
                <a:lnTo>
                  <a:pt x="481584" y="399288"/>
                </a:lnTo>
                <a:lnTo>
                  <a:pt x="437388" y="408432"/>
                </a:lnTo>
                <a:lnTo>
                  <a:pt x="399288" y="437388"/>
                </a:lnTo>
                <a:lnTo>
                  <a:pt x="344424" y="472440"/>
                </a:lnTo>
                <a:lnTo>
                  <a:pt x="309372" y="505968"/>
                </a:lnTo>
                <a:lnTo>
                  <a:pt x="271272" y="536448"/>
                </a:lnTo>
                <a:lnTo>
                  <a:pt x="239268" y="589788"/>
                </a:lnTo>
                <a:lnTo>
                  <a:pt x="210312" y="637032"/>
                </a:lnTo>
                <a:lnTo>
                  <a:pt x="208788" y="641604"/>
                </a:lnTo>
                <a:lnTo>
                  <a:pt x="193548" y="685800"/>
                </a:lnTo>
                <a:lnTo>
                  <a:pt x="184404" y="733044"/>
                </a:lnTo>
                <a:lnTo>
                  <a:pt x="173736" y="755904"/>
                </a:lnTo>
                <a:lnTo>
                  <a:pt x="150876" y="830580"/>
                </a:lnTo>
                <a:lnTo>
                  <a:pt x="140208" y="890016"/>
                </a:lnTo>
                <a:lnTo>
                  <a:pt x="143256" y="923544"/>
                </a:lnTo>
                <a:lnTo>
                  <a:pt x="134112" y="987552"/>
                </a:lnTo>
                <a:lnTo>
                  <a:pt x="143256" y="1031748"/>
                </a:lnTo>
                <a:lnTo>
                  <a:pt x="149352" y="1060704"/>
                </a:lnTo>
                <a:lnTo>
                  <a:pt x="161544" y="1112520"/>
                </a:lnTo>
                <a:lnTo>
                  <a:pt x="173736" y="1147572"/>
                </a:lnTo>
                <a:lnTo>
                  <a:pt x="179832" y="1167384"/>
                </a:lnTo>
                <a:lnTo>
                  <a:pt x="193548" y="1185672"/>
                </a:lnTo>
                <a:lnTo>
                  <a:pt x="225552" y="1226820"/>
                </a:lnTo>
                <a:lnTo>
                  <a:pt x="249936" y="1258824"/>
                </a:lnTo>
                <a:lnTo>
                  <a:pt x="268224" y="1289304"/>
                </a:lnTo>
                <a:lnTo>
                  <a:pt x="300228" y="1336548"/>
                </a:lnTo>
                <a:lnTo>
                  <a:pt x="291084" y="1333500"/>
                </a:lnTo>
                <a:lnTo>
                  <a:pt x="224028" y="1335024"/>
                </a:lnTo>
                <a:lnTo>
                  <a:pt x="201168" y="1315212"/>
                </a:lnTo>
                <a:lnTo>
                  <a:pt x="190500" y="1292352"/>
                </a:lnTo>
                <a:lnTo>
                  <a:pt x="131064" y="1290828"/>
                </a:lnTo>
                <a:lnTo>
                  <a:pt x="91440" y="1281684"/>
                </a:lnTo>
                <a:lnTo>
                  <a:pt x="56388" y="1260348"/>
                </a:lnTo>
                <a:lnTo>
                  <a:pt x="32004" y="1225296"/>
                </a:lnTo>
                <a:lnTo>
                  <a:pt x="15240" y="1147572"/>
                </a:lnTo>
                <a:lnTo>
                  <a:pt x="12192" y="1104900"/>
                </a:lnTo>
                <a:lnTo>
                  <a:pt x="0" y="1059180"/>
                </a:lnTo>
                <a:lnTo>
                  <a:pt x="0" y="926592"/>
                </a:lnTo>
                <a:lnTo>
                  <a:pt x="10655" y="848868"/>
                </a:lnTo>
                <a:lnTo>
                  <a:pt x="33528" y="740664"/>
                </a:lnTo>
                <a:lnTo>
                  <a:pt x="48768" y="685800"/>
                </a:lnTo>
                <a:lnTo>
                  <a:pt x="57912" y="665988"/>
                </a:lnTo>
                <a:lnTo>
                  <a:pt x="94488" y="580644"/>
                </a:lnTo>
                <a:lnTo>
                  <a:pt x="117348" y="536448"/>
                </a:lnTo>
                <a:lnTo>
                  <a:pt x="141732" y="496824"/>
                </a:lnTo>
                <a:lnTo>
                  <a:pt x="166116" y="461772"/>
                </a:lnTo>
                <a:lnTo>
                  <a:pt x="196596" y="426720"/>
                </a:lnTo>
                <a:lnTo>
                  <a:pt x="240792" y="384048"/>
                </a:lnTo>
                <a:lnTo>
                  <a:pt x="280416" y="356616"/>
                </a:lnTo>
                <a:lnTo>
                  <a:pt x="315468" y="338328"/>
                </a:lnTo>
                <a:lnTo>
                  <a:pt x="353568" y="323088"/>
                </a:lnTo>
                <a:lnTo>
                  <a:pt x="391668" y="316992"/>
                </a:lnTo>
                <a:lnTo>
                  <a:pt x="417576" y="306324"/>
                </a:lnTo>
                <a:lnTo>
                  <a:pt x="516636" y="266700"/>
                </a:lnTo>
                <a:lnTo>
                  <a:pt x="592848" y="252984"/>
                </a:lnTo>
                <a:lnTo>
                  <a:pt x="690384" y="248412"/>
                </a:lnTo>
                <a:lnTo>
                  <a:pt x="908316" y="251460"/>
                </a:lnTo>
                <a:lnTo>
                  <a:pt x="1063764" y="265176"/>
                </a:lnTo>
                <a:lnTo>
                  <a:pt x="1135405" y="281940"/>
                </a:lnTo>
                <a:lnTo>
                  <a:pt x="1200937" y="315468"/>
                </a:lnTo>
                <a:lnTo>
                  <a:pt x="1210081" y="323088"/>
                </a:lnTo>
                <a:lnTo>
                  <a:pt x="1283233" y="364236"/>
                </a:lnTo>
                <a:lnTo>
                  <a:pt x="1298473" y="373380"/>
                </a:lnTo>
                <a:lnTo>
                  <a:pt x="1420393" y="411480"/>
                </a:lnTo>
                <a:lnTo>
                  <a:pt x="1437157" y="420624"/>
                </a:lnTo>
                <a:lnTo>
                  <a:pt x="1435633" y="445008"/>
                </a:lnTo>
                <a:lnTo>
                  <a:pt x="1437157" y="448056"/>
                </a:lnTo>
                <a:lnTo>
                  <a:pt x="1443253" y="448056"/>
                </a:lnTo>
                <a:lnTo>
                  <a:pt x="1469161" y="446532"/>
                </a:lnTo>
                <a:lnTo>
                  <a:pt x="1490497" y="441960"/>
                </a:lnTo>
                <a:lnTo>
                  <a:pt x="1548409" y="419100"/>
                </a:lnTo>
                <a:lnTo>
                  <a:pt x="1609369" y="402336"/>
                </a:lnTo>
                <a:lnTo>
                  <a:pt x="1671866" y="379476"/>
                </a:lnTo>
                <a:lnTo>
                  <a:pt x="1702346" y="371856"/>
                </a:lnTo>
                <a:lnTo>
                  <a:pt x="1726730" y="371856"/>
                </a:lnTo>
                <a:lnTo>
                  <a:pt x="1786166" y="341376"/>
                </a:lnTo>
                <a:lnTo>
                  <a:pt x="1847126" y="338328"/>
                </a:lnTo>
                <a:lnTo>
                  <a:pt x="1879130" y="316992"/>
                </a:lnTo>
                <a:lnTo>
                  <a:pt x="1927898" y="272796"/>
                </a:lnTo>
                <a:lnTo>
                  <a:pt x="1972094" y="239268"/>
                </a:lnTo>
                <a:lnTo>
                  <a:pt x="2066582" y="176784"/>
                </a:lnTo>
                <a:lnTo>
                  <a:pt x="2153450" y="92964"/>
                </a:lnTo>
                <a:lnTo>
                  <a:pt x="2252522" y="15240"/>
                </a:lnTo>
                <a:lnTo>
                  <a:pt x="2278430" y="0"/>
                </a:lnTo>
                <a:lnTo>
                  <a:pt x="2284526" y="0"/>
                </a:lnTo>
                <a:lnTo>
                  <a:pt x="2266238" y="71628"/>
                </a:lnTo>
                <a:lnTo>
                  <a:pt x="2254046" y="109728"/>
                </a:lnTo>
                <a:lnTo>
                  <a:pt x="2235758" y="150876"/>
                </a:lnTo>
                <a:lnTo>
                  <a:pt x="2225090" y="184404"/>
                </a:lnTo>
                <a:lnTo>
                  <a:pt x="2205266" y="208788"/>
                </a:lnTo>
                <a:lnTo>
                  <a:pt x="2193086" y="237744"/>
                </a:lnTo>
                <a:lnTo>
                  <a:pt x="2170214" y="274320"/>
                </a:lnTo>
                <a:lnTo>
                  <a:pt x="2147354" y="306324"/>
                </a:lnTo>
                <a:lnTo>
                  <a:pt x="2126018" y="347472"/>
                </a:lnTo>
                <a:lnTo>
                  <a:pt x="2107730" y="371856"/>
                </a:lnTo>
                <a:lnTo>
                  <a:pt x="2060486" y="400812"/>
                </a:lnTo>
                <a:lnTo>
                  <a:pt x="2023910" y="431292"/>
                </a:lnTo>
                <a:lnTo>
                  <a:pt x="1981238" y="457200"/>
                </a:lnTo>
                <a:lnTo>
                  <a:pt x="1943138" y="472440"/>
                </a:lnTo>
                <a:lnTo>
                  <a:pt x="1903514" y="478536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05261" y="544831"/>
            <a:ext cx="4599948" cy="768476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85333" y="5391944"/>
            <a:ext cx="2816225" cy="2837815"/>
          </a:xfrm>
          <a:custGeom>
            <a:avLst/>
            <a:gdLst/>
            <a:ahLst/>
            <a:cxnLst/>
            <a:rect l="l" t="t" r="r" b="b"/>
            <a:pathLst>
              <a:path w="2816225" h="2837815">
                <a:moveTo>
                  <a:pt x="1706894" y="2837656"/>
                </a:moveTo>
                <a:lnTo>
                  <a:pt x="1690166" y="2729483"/>
                </a:lnTo>
                <a:lnTo>
                  <a:pt x="1682534" y="2721863"/>
                </a:lnTo>
                <a:lnTo>
                  <a:pt x="1588046" y="2683763"/>
                </a:lnTo>
                <a:lnTo>
                  <a:pt x="1568234" y="2622804"/>
                </a:lnTo>
                <a:lnTo>
                  <a:pt x="1577378" y="2560319"/>
                </a:lnTo>
                <a:lnTo>
                  <a:pt x="1586522" y="2538983"/>
                </a:lnTo>
                <a:lnTo>
                  <a:pt x="1612430" y="2473452"/>
                </a:lnTo>
                <a:lnTo>
                  <a:pt x="1649006" y="2418587"/>
                </a:lnTo>
                <a:lnTo>
                  <a:pt x="1674914" y="2395728"/>
                </a:lnTo>
                <a:lnTo>
                  <a:pt x="1722170" y="2337815"/>
                </a:lnTo>
                <a:lnTo>
                  <a:pt x="1778558" y="2273807"/>
                </a:lnTo>
                <a:lnTo>
                  <a:pt x="1831898" y="2229611"/>
                </a:lnTo>
                <a:lnTo>
                  <a:pt x="1876094" y="2183891"/>
                </a:lnTo>
                <a:lnTo>
                  <a:pt x="1902002" y="2162555"/>
                </a:lnTo>
                <a:lnTo>
                  <a:pt x="1938578" y="2142743"/>
                </a:lnTo>
                <a:lnTo>
                  <a:pt x="2023922" y="2071115"/>
                </a:lnTo>
                <a:lnTo>
                  <a:pt x="2094026" y="1990343"/>
                </a:lnTo>
                <a:lnTo>
                  <a:pt x="2107742" y="1927859"/>
                </a:lnTo>
                <a:lnTo>
                  <a:pt x="2110790" y="1909571"/>
                </a:lnTo>
                <a:lnTo>
                  <a:pt x="2072690" y="1885187"/>
                </a:lnTo>
                <a:lnTo>
                  <a:pt x="2026970" y="1889759"/>
                </a:lnTo>
                <a:lnTo>
                  <a:pt x="1959914" y="1908047"/>
                </a:lnTo>
                <a:lnTo>
                  <a:pt x="1934006" y="1917191"/>
                </a:lnTo>
                <a:lnTo>
                  <a:pt x="1853234" y="1938527"/>
                </a:lnTo>
                <a:lnTo>
                  <a:pt x="1834946" y="1949195"/>
                </a:lnTo>
                <a:lnTo>
                  <a:pt x="1758746" y="1972055"/>
                </a:lnTo>
                <a:lnTo>
                  <a:pt x="1720646" y="1997963"/>
                </a:lnTo>
                <a:lnTo>
                  <a:pt x="1681010" y="2002535"/>
                </a:lnTo>
                <a:lnTo>
                  <a:pt x="1624622" y="2001011"/>
                </a:lnTo>
                <a:lnTo>
                  <a:pt x="1571282" y="1967483"/>
                </a:lnTo>
                <a:lnTo>
                  <a:pt x="1551470" y="1952243"/>
                </a:lnTo>
                <a:lnTo>
                  <a:pt x="1490510" y="1905000"/>
                </a:lnTo>
                <a:lnTo>
                  <a:pt x="1466126" y="1886711"/>
                </a:lnTo>
                <a:lnTo>
                  <a:pt x="1438694" y="1871471"/>
                </a:lnTo>
                <a:lnTo>
                  <a:pt x="1382306" y="1869947"/>
                </a:lnTo>
                <a:lnTo>
                  <a:pt x="1347254" y="1839467"/>
                </a:lnTo>
                <a:lnTo>
                  <a:pt x="1281722" y="1821179"/>
                </a:lnTo>
                <a:lnTo>
                  <a:pt x="1249718" y="1827276"/>
                </a:lnTo>
                <a:lnTo>
                  <a:pt x="1232954" y="1830323"/>
                </a:lnTo>
                <a:lnTo>
                  <a:pt x="1199426" y="1837943"/>
                </a:lnTo>
                <a:lnTo>
                  <a:pt x="1149121" y="1837943"/>
                </a:lnTo>
                <a:lnTo>
                  <a:pt x="1107973" y="1842515"/>
                </a:lnTo>
                <a:lnTo>
                  <a:pt x="1027201" y="1824227"/>
                </a:lnTo>
                <a:lnTo>
                  <a:pt x="995197" y="1789176"/>
                </a:lnTo>
                <a:lnTo>
                  <a:pt x="979957" y="1784603"/>
                </a:lnTo>
                <a:lnTo>
                  <a:pt x="976909" y="1761743"/>
                </a:lnTo>
                <a:lnTo>
                  <a:pt x="978433" y="1732787"/>
                </a:lnTo>
                <a:lnTo>
                  <a:pt x="983005" y="1691639"/>
                </a:lnTo>
                <a:lnTo>
                  <a:pt x="983005" y="1626107"/>
                </a:lnTo>
                <a:lnTo>
                  <a:pt x="967765" y="1581911"/>
                </a:lnTo>
                <a:lnTo>
                  <a:pt x="940333" y="1543811"/>
                </a:lnTo>
                <a:lnTo>
                  <a:pt x="920521" y="1522476"/>
                </a:lnTo>
                <a:lnTo>
                  <a:pt x="871753" y="1520952"/>
                </a:lnTo>
                <a:lnTo>
                  <a:pt x="838225" y="1522476"/>
                </a:lnTo>
                <a:lnTo>
                  <a:pt x="789457" y="1517903"/>
                </a:lnTo>
                <a:lnTo>
                  <a:pt x="762025" y="1498091"/>
                </a:lnTo>
                <a:lnTo>
                  <a:pt x="708685" y="1491995"/>
                </a:lnTo>
                <a:lnTo>
                  <a:pt x="675157" y="1495043"/>
                </a:lnTo>
                <a:lnTo>
                  <a:pt x="641629" y="1487423"/>
                </a:lnTo>
                <a:lnTo>
                  <a:pt x="591337" y="1476755"/>
                </a:lnTo>
                <a:lnTo>
                  <a:pt x="537984" y="1472183"/>
                </a:lnTo>
                <a:lnTo>
                  <a:pt x="505980" y="1481327"/>
                </a:lnTo>
                <a:lnTo>
                  <a:pt x="470928" y="1495043"/>
                </a:lnTo>
                <a:lnTo>
                  <a:pt x="457212" y="1520952"/>
                </a:lnTo>
                <a:lnTo>
                  <a:pt x="449592" y="1548383"/>
                </a:lnTo>
                <a:lnTo>
                  <a:pt x="445020" y="1568195"/>
                </a:lnTo>
                <a:lnTo>
                  <a:pt x="451116" y="1591055"/>
                </a:lnTo>
                <a:lnTo>
                  <a:pt x="457212" y="1616963"/>
                </a:lnTo>
                <a:lnTo>
                  <a:pt x="464832" y="1641347"/>
                </a:lnTo>
                <a:lnTo>
                  <a:pt x="464832" y="1682495"/>
                </a:lnTo>
                <a:lnTo>
                  <a:pt x="460260" y="1711452"/>
                </a:lnTo>
                <a:lnTo>
                  <a:pt x="452640" y="1719071"/>
                </a:lnTo>
                <a:lnTo>
                  <a:pt x="441972" y="1728215"/>
                </a:lnTo>
                <a:lnTo>
                  <a:pt x="400824" y="1778507"/>
                </a:lnTo>
                <a:lnTo>
                  <a:pt x="379488" y="1691639"/>
                </a:lnTo>
                <a:lnTo>
                  <a:pt x="361200" y="1665731"/>
                </a:lnTo>
                <a:lnTo>
                  <a:pt x="268236" y="1626107"/>
                </a:lnTo>
                <a:lnTo>
                  <a:pt x="166128" y="1583435"/>
                </a:lnTo>
                <a:lnTo>
                  <a:pt x="134124" y="1536191"/>
                </a:lnTo>
                <a:lnTo>
                  <a:pt x="115836" y="1505711"/>
                </a:lnTo>
                <a:lnTo>
                  <a:pt x="91452" y="1473707"/>
                </a:lnTo>
                <a:lnTo>
                  <a:pt x="59435" y="1432559"/>
                </a:lnTo>
                <a:lnTo>
                  <a:pt x="45719" y="1414271"/>
                </a:lnTo>
                <a:lnTo>
                  <a:pt x="39623" y="1394459"/>
                </a:lnTo>
                <a:lnTo>
                  <a:pt x="27431" y="1359407"/>
                </a:lnTo>
                <a:lnTo>
                  <a:pt x="15239" y="1307591"/>
                </a:lnTo>
                <a:lnTo>
                  <a:pt x="9143" y="1278635"/>
                </a:lnTo>
                <a:lnTo>
                  <a:pt x="0" y="1234439"/>
                </a:lnTo>
                <a:lnTo>
                  <a:pt x="9143" y="1170431"/>
                </a:lnTo>
                <a:lnTo>
                  <a:pt x="6095" y="1136903"/>
                </a:lnTo>
                <a:lnTo>
                  <a:pt x="16763" y="1077467"/>
                </a:lnTo>
                <a:lnTo>
                  <a:pt x="39623" y="1002791"/>
                </a:lnTo>
                <a:lnTo>
                  <a:pt x="50291" y="979931"/>
                </a:lnTo>
                <a:lnTo>
                  <a:pt x="59435" y="932687"/>
                </a:lnTo>
                <a:lnTo>
                  <a:pt x="74688" y="888491"/>
                </a:lnTo>
                <a:lnTo>
                  <a:pt x="76212" y="883919"/>
                </a:lnTo>
                <a:lnTo>
                  <a:pt x="105168" y="836676"/>
                </a:lnTo>
                <a:lnTo>
                  <a:pt x="137172" y="783335"/>
                </a:lnTo>
                <a:lnTo>
                  <a:pt x="175272" y="752855"/>
                </a:lnTo>
                <a:lnTo>
                  <a:pt x="210324" y="719327"/>
                </a:lnTo>
                <a:lnTo>
                  <a:pt x="265188" y="684276"/>
                </a:lnTo>
                <a:lnTo>
                  <a:pt x="303288" y="655319"/>
                </a:lnTo>
                <a:lnTo>
                  <a:pt x="347484" y="646176"/>
                </a:lnTo>
                <a:lnTo>
                  <a:pt x="384060" y="638555"/>
                </a:lnTo>
                <a:lnTo>
                  <a:pt x="440448" y="629411"/>
                </a:lnTo>
                <a:lnTo>
                  <a:pt x="489216" y="633983"/>
                </a:lnTo>
                <a:lnTo>
                  <a:pt x="524268" y="632459"/>
                </a:lnTo>
                <a:lnTo>
                  <a:pt x="565416" y="632459"/>
                </a:lnTo>
                <a:lnTo>
                  <a:pt x="603529" y="626363"/>
                </a:lnTo>
                <a:lnTo>
                  <a:pt x="646201" y="640079"/>
                </a:lnTo>
                <a:lnTo>
                  <a:pt x="696493" y="638555"/>
                </a:lnTo>
                <a:lnTo>
                  <a:pt x="730021" y="630935"/>
                </a:lnTo>
                <a:lnTo>
                  <a:pt x="798601" y="640079"/>
                </a:lnTo>
                <a:lnTo>
                  <a:pt x="859561" y="652271"/>
                </a:lnTo>
                <a:lnTo>
                  <a:pt x="877849" y="659891"/>
                </a:lnTo>
                <a:lnTo>
                  <a:pt x="932713" y="672083"/>
                </a:lnTo>
                <a:lnTo>
                  <a:pt x="961669" y="673607"/>
                </a:lnTo>
                <a:lnTo>
                  <a:pt x="1002817" y="678179"/>
                </a:lnTo>
                <a:lnTo>
                  <a:pt x="1045489" y="676655"/>
                </a:lnTo>
                <a:lnTo>
                  <a:pt x="1146073" y="681227"/>
                </a:lnTo>
                <a:lnTo>
                  <a:pt x="1199426" y="705611"/>
                </a:lnTo>
                <a:lnTo>
                  <a:pt x="1252766" y="731519"/>
                </a:lnTo>
                <a:lnTo>
                  <a:pt x="1286294" y="740663"/>
                </a:lnTo>
                <a:lnTo>
                  <a:pt x="1306106" y="743711"/>
                </a:lnTo>
                <a:lnTo>
                  <a:pt x="1322870" y="746759"/>
                </a:lnTo>
                <a:lnTo>
                  <a:pt x="1364018" y="745235"/>
                </a:lnTo>
                <a:lnTo>
                  <a:pt x="1409738" y="731519"/>
                </a:lnTo>
                <a:lnTo>
                  <a:pt x="1456982" y="716279"/>
                </a:lnTo>
                <a:lnTo>
                  <a:pt x="1536230" y="685800"/>
                </a:lnTo>
                <a:lnTo>
                  <a:pt x="1571282" y="678179"/>
                </a:lnTo>
                <a:lnTo>
                  <a:pt x="1598714" y="662939"/>
                </a:lnTo>
                <a:lnTo>
                  <a:pt x="1618526" y="656843"/>
                </a:lnTo>
                <a:lnTo>
                  <a:pt x="1653578" y="629411"/>
                </a:lnTo>
                <a:lnTo>
                  <a:pt x="1690166" y="612647"/>
                </a:lnTo>
                <a:lnTo>
                  <a:pt x="1728266" y="605027"/>
                </a:lnTo>
                <a:lnTo>
                  <a:pt x="1749602" y="614171"/>
                </a:lnTo>
                <a:lnTo>
                  <a:pt x="1749602" y="641603"/>
                </a:lnTo>
                <a:lnTo>
                  <a:pt x="1748078" y="669035"/>
                </a:lnTo>
                <a:lnTo>
                  <a:pt x="1751126" y="696467"/>
                </a:lnTo>
                <a:lnTo>
                  <a:pt x="1769414" y="725423"/>
                </a:lnTo>
                <a:lnTo>
                  <a:pt x="1809038" y="719327"/>
                </a:lnTo>
                <a:lnTo>
                  <a:pt x="1847138" y="704087"/>
                </a:lnTo>
                <a:lnTo>
                  <a:pt x="1889810" y="678179"/>
                </a:lnTo>
                <a:lnTo>
                  <a:pt x="1926386" y="647700"/>
                </a:lnTo>
                <a:lnTo>
                  <a:pt x="1973630" y="618743"/>
                </a:lnTo>
                <a:lnTo>
                  <a:pt x="1991918" y="594359"/>
                </a:lnTo>
                <a:lnTo>
                  <a:pt x="2013254" y="553211"/>
                </a:lnTo>
                <a:lnTo>
                  <a:pt x="2036114" y="521207"/>
                </a:lnTo>
                <a:lnTo>
                  <a:pt x="2058974" y="484631"/>
                </a:lnTo>
                <a:lnTo>
                  <a:pt x="2071166" y="455675"/>
                </a:lnTo>
                <a:lnTo>
                  <a:pt x="2090978" y="431291"/>
                </a:lnTo>
                <a:lnTo>
                  <a:pt x="2101646" y="397763"/>
                </a:lnTo>
                <a:lnTo>
                  <a:pt x="2119934" y="356615"/>
                </a:lnTo>
                <a:lnTo>
                  <a:pt x="2132126" y="318515"/>
                </a:lnTo>
                <a:lnTo>
                  <a:pt x="2150414" y="246887"/>
                </a:lnTo>
                <a:lnTo>
                  <a:pt x="2156510" y="246887"/>
                </a:lnTo>
                <a:lnTo>
                  <a:pt x="2167178" y="254507"/>
                </a:lnTo>
                <a:lnTo>
                  <a:pt x="2186990" y="254507"/>
                </a:lnTo>
                <a:lnTo>
                  <a:pt x="2215946" y="240791"/>
                </a:lnTo>
                <a:lnTo>
                  <a:pt x="2267775" y="207263"/>
                </a:lnTo>
                <a:lnTo>
                  <a:pt x="2333307" y="175259"/>
                </a:lnTo>
                <a:lnTo>
                  <a:pt x="2353119" y="166115"/>
                </a:lnTo>
                <a:lnTo>
                  <a:pt x="2426271" y="128015"/>
                </a:lnTo>
                <a:lnTo>
                  <a:pt x="2473515" y="109727"/>
                </a:lnTo>
                <a:lnTo>
                  <a:pt x="2535999" y="76200"/>
                </a:lnTo>
                <a:lnTo>
                  <a:pt x="2560383" y="57911"/>
                </a:lnTo>
                <a:lnTo>
                  <a:pt x="2592387" y="19811"/>
                </a:lnTo>
                <a:lnTo>
                  <a:pt x="2653347" y="0"/>
                </a:lnTo>
                <a:lnTo>
                  <a:pt x="2662491" y="22859"/>
                </a:lnTo>
                <a:lnTo>
                  <a:pt x="2665539" y="25907"/>
                </a:lnTo>
                <a:lnTo>
                  <a:pt x="2721927" y="9143"/>
                </a:lnTo>
                <a:lnTo>
                  <a:pt x="2724975" y="3047"/>
                </a:lnTo>
                <a:lnTo>
                  <a:pt x="2764599" y="15239"/>
                </a:lnTo>
                <a:lnTo>
                  <a:pt x="2787472" y="35051"/>
                </a:lnTo>
                <a:lnTo>
                  <a:pt x="2816067" y="54115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985801" y="3555510"/>
            <a:ext cx="2216150" cy="873760"/>
          </a:xfrm>
          <a:custGeom>
            <a:avLst/>
            <a:gdLst/>
            <a:ahLst/>
            <a:cxnLst/>
            <a:rect l="l" t="t" r="r" b="b"/>
            <a:pathLst>
              <a:path w="2216150" h="873760">
                <a:moveTo>
                  <a:pt x="2215598" y="304656"/>
                </a:moveTo>
                <a:lnTo>
                  <a:pt x="2074214" y="307848"/>
                </a:lnTo>
                <a:lnTo>
                  <a:pt x="2075738" y="361188"/>
                </a:lnTo>
                <a:lnTo>
                  <a:pt x="2046782" y="348996"/>
                </a:lnTo>
                <a:lnTo>
                  <a:pt x="2016302" y="339852"/>
                </a:lnTo>
                <a:lnTo>
                  <a:pt x="1946198" y="338328"/>
                </a:lnTo>
                <a:lnTo>
                  <a:pt x="1924862" y="344424"/>
                </a:lnTo>
                <a:lnTo>
                  <a:pt x="1918766" y="348996"/>
                </a:lnTo>
                <a:lnTo>
                  <a:pt x="1914194" y="359664"/>
                </a:lnTo>
                <a:lnTo>
                  <a:pt x="1902002" y="391668"/>
                </a:lnTo>
                <a:lnTo>
                  <a:pt x="1856282" y="400812"/>
                </a:lnTo>
                <a:lnTo>
                  <a:pt x="1839518" y="400812"/>
                </a:lnTo>
                <a:lnTo>
                  <a:pt x="1834946" y="397764"/>
                </a:lnTo>
                <a:lnTo>
                  <a:pt x="1804466" y="379476"/>
                </a:lnTo>
                <a:lnTo>
                  <a:pt x="1763318" y="370332"/>
                </a:lnTo>
                <a:lnTo>
                  <a:pt x="1755698" y="361188"/>
                </a:lnTo>
                <a:lnTo>
                  <a:pt x="1749602" y="336804"/>
                </a:lnTo>
                <a:lnTo>
                  <a:pt x="1748078" y="332232"/>
                </a:lnTo>
                <a:lnTo>
                  <a:pt x="1740458" y="324612"/>
                </a:lnTo>
                <a:lnTo>
                  <a:pt x="1693214" y="318516"/>
                </a:lnTo>
                <a:lnTo>
                  <a:pt x="1560614" y="320040"/>
                </a:lnTo>
                <a:lnTo>
                  <a:pt x="1543850" y="339852"/>
                </a:lnTo>
                <a:lnTo>
                  <a:pt x="1534706" y="382524"/>
                </a:lnTo>
                <a:lnTo>
                  <a:pt x="1531658" y="571500"/>
                </a:lnTo>
                <a:lnTo>
                  <a:pt x="1426502" y="571500"/>
                </a:lnTo>
                <a:lnTo>
                  <a:pt x="1421930" y="336804"/>
                </a:lnTo>
                <a:lnTo>
                  <a:pt x="1168946" y="339852"/>
                </a:lnTo>
                <a:lnTo>
                  <a:pt x="1165898" y="339852"/>
                </a:lnTo>
                <a:lnTo>
                  <a:pt x="1165898" y="359664"/>
                </a:lnTo>
                <a:lnTo>
                  <a:pt x="1056157" y="364236"/>
                </a:lnTo>
                <a:lnTo>
                  <a:pt x="1002817" y="365760"/>
                </a:lnTo>
                <a:lnTo>
                  <a:pt x="1002817" y="539496"/>
                </a:lnTo>
                <a:lnTo>
                  <a:pt x="961669" y="539496"/>
                </a:lnTo>
                <a:lnTo>
                  <a:pt x="890041" y="537972"/>
                </a:lnTo>
                <a:lnTo>
                  <a:pt x="890041" y="502920"/>
                </a:lnTo>
                <a:lnTo>
                  <a:pt x="827557" y="502920"/>
                </a:lnTo>
                <a:lnTo>
                  <a:pt x="826033" y="393192"/>
                </a:lnTo>
                <a:lnTo>
                  <a:pt x="829081" y="393192"/>
                </a:lnTo>
                <a:lnTo>
                  <a:pt x="829081" y="341376"/>
                </a:lnTo>
                <a:lnTo>
                  <a:pt x="827557" y="336804"/>
                </a:lnTo>
                <a:lnTo>
                  <a:pt x="821461" y="332232"/>
                </a:lnTo>
                <a:lnTo>
                  <a:pt x="740689" y="332232"/>
                </a:lnTo>
                <a:lnTo>
                  <a:pt x="701065" y="339852"/>
                </a:lnTo>
                <a:lnTo>
                  <a:pt x="515124" y="347472"/>
                </a:lnTo>
                <a:lnTo>
                  <a:pt x="352056" y="347472"/>
                </a:lnTo>
                <a:lnTo>
                  <a:pt x="315480" y="557784"/>
                </a:lnTo>
                <a:lnTo>
                  <a:pt x="309384" y="585216"/>
                </a:lnTo>
                <a:lnTo>
                  <a:pt x="281952" y="618744"/>
                </a:lnTo>
                <a:lnTo>
                  <a:pt x="246900" y="629412"/>
                </a:lnTo>
                <a:lnTo>
                  <a:pt x="246900" y="702564"/>
                </a:lnTo>
                <a:lnTo>
                  <a:pt x="252996" y="710184"/>
                </a:lnTo>
                <a:lnTo>
                  <a:pt x="248424" y="723900"/>
                </a:lnTo>
                <a:lnTo>
                  <a:pt x="240804" y="774192"/>
                </a:lnTo>
                <a:lnTo>
                  <a:pt x="240804" y="803148"/>
                </a:lnTo>
                <a:lnTo>
                  <a:pt x="240804" y="833640"/>
                </a:lnTo>
                <a:lnTo>
                  <a:pt x="239280" y="868680"/>
                </a:lnTo>
                <a:lnTo>
                  <a:pt x="236232" y="873264"/>
                </a:lnTo>
                <a:lnTo>
                  <a:pt x="231660" y="868680"/>
                </a:lnTo>
                <a:lnTo>
                  <a:pt x="227088" y="836688"/>
                </a:lnTo>
                <a:lnTo>
                  <a:pt x="225564" y="798588"/>
                </a:lnTo>
                <a:lnTo>
                  <a:pt x="219468" y="752856"/>
                </a:lnTo>
                <a:lnTo>
                  <a:pt x="210324" y="719328"/>
                </a:lnTo>
                <a:lnTo>
                  <a:pt x="199656" y="699516"/>
                </a:lnTo>
                <a:lnTo>
                  <a:pt x="184416" y="687324"/>
                </a:lnTo>
                <a:lnTo>
                  <a:pt x="163080" y="685800"/>
                </a:lnTo>
                <a:lnTo>
                  <a:pt x="150888" y="688848"/>
                </a:lnTo>
                <a:lnTo>
                  <a:pt x="132600" y="707136"/>
                </a:lnTo>
                <a:lnTo>
                  <a:pt x="121932" y="733044"/>
                </a:lnTo>
                <a:lnTo>
                  <a:pt x="124980" y="771144"/>
                </a:lnTo>
                <a:lnTo>
                  <a:pt x="114312" y="789432"/>
                </a:lnTo>
                <a:lnTo>
                  <a:pt x="106692" y="789432"/>
                </a:lnTo>
                <a:lnTo>
                  <a:pt x="64020" y="757428"/>
                </a:lnTo>
                <a:lnTo>
                  <a:pt x="53352" y="748284"/>
                </a:lnTo>
                <a:lnTo>
                  <a:pt x="36588" y="714756"/>
                </a:lnTo>
                <a:lnTo>
                  <a:pt x="27444" y="705612"/>
                </a:lnTo>
                <a:lnTo>
                  <a:pt x="10680" y="699516"/>
                </a:lnTo>
                <a:lnTo>
                  <a:pt x="0" y="691896"/>
                </a:lnTo>
                <a:lnTo>
                  <a:pt x="0" y="684276"/>
                </a:lnTo>
                <a:lnTo>
                  <a:pt x="12204" y="670560"/>
                </a:lnTo>
                <a:lnTo>
                  <a:pt x="54876" y="646176"/>
                </a:lnTo>
                <a:lnTo>
                  <a:pt x="117360" y="583692"/>
                </a:lnTo>
                <a:lnTo>
                  <a:pt x="126504" y="569976"/>
                </a:lnTo>
                <a:lnTo>
                  <a:pt x="137172" y="542544"/>
                </a:lnTo>
                <a:lnTo>
                  <a:pt x="138696" y="513588"/>
                </a:lnTo>
                <a:lnTo>
                  <a:pt x="394728" y="143256"/>
                </a:lnTo>
                <a:lnTo>
                  <a:pt x="396252" y="0"/>
                </a:lnTo>
                <a:lnTo>
                  <a:pt x="428256" y="0"/>
                </a:lnTo>
                <a:lnTo>
                  <a:pt x="515124" y="79248"/>
                </a:lnTo>
                <a:lnTo>
                  <a:pt x="652297" y="74676"/>
                </a:lnTo>
                <a:lnTo>
                  <a:pt x="833653" y="70104"/>
                </a:lnTo>
                <a:lnTo>
                  <a:pt x="2215598" y="30179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337628" y="3219903"/>
            <a:ext cx="864235" cy="205104"/>
          </a:xfrm>
          <a:custGeom>
            <a:avLst/>
            <a:gdLst/>
            <a:ahLst/>
            <a:cxnLst/>
            <a:rect l="l" t="t" r="r" b="b"/>
            <a:pathLst>
              <a:path w="864234" h="205104">
                <a:moveTo>
                  <a:pt x="863772" y="200687"/>
                </a:moveTo>
                <a:lnTo>
                  <a:pt x="681240" y="204544"/>
                </a:lnTo>
                <a:lnTo>
                  <a:pt x="679716" y="160348"/>
                </a:lnTo>
                <a:lnTo>
                  <a:pt x="646188" y="161872"/>
                </a:lnTo>
                <a:lnTo>
                  <a:pt x="638568" y="129868"/>
                </a:lnTo>
                <a:lnTo>
                  <a:pt x="688860" y="129868"/>
                </a:lnTo>
                <a:lnTo>
                  <a:pt x="688860" y="111580"/>
                </a:lnTo>
                <a:lnTo>
                  <a:pt x="688860" y="103960"/>
                </a:lnTo>
                <a:lnTo>
                  <a:pt x="545604" y="108532"/>
                </a:lnTo>
                <a:lnTo>
                  <a:pt x="542556" y="67384"/>
                </a:lnTo>
                <a:lnTo>
                  <a:pt x="42671" y="84148"/>
                </a:lnTo>
                <a:lnTo>
                  <a:pt x="0" y="65860"/>
                </a:lnTo>
                <a:lnTo>
                  <a:pt x="0" y="53668"/>
                </a:lnTo>
                <a:lnTo>
                  <a:pt x="42671" y="27760"/>
                </a:lnTo>
                <a:lnTo>
                  <a:pt x="536460" y="9472"/>
                </a:lnTo>
                <a:lnTo>
                  <a:pt x="544080" y="9472"/>
                </a:lnTo>
                <a:lnTo>
                  <a:pt x="863772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605262" y="548640"/>
            <a:ext cx="4596130" cy="3153410"/>
          </a:xfrm>
          <a:custGeom>
            <a:avLst/>
            <a:gdLst/>
            <a:ahLst/>
            <a:cxnLst/>
            <a:rect l="l" t="t" r="r" b="b"/>
            <a:pathLst>
              <a:path w="4596130" h="3153410">
                <a:moveTo>
                  <a:pt x="4596137" y="2414134"/>
                </a:moveTo>
                <a:lnTo>
                  <a:pt x="4473041" y="2345454"/>
                </a:lnTo>
                <a:lnTo>
                  <a:pt x="4431893" y="2322594"/>
                </a:lnTo>
                <a:lnTo>
                  <a:pt x="4279493" y="2237250"/>
                </a:lnTo>
                <a:lnTo>
                  <a:pt x="3965536" y="2502426"/>
                </a:lnTo>
                <a:lnTo>
                  <a:pt x="3883240" y="2500902"/>
                </a:lnTo>
                <a:lnTo>
                  <a:pt x="3803992" y="2484138"/>
                </a:lnTo>
                <a:lnTo>
                  <a:pt x="3974680" y="2290590"/>
                </a:lnTo>
                <a:lnTo>
                  <a:pt x="3950296" y="2269254"/>
                </a:lnTo>
                <a:lnTo>
                  <a:pt x="3765892" y="2476518"/>
                </a:lnTo>
                <a:lnTo>
                  <a:pt x="3642448" y="2400318"/>
                </a:lnTo>
                <a:lnTo>
                  <a:pt x="3939628" y="2077230"/>
                </a:lnTo>
                <a:lnTo>
                  <a:pt x="3912196" y="2054370"/>
                </a:lnTo>
                <a:lnTo>
                  <a:pt x="3611968" y="2382030"/>
                </a:lnTo>
                <a:lnTo>
                  <a:pt x="3515956" y="2324118"/>
                </a:lnTo>
                <a:lnTo>
                  <a:pt x="3732364" y="2097042"/>
                </a:lnTo>
                <a:lnTo>
                  <a:pt x="3704932" y="2075706"/>
                </a:lnTo>
                <a:lnTo>
                  <a:pt x="3480904" y="2308878"/>
                </a:lnTo>
                <a:lnTo>
                  <a:pt x="3384880" y="2250966"/>
                </a:lnTo>
                <a:lnTo>
                  <a:pt x="3525100" y="2037606"/>
                </a:lnTo>
                <a:lnTo>
                  <a:pt x="3490048" y="2016270"/>
                </a:lnTo>
                <a:lnTo>
                  <a:pt x="3345256" y="2225058"/>
                </a:lnTo>
                <a:lnTo>
                  <a:pt x="3261436" y="2174766"/>
                </a:lnTo>
                <a:lnTo>
                  <a:pt x="3459556" y="1825770"/>
                </a:lnTo>
                <a:lnTo>
                  <a:pt x="3403168" y="1793766"/>
                </a:lnTo>
                <a:lnTo>
                  <a:pt x="3226384" y="2101614"/>
                </a:lnTo>
                <a:lnTo>
                  <a:pt x="3218764" y="2106186"/>
                </a:lnTo>
                <a:lnTo>
                  <a:pt x="3212668" y="2109234"/>
                </a:lnTo>
                <a:lnTo>
                  <a:pt x="3205048" y="2109234"/>
                </a:lnTo>
                <a:lnTo>
                  <a:pt x="3197428" y="2106186"/>
                </a:lnTo>
                <a:lnTo>
                  <a:pt x="3194380" y="2101614"/>
                </a:lnTo>
                <a:lnTo>
                  <a:pt x="3191332" y="2097042"/>
                </a:lnTo>
                <a:lnTo>
                  <a:pt x="3191332" y="2090946"/>
                </a:lnTo>
                <a:lnTo>
                  <a:pt x="3191332" y="2084850"/>
                </a:lnTo>
                <a:lnTo>
                  <a:pt x="3369640" y="1777002"/>
                </a:lnTo>
                <a:lnTo>
                  <a:pt x="3319348" y="1746522"/>
                </a:lnTo>
                <a:lnTo>
                  <a:pt x="3130372" y="2077230"/>
                </a:lnTo>
                <a:lnTo>
                  <a:pt x="3078556" y="2045226"/>
                </a:lnTo>
                <a:lnTo>
                  <a:pt x="3086176" y="2029986"/>
                </a:lnTo>
                <a:lnTo>
                  <a:pt x="3083128" y="2016270"/>
                </a:lnTo>
                <a:lnTo>
                  <a:pt x="3131896" y="1923306"/>
                </a:lnTo>
                <a:lnTo>
                  <a:pt x="3105988" y="1906542"/>
                </a:lnTo>
                <a:lnTo>
                  <a:pt x="3006928" y="2086374"/>
                </a:lnTo>
                <a:lnTo>
                  <a:pt x="2997784" y="2089422"/>
                </a:lnTo>
                <a:lnTo>
                  <a:pt x="2979496" y="2089422"/>
                </a:lnTo>
                <a:lnTo>
                  <a:pt x="2968828" y="2090946"/>
                </a:lnTo>
                <a:lnTo>
                  <a:pt x="2962732" y="2097042"/>
                </a:lnTo>
                <a:lnTo>
                  <a:pt x="2962732" y="2109234"/>
                </a:lnTo>
                <a:lnTo>
                  <a:pt x="2964256" y="2133618"/>
                </a:lnTo>
                <a:lnTo>
                  <a:pt x="2938348" y="2139714"/>
                </a:lnTo>
                <a:lnTo>
                  <a:pt x="2920060" y="2168670"/>
                </a:lnTo>
                <a:lnTo>
                  <a:pt x="2888043" y="2148858"/>
                </a:lnTo>
                <a:lnTo>
                  <a:pt x="2892615" y="2141238"/>
                </a:lnTo>
                <a:lnTo>
                  <a:pt x="2764599" y="2061990"/>
                </a:lnTo>
                <a:lnTo>
                  <a:pt x="3011500" y="1624602"/>
                </a:lnTo>
                <a:lnTo>
                  <a:pt x="2894139" y="1551450"/>
                </a:lnTo>
                <a:lnTo>
                  <a:pt x="2880423" y="1574310"/>
                </a:lnTo>
                <a:lnTo>
                  <a:pt x="2807271" y="1706898"/>
                </a:lnTo>
                <a:lnTo>
                  <a:pt x="2627439" y="2033034"/>
                </a:lnTo>
                <a:lnTo>
                  <a:pt x="2510091" y="1967502"/>
                </a:lnTo>
                <a:lnTo>
                  <a:pt x="2782887" y="1492014"/>
                </a:lnTo>
                <a:lnTo>
                  <a:pt x="2607627" y="1392954"/>
                </a:lnTo>
                <a:lnTo>
                  <a:pt x="2368346" y="1837962"/>
                </a:lnTo>
                <a:lnTo>
                  <a:pt x="2365298" y="1842534"/>
                </a:lnTo>
                <a:lnTo>
                  <a:pt x="2362250" y="1847106"/>
                </a:lnTo>
                <a:lnTo>
                  <a:pt x="2348534" y="1873014"/>
                </a:lnTo>
                <a:lnTo>
                  <a:pt x="2283002" y="1833390"/>
                </a:lnTo>
                <a:lnTo>
                  <a:pt x="2302814" y="1798338"/>
                </a:lnTo>
                <a:lnTo>
                  <a:pt x="2252522" y="1764810"/>
                </a:lnTo>
                <a:lnTo>
                  <a:pt x="2371407" y="1543830"/>
                </a:lnTo>
                <a:lnTo>
                  <a:pt x="2488755" y="1327422"/>
                </a:lnTo>
                <a:lnTo>
                  <a:pt x="2421699" y="1286274"/>
                </a:lnTo>
                <a:lnTo>
                  <a:pt x="2325674" y="1453914"/>
                </a:lnTo>
                <a:lnTo>
                  <a:pt x="2289098" y="1431054"/>
                </a:lnTo>
                <a:lnTo>
                  <a:pt x="2269286" y="1418862"/>
                </a:lnTo>
                <a:lnTo>
                  <a:pt x="2257094" y="1411242"/>
                </a:lnTo>
                <a:lnTo>
                  <a:pt x="2246426" y="1405146"/>
                </a:lnTo>
                <a:lnTo>
                  <a:pt x="2235758" y="1399050"/>
                </a:lnTo>
                <a:lnTo>
                  <a:pt x="2199182" y="1453914"/>
                </a:lnTo>
                <a:lnTo>
                  <a:pt x="2153462" y="1428006"/>
                </a:lnTo>
                <a:lnTo>
                  <a:pt x="2142794" y="1420386"/>
                </a:lnTo>
                <a:lnTo>
                  <a:pt x="2122982" y="1408194"/>
                </a:lnTo>
                <a:lnTo>
                  <a:pt x="2119934" y="1406670"/>
                </a:lnTo>
                <a:lnTo>
                  <a:pt x="2083358" y="1385334"/>
                </a:lnTo>
                <a:lnTo>
                  <a:pt x="2158034" y="1176546"/>
                </a:lnTo>
                <a:lnTo>
                  <a:pt x="2008682" y="1117110"/>
                </a:lnTo>
                <a:lnTo>
                  <a:pt x="1998014" y="1111014"/>
                </a:lnTo>
                <a:lnTo>
                  <a:pt x="1924862" y="1100346"/>
                </a:lnTo>
                <a:lnTo>
                  <a:pt x="1876094" y="1097298"/>
                </a:lnTo>
                <a:lnTo>
                  <a:pt x="1818170" y="1111014"/>
                </a:lnTo>
                <a:lnTo>
                  <a:pt x="1760258" y="1135398"/>
                </a:lnTo>
                <a:lnTo>
                  <a:pt x="1681010" y="1164354"/>
                </a:lnTo>
                <a:lnTo>
                  <a:pt x="1612430" y="1202454"/>
                </a:lnTo>
                <a:lnTo>
                  <a:pt x="1562138" y="1260366"/>
                </a:lnTo>
                <a:lnTo>
                  <a:pt x="1466126" y="1429530"/>
                </a:lnTo>
                <a:lnTo>
                  <a:pt x="1353350" y="1632222"/>
                </a:lnTo>
                <a:lnTo>
                  <a:pt x="1133881" y="2036082"/>
                </a:lnTo>
                <a:lnTo>
                  <a:pt x="1124737" y="2051322"/>
                </a:lnTo>
                <a:lnTo>
                  <a:pt x="794029" y="2657874"/>
                </a:lnTo>
                <a:lnTo>
                  <a:pt x="533412" y="2683782"/>
                </a:lnTo>
                <a:lnTo>
                  <a:pt x="531888" y="2683782"/>
                </a:lnTo>
                <a:lnTo>
                  <a:pt x="498360" y="2685306"/>
                </a:lnTo>
                <a:lnTo>
                  <a:pt x="480072" y="2691402"/>
                </a:lnTo>
                <a:lnTo>
                  <a:pt x="448068" y="2721882"/>
                </a:lnTo>
                <a:lnTo>
                  <a:pt x="364248" y="2741694"/>
                </a:lnTo>
                <a:lnTo>
                  <a:pt x="300240" y="2766078"/>
                </a:lnTo>
                <a:lnTo>
                  <a:pt x="231660" y="2819418"/>
                </a:lnTo>
                <a:lnTo>
                  <a:pt x="173735" y="2878854"/>
                </a:lnTo>
                <a:lnTo>
                  <a:pt x="123443" y="2942862"/>
                </a:lnTo>
                <a:lnTo>
                  <a:pt x="96012" y="3086118"/>
                </a:lnTo>
                <a:lnTo>
                  <a:pt x="83819" y="3128790"/>
                </a:lnTo>
                <a:lnTo>
                  <a:pt x="73152" y="3139458"/>
                </a:lnTo>
                <a:lnTo>
                  <a:pt x="28956" y="3140982"/>
                </a:lnTo>
                <a:lnTo>
                  <a:pt x="13715" y="3153174"/>
                </a:lnTo>
                <a:lnTo>
                  <a:pt x="6096" y="3148602"/>
                </a:lnTo>
                <a:lnTo>
                  <a:pt x="6096" y="3127266"/>
                </a:lnTo>
                <a:lnTo>
                  <a:pt x="0" y="3116598"/>
                </a:lnTo>
                <a:lnTo>
                  <a:pt x="0" y="3098310"/>
                </a:lnTo>
                <a:lnTo>
                  <a:pt x="13715" y="3078498"/>
                </a:lnTo>
                <a:lnTo>
                  <a:pt x="21335" y="3049542"/>
                </a:lnTo>
                <a:lnTo>
                  <a:pt x="36575" y="2952006"/>
                </a:lnTo>
                <a:lnTo>
                  <a:pt x="41147" y="2903238"/>
                </a:lnTo>
                <a:lnTo>
                  <a:pt x="65531" y="2820942"/>
                </a:lnTo>
                <a:lnTo>
                  <a:pt x="108203" y="2782842"/>
                </a:lnTo>
                <a:lnTo>
                  <a:pt x="141731" y="2740170"/>
                </a:lnTo>
                <a:lnTo>
                  <a:pt x="160019" y="2737122"/>
                </a:lnTo>
                <a:lnTo>
                  <a:pt x="190500" y="2712738"/>
                </a:lnTo>
                <a:lnTo>
                  <a:pt x="214884" y="2706642"/>
                </a:lnTo>
                <a:lnTo>
                  <a:pt x="222516" y="2697498"/>
                </a:lnTo>
                <a:lnTo>
                  <a:pt x="227088" y="2676162"/>
                </a:lnTo>
                <a:lnTo>
                  <a:pt x="234708" y="2668542"/>
                </a:lnTo>
                <a:lnTo>
                  <a:pt x="281952" y="2648730"/>
                </a:lnTo>
                <a:lnTo>
                  <a:pt x="347484" y="2615202"/>
                </a:lnTo>
                <a:lnTo>
                  <a:pt x="362724" y="2603010"/>
                </a:lnTo>
                <a:lnTo>
                  <a:pt x="440448" y="2567958"/>
                </a:lnTo>
                <a:lnTo>
                  <a:pt x="473976" y="2543574"/>
                </a:lnTo>
                <a:lnTo>
                  <a:pt x="563892" y="2508522"/>
                </a:lnTo>
                <a:lnTo>
                  <a:pt x="601992" y="2493282"/>
                </a:lnTo>
                <a:lnTo>
                  <a:pt x="612660" y="2485662"/>
                </a:lnTo>
                <a:lnTo>
                  <a:pt x="653808" y="2467374"/>
                </a:lnTo>
                <a:lnTo>
                  <a:pt x="678192" y="2444514"/>
                </a:lnTo>
                <a:lnTo>
                  <a:pt x="720864" y="2354598"/>
                </a:lnTo>
                <a:lnTo>
                  <a:pt x="882421" y="2040654"/>
                </a:lnTo>
                <a:lnTo>
                  <a:pt x="966241" y="1873014"/>
                </a:lnTo>
                <a:lnTo>
                  <a:pt x="975385" y="1854726"/>
                </a:lnTo>
                <a:lnTo>
                  <a:pt x="1008913" y="1796814"/>
                </a:lnTo>
                <a:lnTo>
                  <a:pt x="1092733" y="1627650"/>
                </a:lnTo>
                <a:lnTo>
                  <a:pt x="1094257" y="1623078"/>
                </a:lnTo>
                <a:lnTo>
                  <a:pt x="1098829" y="1603266"/>
                </a:lnTo>
                <a:lnTo>
                  <a:pt x="1123213" y="1546878"/>
                </a:lnTo>
                <a:lnTo>
                  <a:pt x="1101877" y="1525542"/>
                </a:lnTo>
                <a:lnTo>
                  <a:pt x="1144549" y="1453914"/>
                </a:lnTo>
                <a:lnTo>
                  <a:pt x="1162837" y="1463058"/>
                </a:lnTo>
                <a:lnTo>
                  <a:pt x="1269517" y="1254270"/>
                </a:lnTo>
                <a:lnTo>
                  <a:pt x="1272565" y="1248174"/>
                </a:lnTo>
                <a:lnTo>
                  <a:pt x="1278661" y="1235982"/>
                </a:lnTo>
                <a:lnTo>
                  <a:pt x="1330490" y="1139970"/>
                </a:lnTo>
                <a:lnTo>
                  <a:pt x="1367066" y="1050054"/>
                </a:lnTo>
                <a:lnTo>
                  <a:pt x="1426502" y="902226"/>
                </a:lnTo>
                <a:lnTo>
                  <a:pt x="1444790" y="858030"/>
                </a:lnTo>
                <a:lnTo>
                  <a:pt x="1405166" y="854982"/>
                </a:lnTo>
                <a:lnTo>
                  <a:pt x="1399070" y="839742"/>
                </a:lnTo>
                <a:lnTo>
                  <a:pt x="1452410" y="821454"/>
                </a:lnTo>
                <a:lnTo>
                  <a:pt x="1487462" y="728490"/>
                </a:lnTo>
                <a:lnTo>
                  <a:pt x="1431074" y="740682"/>
                </a:lnTo>
                <a:lnTo>
                  <a:pt x="1420406" y="675150"/>
                </a:lnTo>
                <a:lnTo>
                  <a:pt x="1440218" y="669054"/>
                </a:lnTo>
                <a:lnTo>
                  <a:pt x="1435646" y="646194"/>
                </a:lnTo>
                <a:lnTo>
                  <a:pt x="1453934" y="641622"/>
                </a:lnTo>
                <a:lnTo>
                  <a:pt x="1446314" y="601998"/>
                </a:lnTo>
                <a:lnTo>
                  <a:pt x="1458506" y="598950"/>
                </a:lnTo>
                <a:lnTo>
                  <a:pt x="1450886" y="560850"/>
                </a:lnTo>
                <a:lnTo>
                  <a:pt x="1365542" y="573042"/>
                </a:lnTo>
                <a:lnTo>
                  <a:pt x="1351826" y="477030"/>
                </a:lnTo>
                <a:lnTo>
                  <a:pt x="1426502" y="467886"/>
                </a:lnTo>
                <a:lnTo>
                  <a:pt x="1437170" y="490746"/>
                </a:lnTo>
                <a:lnTo>
                  <a:pt x="1446314" y="490746"/>
                </a:lnTo>
                <a:lnTo>
                  <a:pt x="1450886" y="512082"/>
                </a:lnTo>
                <a:lnTo>
                  <a:pt x="1543850" y="498366"/>
                </a:lnTo>
                <a:lnTo>
                  <a:pt x="1540802" y="489222"/>
                </a:lnTo>
                <a:lnTo>
                  <a:pt x="1537754" y="473982"/>
                </a:lnTo>
                <a:lnTo>
                  <a:pt x="1568234" y="438930"/>
                </a:lnTo>
                <a:lnTo>
                  <a:pt x="1566710" y="405402"/>
                </a:lnTo>
                <a:lnTo>
                  <a:pt x="1584998" y="400830"/>
                </a:lnTo>
                <a:lnTo>
                  <a:pt x="1580426" y="359682"/>
                </a:lnTo>
                <a:lnTo>
                  <a:pt x="1313726" y="396258"/>
                </a:lnTo>
                <a:lnTo>
                  <a:pt x="1307617" y="330726"/>
                </a:lnTo>
                <a:lnTo>
                  <a:pt x="1624622" y="269766"/>
                </a:lnTo>
                <a:lnTo>
                  <a:pt x="1673390" y="259098"/>
                </a:lnTo>
                <a:lnTo>
                  <a:pt x="1662722" y="173754"/>
                </a:lnTo>
                <a:lnTo>
                  <a:pt x="1565186" y="184422"/>
                </a:lnTo>
                <a:lnTo>
                  <a:pt x="1481366" y="210330"/>
                </a:lnTo>
                <a:lnTo>
                  <a:pt x="1473746" y="202710"/>
                </a:lnTo>
                <a:lnTo>
                  <a:pt x="1469174" y="190518"/>
                </a:lnTo>
                <a:lnTo>
                  <a:pt x="1469174" y="178326"/>
                </a:lnTo>
                <a:lnTo>
                  <a:pt x="1473746" y="161562"/>
                </a:lnTo>
                <a:lnTo>
                  <a:pt x="1438694" y="170706"/>
                </a:lnTo>
                <a:lnTo>
                  <a:pt x="1420406" y="155466"/>
                </a:lnTo>
                <a:lnTo>
                  <a:pt x="1335062" y="173754"/>
                </a:lnTo>
                <a:lnTo>
                  <a:pt x="1324394" y="158501"/>
                </a:lnTo>
                <a:lnTo>
                  <a:pt x="1300010" y="150894"/>
                </a:lnTo>
                <a:lnTo>
                  <a:pt x="1288292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027821" y="548640"/>
            <a:ext cx="210185" cy="50800"/>
          </a:xfrm>
          <a:custGeom>
            <a:avLst/>
            <a:gdLst/>
            <a:ahLst/>
            <a:cxnLst/>
            <a:rect l="l" t="t" r="r" b="b"/>
            <a:pathLst>
              <a:path w="210185" h="50800">
                <a:moveTo>
                  <a:pt x="0" y="0"/>
                </a:moveTo>
                <a:lnTo>
                  <a:pt x="14611" y="6101"/>
                </a:lnTo>
                <a:lnTo>
                  <a:pt x="29851" y="50297"/>
                </a:lnTo>
                <a:lnTo>
                  <a:pt x="209683" y="3066"/>
                </a:lnTo>
                <a:lnTo>
                  <a:pt x="208832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952282" y="6236239"/>
            <a:ext cx="166370" cy="158750"/>
          </a:xfrm>
          <a:custGeom>
            <a:avLst/>
            <a:gdLst/>
            <a:ahLst/>
            <a:cxnLst/>
            <a:rect l="l" t="t" r="r" b="b"/>
            <a:pathLst>
              <a:path w="166370" h="158750">
                <a:moveTo>
                  <a:pt x="141732" y="0"/>
                </a:moveTo>
                <a:lnTo>
                  <a:pt x="88392" y="18288"/>
                </a:lnTo>
                <a:lnTo>
                  <a:pt x="42672" y="59436"/>
                </a:lnTo>
                <a:lnTo>
                  <a:pt x="3048" y="106680"/>
                </a:lnTo>
                <a:lnTo>
                  <a:pt x="0" y="111252"/>
                </a:lnTo>
                <a:lnTo>
                  <a:pt x="3048" y="140208"/>
                </a:lnTo>
                <a:lnTo>
                  <a:pt x="21336" y="158496"/>
                </a:lnTo>
                <a:lnTo>
                  <a:pt x="30480" y="153924"/>
                </a:lnTo>
                <a:lnTo>
                  <a:pt x="54864" y="134112"/>
                </a:lnTo>
                <a:lnTo>
                  <a:pt x="88392" y="109728"/>
                </a:lnTo>
                <a:lnTo>
                  <a:pt x="120396" y="86868"/>
                </a:lnTo>
                <a:lnTo>
                  <a:pt x="134112" y="73152"/>
                </a:lnTo>
                <a:lnTo>
                  <a:pt x="155448" y="48768"/>
                </a:lnTo>
                <a:lnTo>
                  <a:pt x="166116" y="21336"/>
                </a:lnTo>
                <a:lnTo>
                  <a:pt x="156972" y="4572"/>
                </a:lnTo>
                <a:lnTo>
                  <a:pt x="141732" y="0"/>
                </a:lnTo>
              </a:path>
            </a:pathLst>
          </a:custGeom>
          <a:ln w="7619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9071157" y="6269768"/>
            <a:ext cx="189230" cy="186055"/>
          </a:xfrm>
          <a:custGeom>
            <a:avLst/>
            <a:gdLst/>
            <a:ahLst/>
            <a:cxnLst/>
            <a:rect l="l" t="t" r="r" b="b"/>
            <a:pathLst>
              <a:path w="189229" h="186054">
                <a:moveTo>
                  <a:pt x="158496" y="0"/>
                </a:moveTo>
                <a:lnTo>
                  <a:pt x="123444" y="19812"/>
                </a:lnTo>
                <a:lnTo>
                  <a:pt x="86868" y="45720"/>
                </a:lnTo>
                <a:lnTo>
                  <a:pt x="38100" y="99060"/>
                </a:lnTo>
                <a:lnTo>
                  <a:pt x="6096" y="152400"/>
                </a:lnTo>
                <a:lnTo>
                  <a:pt x="0" y="179832"/>
                </a:lnTo>
                <a:lnTo>
                  <a:pt x="19812" y="185928"/>
                </a:lnTo>
                <a:lnTo>
                  <a:pt x="48768" y="184404"/>
                </a:lnTo>
                <a:lnTo>
                  <a:pt x="73152" y="184404"/>
                </a:lnTo>
                <a:lnTo>
                  <a:pt x="134112" y="123444"/>
                </a:lnTo>
                <a:lnTo>
                  <a:pt x="178308" y="60960"/>
                </a:lnTo>
                <a:lnTo>
                  <a:pt x="188976" y="0"/>
                </a:lnTo>
                <a:lnTo>
                  <a:pt x="158496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062012" y="6544088"/>
            <a:ext cx="62865" cy="93345"/>
          </a:xfrm>
          <a:custGeom>
            <a:avLst/>
            <a:gdLst/>
            <a:ahLst/>
            <a:cxnLst/>
            <a:rect l="l" t="t" r="r" b="b"/>
            <a:pathLst>
              <a:path w="62864" h="93345">
                <a:moveTo>
                  <a:pt x="47244" y="0"/>
                </a:moveTo>
                <a:lnTo>
                  <a:pt x="28956" y="7620"/>
                </a:lnTo>
                <a:lnTo>
                  <a:pt x="3048" y="38100"/>
                </a:lnTo>
                <a:lnTo>
                  <a:pt x="0" y="64008"/>
                </a:lnTo>
                <a:lnTo>
                  <a:pt x="24384" y="86868"/>
                </a:lnTo>
                <a:lnTo>
                  <a:pt x="39624" y="92964"/>
                </a:lnTo>
                <a:lnTo>
                  <a:pt x="59436" y="77724"/>
                </a:lnTo>
                <a:lnTo>
                  <a:pt x="60960" y="51816"/>
                </a:lnTo>
                <a:lnTo>
                  <a:pt x="62484" y="27432"/>
                </a:lnTo>
                <a:lnTo>
                  <a:pt x="47244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110307" y="5361459"/>
            <a:ext cx="91440" cy="85090"/>
          </a:xfrm>
          <a:custGeom>
            <a:avLst/>
            <a:gdLst/>
            <a:ahLst/>
            <a:cxnLst/>
            <a:rect l="l" t="t" r="r" b="b"/>
            <a:pathLst>
              <a:path w="91440" h="85089">
                <a:moveTo>
                  <a:pt x="89928" y="0"/>
                </a:moveTo>
                <a:lnTo>
                  <a:pt x="44196" y="0"/>
                </a:lnTo>
                <a:lnTo>
                  <a:pt x="12192" y="7619"/>
                </a:lnTo>
                <a:lnTo>
                  <a:pt x="0" y="16763"/>
                </a:lnTo>
                <a:lnTo>
                  <a:pt x="0" y="33527"/>
                </a:lnTo>
                <a:lnTo>
                  <a:pt x="39624" y="45719"/>
                </a:lnTo>
                <a:lnTo>
                  <a:pt x="62496" y="65531"/>
                </a:lnTo>
                <a:lnTo>
                  <a:pt x="91091" y="84595"/>
                </a:lnTo>
                <a:lnTo>
                  <a:pt x="91091" y="328"/>
                </a:lnTo>
                <a:lnTo>
                  <a:pt x="89928" y="0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110309" y="5361461"/>
            <a:ext cx="91440" cy="85090"/>
          </a:xfrm>
          <a:custGeom>
            <a:avLst/>
            <a:gdLst/>
            <a:ahLst/>
            <a:cxnLst/>
            <a:rect l="l" t="t" r="r" b="b"/>
            <a:pathLst>
              <a:path w="91440" h="85089">
                <a:moveTo>
                  <a:pt x="91090" y="84603"/>
                </a:moveTo>
                <a:lnTo>
                  <a:pt x="62484" y="65531"/>
                </a:lnTo>
                <a:lnTo>
                  <a:pt x="39624" y="45719"/>
                </a:lnTo>
                <a:lnTo>
                  <a:pt x="0" y="33527"/>
                </a:lnTo>
                <a:lnTo>
                  <a:pt x="0" y="16763"/>
                </a:lnTo>
                <a:lnTo>
                  <a:pt x="12192" y="7619"/>
                </a:lnTo>
                <a:lnTo>
                  <a:pt x="44196" y="0"/>
                </a:lnTo>
                <a:lnTo>
                  <a:pt x="89916" y="0"/>
                </a:lnTo>
                <a:lnTo>
                  <a:pt x="91090" y="331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572001" y="548639"/>
            <a:ext cx="558165" cy="1068070"/>
          </a:xfrm>
          <a:custGeom>
            <a:avLst/>
            <a:gdLst/>
            <a:ahLst/>
            <a:cxnLst/>
            <a:rect l="l" t="t" r="r" b="b"/>
            <a:pathLst>
              <a:path w="558165" h="1068070">
                <a:moveTo>
                  <a:pt x="407366" y="746781"/>
                </a:moveTo>
                <a:lnTo>
                  <a:pt x="341586" y="746781"/>
                </a:lnTo>
                <a:lnTo>
                  <a:pt x="355302" y="755913"/>
                </a:lnTo>
                <a:lnTo>
                  <a:pt x="356826" y="768117"/>
                </a:lnTo>
                <a:lnTo>
                  <a:pt x="349206" y="777261"/>
                </a:lnTo>
                <a:lnTo>
                  <a:pt x="333966" y="787917"/>
                </a:lnTo>
                <a:lnTo>
                  <a:pt x="318726" y="795549"/>
                </a:lnTo>
                <a:lnTo>
                  <a:pt x="309582" y="804693"/>
                </a:lnTo>
                <a:lnTo>
                  <a:pt x="305010" y="815361"/>
                </a:lnTo>
                <a:lnTo>
                  <a:pt x="305010" y="853461"/>
                </a:lnTo>
                <a:lnTo>
                  <a:pt x="301962" y="870225"/>
                </a:lnTo>
                <a:lnTo>
                  <a:pt x="253194" y="935757"/>
                </a:lnTo>
                <a:lnTo>
                  <a:pt x="36773" y="1024149"/>
                </a:lnTo>
                <a:lnTo>
                  <a:pt x="20161" y="1029370"/>
                </a:lnTo>
                <a:lnTo>
                  <a:pt x="0" y="1067957"/>
                </a:lnTo>
                <a:lnTo>
                  <a:pt x="230334" y="979953"/>
                </a:lnTo>
                <a:lnTo>
                  <a:pt x="263862" y="961665"/>
                </a:lnTo>
                <a:lnTo>
                  <a:pt x="329394" y="899181"/>
                </a:lnTo>
                <a:lnTo>
                  <a:pt x="369018" y="842793"/>
                </a:lnTo>
                <a:lnTo>
                  <a:pt x="387306" y="804693"/>
                </a:lnTo>
                <a:lnTo>
                  <a:pt x="405594" y="749817"/>
                </a:lnTo>
                <a:lnTo>
                  <a:pt x="407366" y="746781"/>
                </a:lnTo>
                <a:close/>
              </a:path>
              <a:path w="558165" h="1068070">
                <a:moveTo>
                  <a:pt x="75611" y="923242"/>
                </a:moveTo>
                <a:lnTo>
                  <a:pt x="74873" y="923565"/>
                </a:lnTo>
                <a:lnTo>
                  <a:pt x="0" y="947020"/>
                </a:lnTo>
                <a:lnTo>
                  <a:pt x="0" y="1035707"/>
                </a:lnTo>
                <a:lnTo>
                  <a:pt x="20161" y="1029370"/>
                </a:lnTo>
                <a:lnTo>
                  <a:pt x="75611" y="923242"/>
                </a:lnTo>
                <a:close/>
              </a:path>
              <a:path w="558165" h="1068070">
                <a:moveTo>
                  <a:pt x="557994" y="0"/>
                </a:moveTo>
                <a:lnTo>
                  <a:pt x="75611" y="923242"/>
                </a:lnTo>
                <a:lnTo>
                  <a:pt x="123641" y="902217"/>
                </a:lnTo>
                <a:lnTo>
                  <a:pt x="161741" y="879369"/>
                </a:lnTo>
                <a:lnTo>
                  <a:pt x="190710" y="856509"/>
                </a:lnTo>
                <a:lnTo>
                  <a:pt x="224238" y="826017"/>
                </a:lnTo>
                <a:lnTo>
                  <a:pt x="279102" y="766593"/>
                </a:lnTo>
                <a:lnTo>
                  <a:pt x="315678" y="748293"/>
                </a:lnTo>
                <a:lnTo>
                  <a:pt x="341586" y="746781"/>
                </a:lnTo>
                <a:lnTo>
                  <a:pt x="407366" y="746781"/>
                </a:lnTo>
                <a:lnTo>
                  <a:pt x="416262" y="731541"/>
                </a:lnTo>
                <a:lnTo>
                  <a:pt x="416262" y="704109"/>
                </a:lnTo>
                <a:lnTo>
                  <a:pt x="318726" y="704109"/>
                </a:lnTo>
                <a:lnTo>
                  <a:pt x="311106" y="693441"/>
                </a:lnTo>
                <a:lnTo>
                  <a:pt x="311106" y="649233"/>
                </a:lnTo>
                <a:lnTo>
                  <a:pt x="312630" y="638565"/>
                </a:lnTo>
                <a:lnTo>
                  <a:pt x="309582" y="612657"/>
                </a:lnTo>
                <a:lnTo>
                  <a:pt x="312630" y="594381"/>
                </a:lnTo>
                <a:lnTo>
                  <a:pt x="312630" y="571509"/>
                </a:lnTo>
                <a:lnTo>
                  <a:pt x="315678" y="548661"/>
                </a:lnTo>
                <a:lnTo>
                  <a:pt x="317202" y="539505"/>
                </a:lnTo>
                <a:lnTo>
                  <a:pt x="320250" y="528837"/>
                </a:lnTo>
                <a:lnTo>
                  <a:pt x="327870" y="525789"/>
                </a:lnTo>
                <a:lnTo>
                  <a:pt x="535616" y="525789"/>
                </a:lnTo>
                <a:lnTo>
                  <a:pt x="547059" y="477033"/>
                </a:lnTo>
                <a:lnTo>
                  <a:pt x="350730" y="477033"/>
                </a:lnTo>
                <a:lnTo>
                  <a:pt x="343110" y="473973"/>
                </a:lnTo>
                <a:lnTo>
                  <a:pt x="361398" y="408441"/>
                </a:lnTo>
                <a:lnTo>
                  <a:pt x="391878" y="364245"/>
                </a:lnTo>
                <a:lnTo>
                  <a:pt x="410166" y="342909"/>
                </a:lnTo>
                <a:lnTo>
                  <a:pt x="411690" y="327669"/>
                </a:lnTo>
                <a:lnTo>
                  <a:pt x="426930" y="312429"/>
                </a:lnTo>
                <a:lnTo>
                  <a:pt x="436074" y="310905"/>
                </a:lnTo>
                <a:lnTo>
                  <a:pt x="525990" y="310905"/>
                </a:lnTo>
                <a:lnTo>
                  <a:pt x="525990" y="281949"/>
                </a:lnTo>
                <a:lnTo>
                  <a:pt x="545802" y="272805"/>
                </a:lnTo>
                <a:lnTo>
                  <a:pt x="550374" y="268233"/>
                </a:lnTo>
                <a:lnTo>
                  <a:pt x="551898" y="248421"/>
                </a:lnTo>
                <a:lnTo>
                  <a:pt x="541230" y="185937"/>
                </a:lnTo>
                <a:lnTo>
                  <a:pt x="542754" y="118881"/>
                </a:lnTo>
                <a:lnTo>
                  <a:pt x="557994" y="32013"/>
                </a:lnTo>
                <a:lnTo>
                  <a:pt x="557994" y="0"/>
                </a:lnTo>
                <a:close/>
              </a:path>
              <a:path w="558165" h="1068070">
                <a:moveTo>
                  <a:pt x="535616" y="525789"/>
                </a:moveTo>
                <a:lnTo>
                  <a:pt x="327870" y="525789"/>
                </a:lnTo>
                <a:lnTo>
                  <a:pt x="330918" y="534933"/>
                </a:lnTo>
                <a:lnTo>
                  <a:pt x="329394" y="544077"/>
                </a:lnTo>
                <a:lnTo>
                  <a:pt x="327870" y="586761"/>
                </a:lnTo>
                <a:lnTo>
                  <a:pt x="323298" y="618753"/>
                </a:lnTo>
                <a:lnTo>
                  <a:pt x="324822" y="653805"/>
                </a:lnTo>
                <a:lnTo>
                  <a:pt x="329394" y="678189"/>
                </a:lnTo>
                <a:lnTo>
                  <a:pt x="329394" y="701061"/>
                </a:lnTo>
                <a:lnTo>
                  <a:pt x="324822" y="704109"/>
                </a:lnTo>
                <a:lnTo>
                  <a:pt x="416262" y="704109"/>
                </a:lnTo>
                <a:lnTo>
                  <a:pt x="416262" y="702585"/>
                </a:lnTo>
                <a:lnTo>
                  <a:pt x="420834" y="688857"/>
                </a:lnTo>
                <a:lnTo>
                  <a:pt x="428454" y="679713"/>
                </a:lnTo>
                <a:lnTo>
                  <a:pt x="460458" y="678189"/>
                </a:lnTo>
                <a:lnTo>
                  <a:pt x="468078" y="670581"/>
                </a:lnTo>
                <a:lnTo>
                  <a:pt x="468078" y="656865"/>
                </a:lnTo>
                <a:lnTo>
                  <a:pt x="483318" y="612657"/>
                </a:lnTo>
                <a:lnTo>
                  <a:pt x="486366" y="608085"/>
                </a:lnTo>
                <a:lnTo>
                  <a:pt x="516302" y="608085"/>
                </a:lnTo>
                <a:lnTo>
                  <a:pt x="535616" y="525789"/>
                </a:lnTo>
                <a:close/>
              </a:path>
              <a:path w="558165" h="1068070">
                <a:moveTo>
                  <a:pt x="516302" y="608085"/>
                </a:moveTo>
                <a:lnTo>
                  <a:pt x="486366" y="608085"/>
                </a:lnTo>
                <a:lnTo>
                  <a:pt x="503130" y="624861"/>
                </a:lnTo>
                <a:lnTo>
                  <a:pt x="513798" y="618753"/>
                </a:lnTo>
                <a:lnTo>
                  <a:pt x="516302" y="608085"/>
                </a:lnTo>
                <a:close/>
              </a:path>
              <a:path w="558165" h="1068070">
                <a:moveTo>
                  <a:pt x="525990" y="310905"/>
                </a:moveTo>
                <a:lnTo>
                  <a:pt x="436074" y="310905"/>
                </a:lnTo>
                <a:lnTo>
                  <a:pt x="440646" y="315477"/>
                </a:lnTo>
                <a:lnTo>
                  <a:pt x="442170" y="321573"/>
                </a:lnTo>
                <a:lnTo>
                  <a:pt x="440646" y="327669"/>
                </a:lnTo>
                <a:lnTo>
                  <a:pt x="416262" y="362721"/>
                </a:lnTo>
                <a:lnTo>
                  <a:pt x="408642" y="367293"/>
                </a:lnTo>
                <a:lnTo>
                  <a:pt x="407118" y="371865"/>
                </a:lnTo>
                <a:lnTo>
                  <a:pt x="381210" y="411489"/>
                </a:lnTo>
                <a:lnTo>
                  <a:pt x="364446" y="457209"/>
                </a:lnTo>
                <a:lnTo>
                  <a:pt x="350730" y="477033"/>
                </a:lnTo>
                <a:lnTo>
                  <a:pt x="547059" y="477033"/>
                </a:lnTo>
                <a:lnTo>
                  <a:pt x="548850" y="469401"/>
                </a:lnTo>
                <a:lnTo>
                  <a:pt x="548850" y="445017"/>
                </a:lnTo>
                <a:lnTo>
                  <a:pt x="544278" y="435873"/>
                </a:lnTo>
                <a:lnTo>
                  <a:pt x="529038" y="420633"/>
                </a:lnTo>
                <a:lnTo>
                  <a:pt x="510750" y="411489"/>
                </a:lnTo>
                <a:lnTo>
                  <a:pt x="503130" y="405393"/>
                </a:lnTo>
                <a:lnTo>
                  <a:pt x="503130" y="394725"/>
                </a:lnTo>
                <a:lnTo>
                  <a:pt x="522942" y="362721"/>
                </a:lnTo>
                <a:lnTo>
                  <a:pt x="525990" y="339861"/>
                </a:lnTo>
                <a:lnTo>
                  <a:pt x="525990" y="310905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572001" y="548640"/>
            <a:ext cx="558165" cy="1068070"/>
          </a:xfrm>
          <a:custGeom>
            <a:avLst/>
            <a:gdLst/>
            <a:ahLst/>
            <a:cxnLst/>
            <a:rect l="l" t="t" r="r" b="b"/>
            <a:pathLst>
              <a:path w="558165" h="1068070">
                <a:moveTo>
                  <a:pt x="557994" y="0"/>
                </a:moveTo>
                <a:lnTo>
                  <a:pt x="557994" y="32013"/>
                </a:lnTo>
                <a:lnTo>
                  <a:pt x="542754" y="118881"/>
                </a:lnTo>
                <a:lnTo>
                  <a:pt x="541230" y="185937"/>
                </a:lnTo>
                <a:lnTo>
                  <a:pt x="551898" y="248421"/>
                </a:lnTo>
                <a:lnTo>
                  <a:pt x="550374" y="268233"/>
                </a:lnTo>
                <a:lnTo>
                  <a:pt x="545802" y="272805"/>
                </a:lnTo>
                <a:lnTo>
                  <a:pt x="525990" y="281949"/>
                </a:lnTo>
                <a:lnTo>
                  <a:pt x="525990" y="339861"/>
                </a:lnTo>
                <a:lnTo>
                  <a:pt x="522942" y="362721"/>
                </a:lnTo>
                <a:lnTo>
                  <a:pt x="503130" y="394725"/>
                </a:lnTo>
                <a:lnTo>
                  <a:pt x="503130" y="405393"/>
                </a:lnTo>
                <a:lnTo>
                  <a:pt x="510750" y="411489"/>
                </a:lnTo>
                <a:lnTo>
                  <a:pt x="529038" y="420633"/>
                </a:lnTo>
                <a:lnTo>
                  <a:pt x="544278" y="435873"/>
                </a:lnTo>
                <a:lnTo>
                  <a:pt x="548850" y="445017"/>
                </a:lnTo>
                <a:lnTo>
                  <a:pt x="548850" y="469401"/>
                </a:lnTo>
                <a:lnTo>
                  <a:pt x="513798" y="618753"/>
                </a:lnTo>
                <a:lnTo>
                  <a:pt x="503130" y="624861"/>
                </a:lnTo>
                <a:lnTo>
                  <a:pt x="486366" y="608085"/>
                </a:lnTo>
                <a:lnTo>
                  <a:pt x="483318" y="612657"/>
                </a:lnTo>
                <a:lnTo>
                  <a:pt x="468078" y="656865"/>
                </a:lnTo>
                <a:lnTo>
                  <a:pt x="468078" y="670581"/>
                </a:lnTo>
                <a:lnTo>
                  <a:pt x="460458" y="678189"/>
                </a:lnTo>
                <a:lnTo>
                  <a:pt x="428454" y="679713"/>
                </a:lnTo>
                <a:lnTo>
                  <a:pt x="420834" y="688857"/>
                </a:lnTo>
                <a:lnTo>
                  <a:pt x="416262" y="702585"/>
                </a:lnTo>
                <a:lnTo>
                  <a:pt x="416262" y="731541"/>
                </a:lnTo>
                <a:lnTo>
                  <a:pt x="405594" y="749817"/>
                </a:lnTo>
                <a:lnTo>
                  <a:pt x="387306" y="804693"/>
                </a:lnTo>
                <a:lnTo>
                  <a:pt x="369018" y="842793"/>
                </a:lnTo>
                <a:lnTo>
                  <a:pt x="329394" y="899181"/>
                </a:lnTo>
                <a:lnTo>
                  <a:pt x="283674" y="944901"/>
                </a:lnTo>
                <a:lnTo>
                  <a:pt x="230334" y="979953"/>
                </a:lnTo>
                <a:lnTo>
                  <a:pt x="99258" y="1030245"/>
                </a:lnTo>
                <a:lnTo>
                  <a:pt x="0" y="1067957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915110" y="859544"/>
            <a:ext cx="99060" cy="166370"/>
          </a:xfrm>
          <a:custGeom>
            <a:avLst/>
            <a:gdLst/>
            <a:ahLst/>
            <a:cxnLst/>
            <a:rect l="l" t="t" r="r" b="b"/>
            <a:pathLst>
              <a:path w="99059" h="166369">
                <a:moveTo>
                  <a:pt x="92964" y="0"/>
                </a:moveTo>
                <a:lnTo>
                  <a:pt x="83820" y="1524"/>
                </a:lnTo>
                <a:lnTo>
                  <a:pt x="68580" y="16764"/>
                </a:lnTo>
                <a:lnTo>
                  <a:pt x="67056" y="32004"/>
                </a:lnTo>
                <a:lnTo>
                  <a:pt x="48768" y="53340"/>
                </a:lnTo>
                <a:lnTo>
                  <a:pt x="38100" y="68580"/>
                </a:lnTo>
                <a:lnTo>
                  <a:pt x="18287" y="97536"/>
                </a:lnTo>
                <a:lnTo>
                  <a:pt x="1524" y="137160"/>
                </a:lnTo>
                <a:lnTo>
                  <a:pt x="0" y="163068"/>
                </a:lnTo>
                <a:lnTo>
                  <a:pt x="7620" y="166128"/>
                </a:lnTo>
                <a:lnTo>
                  <a:pt x="21336" y="146304"/>
                </a:lnTo>
                <a:lnTo>
                  <a:pt x="38100" y="100584"/>
                </a:lnTo>
                <a:lnTo>
                  <a:pt x="64008" y="60960"/>
                </a:lnTo>
                <a:lnTo>
                  <a:pt x="65532" y="56388"/>
                </a:lnTo>
                <a:lnTo>
                  <a:pt x="73152" y="51816"/>
                </a:lnTo>
                <a:lnTo>
                  <a:pt x="97536" y="16764"/>
                </a:lnTo>
                <a:lnTo>
                  <a:pt x="99060" y="10668"/>
                </a:lnTo>
                <a:lnTo>
                  <a:pt x="97536" y="4572"/>
                </a:lnTo>
                <a:lnTo>
                  <a:pt x="92964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881582" y="1074429"/>
            <a:ext cx="21590" cy="178435"/>
          </a:xfrm>
          <a:custGeom>
            <a:avLst/>
            <a:gdLst/>
            <a:ahLst/>
            <a:cxnLst/>
            <a:rect l="l" t="t" r="r" b="b"/>
            <a:pathLst>
              <a:path w="21590" h="178434">
                <a:moveTo>
                  <a:pt x="18287" y="0"/>
                </a:moveTo>
                <a:lnTo>
                  <a:pt x="10668" y="3047"/>
                </a:lnTo>
                <a:lnTo>
                  <a:pt x="7620" y="13715"/>
                </a:lnTo>
                <a:lnTo>
                  <a:pt x="6096" y="22872"/>
                </a:lnTo>
                <a:lnTo>
                  <a:pt x="3048" y="45719"/>
                </a:lnTo>
                <a:lnTo>
                  <a:pt x="3048" y="68592"/>
                </a:lnTo>
                <a:lnTo>
                  <a:pt x="0" y="86868"/>
                </a:lnTo>
                <a:lnTo>
                  <a:pt x="3048" y="112775"/>
                </a:lnTo>
                <a:lnTo>
                  <a:pt x="1524" y="123443"/>
                </a:lnTo>
                <a:lnTo>
                  <a:pt x="1524" y="167652"/>
                </a:lnTo>
                <a:lnTo>
                  <a:pt x="9144" y="178320"/>
                </a:lnTo>
                <a:lnTo>
                  <a:pt x="15239" y="178320"/>
                </a:lnTo>
                <a:lnTo>
                  <a:pt x="19812" y="175272"/>
                </a:lnTo>
                <a:lnTo>
                  <a:pt x="19812" y="152400"/>
                </a:lnTo>
                <a:lnTo>
                  <a:pt x="15239" y="128015"/>
                </a:lnTo>
                <a:lnTo>
                  <a:pt x="13715" y="92963"/>
                </a:lnTo>
                <a:lnTo>
                  <a:pt x="18287" y="60972"/>
                </a:lnTo>
                <a:lnTo>
                  <a:pt x="19812" y="18287"/>
                </a:lnTo>
                <a:lnTo>
                  <a:pt x="21336" y="9143"/>
                </a:lnTo>
                <a:lnTo>
                  <a:pt x="18287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000" y="1295421"/>
            <a:ext cx="341630" cy="200660"/>
          </a:xfrm>
          <a:custGeom>
            <a:avLst/>
            <a:gdLst/>
            <a:ahLst/>
            <a:cxnLst/>
            <a:rect l="l" t="t" r="r" b="b"/>
            <a:pathLst>
              <a:path w="341630" h="200659">
                <a:moveTo>
                  <a:pt x="341586" y="0"/>
                </a:moveTo>
                <a:lnTo>
                  <a:pt x="315678" y="1511"/>
                </a:lnTo>
                <a:lnTo>
                  <a:pt x="279102" y="19812"/>
                </a:lnTo>
                <a:lnTo>
                  <a:pt x="224238" y="79235"/>
                </a:lnTo>
                <a:lnTo>
                  <a:pt x="190698" y="109728"/>
                </a:lnTo>
                <a:lnTo>
                  <a:pt x="161742" y="132588"/>
                </a:lnTo>
                <a:lnTo>
                  <a:pt x="123642" y="155435"/>
                </a:lnTo>
                <a:lnTo>
                  <a:pt x="74874" y="176784"/>
                </a:lnTo>
                <a:lnTo>
                  <a:pt x="0" y="200238"/>
                </a:lnTo>
              </a:path>
            </a:pathLst>
          </a:custGeom>
          <a:ln w="7619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72000" y="1295422"/>
            <a:ext cx="356870" cy="288925"/>
          </a:xfrm>
          <a:custGeom>
            <a:avLst/>
            <a:gdLst/>
            <a:ahLst/>
            <a:cxnLst/>
            <a:rect l="l" t="t" r="r" b="b"/>
            <a:pathLst>
              <a:path w="356869" h="288925">
                <a:moveTo>
                  <a:pt x="0" y="288925"/>
                </a:moveTo>
                <a:lnTo>
                  <a:pt x="36774" y="277368"/>
                </a:lnTo>
                <a:lnTo>
                  <a:pt x="228810" y="201168"/>
                </a:lnTo>
                <a:lnTo>
                  <a:pt x="286722" y="150876"/>
                </a:lnTo>
                <a:lnTo>
                  <a:pt x="305010" y="106680"/>
                </a:lnTo>
                <a:lnTo>
                  <a:pt x="305010" y="68580"/>
                </a:lnTo>
                <a:lnTo>
                  <a:pt x="309582" y="57912"/>
                </a:lnTo>
                <a:lnTo>
                  <a:pt x="318726" y="48768"/>
                </a:lnTo>
                <a:lnTo>
                  <a:pt x="333966" y="41135"/>
                </a:lnTo>
                <a:lnTo>
                  <a:pt x="349206" y="30480"/>
                </a:lnTo>
                <a:lnTo>
                  <a:pt x="356826" y="21336"/>
                </a:lnTo>
                <a:lnTo>
                  <a:pt x="355302" y="9131"/>
                </a:lnTo>
                <a:lnTo>
                  <a:pt x="341586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98230" y="1648985"/>
            <a:ext cx="219710" cy="414655"/>
          </a:xfrm>
          <a:custGeom>
            <a:avLst/>
            <a:gdLst/>
            <a:ahLst/>
            <a:cxnLst/>
            <a:rect l="l" t="t" r="r" b="b"/>
            <a:pathLst>
              <a:path w="219710" h="414655">
                <a:moveTo>
                  <a:pt x="175259" y="385571"/>
                </a:moveTo>
                <a:lnTo>
                  <a:pt x="120395" y="385571"/>
                </a:lnTo>
                <a:lnTo>
                  <a:pt x="129539" y="403859"/>
                </a:lnTo>
                <a:lnTo>
                  <a:pt x="140207" y="414527"/>
                </a:lnTo>
                <a:lnTo>
                  <a:pt x="155447" y="414527"/>
                </a:lnTo>
                <a:lnTo>
                  <a:pt x="175259" y="394715"/>
                </a:lnTo>
                <a:lnTo>
                  <a:pt x="175259" y="385571"/>
                </a:lnTo>
                <a:close/>
              </a:path>
              <a:path w="219710" h="414655">
                <a:moveTo>
                  <a:pt x="56387" y="0"/>
                </a:moveTo>
                <a:lnTo>
                  <a:pt x="47243" y="13715"/>
                </a:lnTo>
                <a:lnTo>
                  <a:pt x="27431" y="18287"/>
                </a:lnTo>
                <a:lnTo>
                  <a:pt x="7619" y="38099"/>
                </a:lnTo>
                <a:lnTo>
                  <a:pt x="0" y="51815"/>
                </a:lnTo>
                <a:lnTo>
                  <a:pt x="0" y="64007"/>
                </a:lnTo>
                <a:lnTo>
                  <a:pt x="19811" y="82295"/>
                </a:lnTo>
                <a:lnTo>
                  <a:pt x="25907" y="105155"/>
                </a:lnTo>
                <a:lnTo>
                  <a:pt x="38099" y="118871"/>
                </a:lnTo>
                <a:lnTo>
                  <a:pt x="59435" y="128015"/>
                </a:lnTo>
                <a:lnTo>
                  <a:pt x="80771" y="150875"/>
                </a:lnTo>
                <a:lnTo>
                  <a:pt x="97535" y="202691"/>
                </a:lnTo>
                <a:lnTo>
                  <a:pt x="92963" y="233171"/>
                </a:lnTo>
                <a:lnTo>
                  <a:pt x="118871" y="257555"/>
                </a:lnTo>
                <a:lnTo>
                  <a:pt x="118871" y="269747"/>
                </a:lnTo>
                <a:lnTo>
                  <a:pt x="100583" y="286511"/>
                </a:lnTo>
                <a:lnTo>
                  <a:pt x="100583" y="304799"/>
                </a:lnTo>
                <a:lnTo>
                  <a:pt x="91439" y="315467"/>
                </a:lnTo>
                <a:lnTo>
                  <a:pt x="89915" y="339851"/>
                </a:lnTo>
                <a:lnTo>
                  <a:pt x="77723" y="350519"/>
                </a:lnTo>
                <a:lnTo>
                  <a:pt x="77723" y="362711"/>
                </a:lnTo>
                <a:lnTo>
                  <a:pt x="94487" y="387095"/>
                </a:lnTo>
                <a:lnTo>
                  <a:pt x="120395" y="385571"/>
                </a:lnTo>
                <a:lnTo>
                  <a:pt x="175259" y="385571"/>
                </a:lnTo>
                <a:lnTo>
                  <a:pt x="175259" y="382523"/>
                </a:lnTo>
                <a:lnTo>
                  <a:pt x="166115" y="355091"/>
                </a:lnTo>
                <a:lnTo>
                  <a:pt x="167639" y="344423"/>
                </a:lnTo>
                <a:lnTo>
                  <a:pt x="173735" y="338327"/>
                </a:lnTo>
                <a:lnTo>
                  <a:pt x="188975" y="336803"/>
                </a:lnTo>
                <a:lnTo>
                  <a:pt x="199643" y="323087"/>
                </a:lnTo>
                <a:lnTo>
                  <a:pt x="205739" y="323087"/>
                </a:lnTo>
                <a:lnTo>
                  <a:pt x="214883" y="315467"/>
                </a:lnTo>
                <a:lnTo>
                  <a:pt x="211836" y="291083"/>
                </a:lnTo>
                <a:lnTo>
                  <a:pt x="219455" y="277367"/>
                </a:lnTo>
                <a:lnTo>
                  <a:pt x="219455" y="265175"/>
                </a:lnTo>
                <a:lnTo>
                  <a:pt x="195071" y="222503"/>
                </a:lnTo>
                <a:lnTo>
                  <a:pt x="182879" y="210311"/>
                </a:lnTo>
                <a:lnTo>
                  <a:pt x="156971" y="201167"/>
                </a:lnTo>
                <a:lnTo>
                  <a:pt x="143255" y="185927"/>
                </a:lnTo>
                <a:lnTo>
                  <a:pt x="126491" y="146303"/>
                </a:lnTo>
                <a:lnTo>
                  <a:pt x="128015" y="117347"/>
                </a:lnTo>
                <a:lnTo>
                  <a:pt x="124967" y="105155"/>
                </a:lnTo>
                <a:lnTo>
                  <a:pt x="110176" y="88391"/>
                </a:lnTo>
                <a:lnTo>
                  <a:pt x="64007" y="88391"/>
                </a:lnTo>
                <a:lnTo>
                  <a:pt x="60959" y="86867"/>
                </a:lnTo>
                <a:lnTo>
                  <a:pt x="57911" y="79247"/>
                </a:lnTo>
                <a:lnTo>
                  <a:pt x="59435" y="74675"/>
                </a:lnTo>
                <a:lnTo>
                  <a:pt x="67055" y="68579"/>
                </a:lnTo>
                <a:lnTo>
                  <a:pt x="97535" y="68579"/>
                </a:lnTo>
                <a:lnTo>
                  <a:pt x="99059" y="30479"/>
                </a:lnTo>
                <a:lnTo>
                  <a:pt x="96011" y="21335"/>
                </a:lnTo>
                <a:lnTo>
                  <a:pt x="89915" y="16763"/>
                </a:lnTo>
                <a:lnTo>
                  <a:pt x="77723" y="12191"/>
                </a:lnTo>
                <a:lnTo>
                  <a:pt x="65531" y="1523"/>
                </a:lnTo>
                <a:lnTo>
                  <a:pt x="56387" y="0"/>
                </a:lnTo>
                <a:close/>
              </a:path>
              <a:path w="219710" h="414655">
                <a:moveTo>
                  <a:pt x="97535" y="68579"/>
                </a:moveTo>
                <a:lnTo>
                  <a:pt x="67055" y="68579"/>
                </a:lnTo>
                <a:lnTo>
                  <a:pt x="71627" y="70103"/>
                </a:lnTo>
                <a:lnTo>
                  <a:pt x="77723" y="74675"/>
                </a:lnTo>
                <a:lnTo>
                  <a:pt x="77723" y="83819"/>
                </a:lnTo>
                <a:lnTo>
                  <a:pt x="71627" y="88391"/>
                </a:lnTo>
                <a:lnTo>
                  <a:pt x="110176" y="88391"/>
                </a:lnTo>
                <a:lnTo>
                  <a:pt x="102107" y="79247"/>
                </a:lnTo>
                <a:lnTo>
                  <a:pt x="97535" y="68579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98230" y="1648986"/>
            <a:ext cx="219710" cy="414655"/>
          </a:xfrm>
          <a:custGeom>
            <a:avLst/>
            <a:gdLst/>
            <a:ahLst/>
            <a:cxnLst/>
            <a:rect l="l" t="t" r="r" b="b"/>
            <a:pathLst>
              <a:path w="219710" h="414655">
                <a:moveTo>
                  <a:pt x="155447" y="414527"/>
                </a:moveTo>
                <a:lnTo>
                  <a:pt x="140207" y="414527"/>
                </a:lnTo>
                <a:lnTo>
                  <a:pt x="129539" y="403859"/>
                </a:lnTo>
                <a:lnTo>
                  <a:pt x="120395" y="385571"/>
                </a:lnTo>
                <a:lnTo>
                  <a:pt x="94487" y="387095"/>
                </a:lnTo>
                <a:lnTo>
                  <a:pt x="77723" y="362711"/>
                </a:lnTo>
                <a:lnTo>
                  <a:pt x="77723" y="350519"/>
                </a:lnTo>
                <a:lnTo>
                  <a:pt x="89915" y="339851"/>
                </a:lnTo>
                <a:lnTo>
                  <a:pt x="91439" y="315467"/>
                </a:lnTo>
                <a:lnTo>
                  <a:pt x="100583" y="304799"/>
                </a:lnTo>
                <a:lnTo>
                  <a:pt x="100583" y="286511"/>
                </a:lnTo>
                <a:lnTo>
                  <a:pt x="118871" y="269747"/>
                </a:lnTo>
                <a:lnTo>
                  <a:pt x="118871" y="257555"/>
                </a:lnTo>
                <a:lnTo>
                  <a:pt x="92963" y="233171"/>
                </a:lnTo>
                <a:lnTo>
                  <a:pt x="97535" y="202691"/>
                </a:lnTo>
                <a:lnTo>
                  <a:pt x="80771" y="150875"/>
                </a:lnTo>
                <a:lnTo>
                  <a:pt x="59435" y="128015"/>
                </a:lnTo>
                <a:lnTo>
                  <a:pt x="38099" y="118871"/>
                </a:lnTo>
                <a:lnTo>
                  <a:pt x="25907" y="105155"/>
                </a:lnTo>
                <a:lnTo>
                  <a:pt x="19811" y="82295"/>
                </a:lnTo>
                <a:lnTo>
                  <a:pt x="0" y="64007"/>
                </a:lnTo>
                <a:lnTo>
                  <a:pt x="0" y="51815"/>
                </a:lnTo>
                <a:lnTo>
                  <a:pt x="7619" y="38099"/>
                </a:lnTo>
                <a:lnTo>
                  <a:pt x="27431" y="18287"/>
                </a:lnTo>
                <a:lnTo>
                  <a:pt x="47243" y="13715"/>
                </a:lnTo>
                <a:lnTo>
                  <a:pt x="56387" y="0"/>
                </a:lnTo>
                <a:lnTo>
                  <a:pt x="65531" y="1523"/>
                </a:lnTo>
                <a:lnTo>
                  <a:pt x="77723" y="12191"/>
                </a:lnTo>
                <a:lnTo>
                  <a:pt x="89915" y="16763"/>
                </a:lnTo>
                <a:lnTo>
                  <a:pt x="96011" y="21335"/>
                </a:lnTo>
                <a:lnTo>
                  <a:pt x="99059" y="30479"/>
                </a:lnTo>
                <a:lnTo>
                  <a:pt x="97535" y="68579"/>
                </a:lnTo>
                <a:lnTo>
                  <a:pt x="102107" y="79247"/>
                </a:lnTo>
                <a:lnTo>
                  <a:pt x="124967" y="105155"/>
                </a:lnTo>
                <a:lnTo>
                  <a:pt x="128015" y="117347"/>
                </a:lnTo>
                <a:lnTo>
                  <a:pt x="126491" y="146303"/>
                </a:lnTo>
                <a:lnTo>
                  <a:pt x="143255" y="185927"/>
                </a:lnTo>
                <a:lnTo>
                  <a:pt x="156971" y="201167"/>
                </a:lnTo>
                <a:lnTo>
                  <a:pt x="182879" y="210311"/>
                </a:lnTo>
                <a:lnTo>
                  <a:pt x="195071" y="222503"/>
                </a:lnTo>
                <a:lnTo>
                  <a:pt x="219455" y="265175"/>
                </a:lnTo>
                <a:lnTo>
                  <a:pt x="219455" y="277367"/>
                </a:lnTo>
                <a:lnTo>
                  <a:pt x="211835" y="291083"/>
                </a:lnTo>
                <a:lnTo>
                  <a:pt x="214883" y="315467"/>
                </a:lnTo>
                <a:lnTo>
                  <a:pt x="205739" y="323087"/>
                </a:lnTo>
                <a:lnTo>
                  <a:pt x="199643" y="323087"/>
                </a:lnTo>
                <a:lnTo>
                  <a:pt x="188975" y="336803"/>
                </a:lnTo>
                <a:lnTo>
                  <a:pt x="173735" y="338327"/>
                </a:lnTo>
                <a:lnTo>
                  <a:pt x="167639" y="344423"/>
                </a:lnTo>
                <a:lnTo>
                  <a:pt x="166115" y="355091"/>
                </a:lnTo>
                <a:lnTo>
                  <a:pt x="175259" y="382523"/>
                </a:lnTo>
                <a:lnTo>
                  <a:pt x="175259" y="394715"/>
                </a:lnTo>
                <a:lnTo>
                  <a:pt x="155447" y="414527"/>
                </a:lnTo>
              </a:path>
            </a:pathLst>
          </a:custGeom>
          <a:ln w="7619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456142" y="171756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19">
                <a:moveTo>
                  <a:pt x="9144" y="0"/>
                </a:moveTo>
                <a:lnTo>
                  <a:pt x="1524" y="6096"/>
                </a:lnTo>
                <a:lnTo>
                  <a:pt x="0" y="10668"/>
                </a:lnTo>
                <a:lnTo>
                  <a:pt x="3048" y="18288"/>
                </a:lnTo>
                <a:lnTo>
                  <a:pt x="6096" y="19812"/>
                </a:lnTo>
                <a:lnTo>
                  <a:pt x="13716" y="19812"/>
                </a:lnTo>
                <a:lnTo>
                  <a:pt x="19812" y="15240"/>
                </a:lnTo>
                <a:lnTo>
                  <a:pt x="19812" y="6096"/>
                </a:lnTo>
                <a:lnTo>
                  <a:pt x="13716" y="1524"/>
                </a:lnTo>
                <a:lnTo>
                  <a:pt x="9144" y="0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010890" y="1446292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48768" y="0"/>
                </a:moveTo>
                <a:lnTo>
                  <a:pt x="18288" y="0"/>
                </a:lnTo>
                <a:lnTo>
                  <a:pt x="3048" y="7620"/>
                </a:lnTo>
                <a:lnTo>
                  <a:pt x="0" y="19812"/>
                </a:lnTo>
                <a:lnTo>
                  <a:pt x="19812" y="38100"/>
                </a:lnTo>
                <a:lnTo>
                  <a:pt x="35052" y="42672"/>
                </a:lnTo>
                <a:lnTo>
                  <a:pt x="57912" y="44196"/>
                </a:lnTo>
                <a:lnTo>
                  <a:pt x="68580" y="41148"/>
                </a:lnTo>
                <a:lnTo>
                  <a:pt x="83820" y="30480"/>
                </a:lnTo>
                <a:lnTo>
                  <a:pt x="83820" y="15240"/>
                </a:lnTo>
                <a:lnTo>
                  <a:pt x="74676" y="6096"/>
                </a:lnTo>
                <a:lnTo>
                  <a:pt x="48768" y="0"/>
                </a:lnTo>
                <a:close/>
              </a:path>
            </a:pathLst>
          </a:custGeom>
          <a:solidFill>
            <a:srgbClr val="ABE9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010890" y="1446292"/>
            <a:ext cx="83820" cy="44450"/>
          </a:xfrm>
          <a:custGeom>
            <a:avLst/>
            <a:gdLst/>
            <a:ahLst/>
            <a:cxnLst/>
            <a:rect l="l" t="t" r="r" b="b"/>
            <a:pathLst>
              <a:path w="83819" h="44450">
                <a:moveTo>
                  <a:pt x="57912" y="44196"/>
                </a:moveTo>
                <a:lnTo>
                  <a:pt x="35052" y="42672"/>
                </a:lnTo>
                <a:lnTo>
                  <a:pt x="19812" y="38100"/>
                </a:lnTo>
                <a:lnTo>
                  <a:pt x="0" y="19812"/>
                </a:lnTo>
                <a:lnTo>
                  <a:pt x="3048" y="7620"/>
                </a:lnTo>
                <a:lnTo>
                  <a:pt x="18288" y="0"/>
                </a:lnTo>
                <a:lnTo>
                  <a:pt x="48768" y="0"/>
                </a:lnTo>
                <a:lnTo>
                  <a:pt x="74676" y="6096"/>
                </a:lnTo>
                <a:lnTo>
                  <a:pt x="83820" y="15240"/>
                </a:lnTo>
                <a:lnTo>
                  <a:pt x="83820" y="30480"/>
                </a:lnTo>
                <a:lnTo>
                  <a:pt x="68580" y="41148"/>
                </a:lnTo>
                <a:lnTo>
                  <a:pt x="57912" y="44196"/>
                </a:lnTo>
              </a:path>
            </a:pathLst>
          </a:custGeom>
          <a:ln w="7620">
            <a:solidFill>
              <a:srgbClr val="0085A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 rot="21540000">
            <a:off x="9548765" y="7327809"/>
            <a:ext cx="932859" cy="1025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52" baseline="4385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6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84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22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8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0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 rot="21540000">
            <a:off x="9766453" y="7269854"/>
            <a:ext cx="145120" cy="140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0"/>
              </a:lnSpc>
            </a:pPr>
            <a:r>
              <a:rPr sz="1425" spc="-21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5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 rot="21540000">
            <a:off x="8811930" y="7016236"/>
            <a:ext cx="568327" cy="143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1425" spc="-262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84" baseline="292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2" baseline="-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04" baseline="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1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22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0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-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40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5847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 rot="21540000">
            <a:off x="9075667" y="7288822"/>
            <a:ext cx="436674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9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0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3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3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 rot="21540000">
            <a:off x="8813205" y="6870498"/>
            <a:ext cx="537394" cy="144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0"/>
              </a:lnSpc>
            </a:pPr>
            <a:r>
              <a:rPr sz="1425" spc="-27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82" baseline="292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27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92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4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" baseline="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9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12" baseline="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7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22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1695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 rot="21540000">
            <a:off x="10071687" y="753295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 rot="21540000">
            <a:off x="9743887" y="7607467"/>
            <a:ext cx="197665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-8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 rot="21540000">
            <a:off x="9532846" y="7830130"/>
            <a:ext cx="463763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0" baseline="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8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04" baseline="877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05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0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72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3508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35087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 rot="21540000">
            <a:off x="9925549" y="748120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 rot="21540000">
            <a:off x="9615714" y="7705763"/>
            <a:ext cx="30255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05"/>
              </a:lnSpc>
            </a:pP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    </a:t>
            </a:r>
            <a:r>
              <a:rPr sz="1425" spc="150" baseline="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2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 rot="21540000">
            <a:off x="9564613" y="7762505"/>
            <a:ext cx="426431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6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0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5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44" baseline="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 rot="21540000">
            <a:off x="9316570" y="7388480"/>
            <a:ext cx="33292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39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0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7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44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 rot="21540000">
            <a:off x="8902725" y="7172164"/>
            <a:ext cx="958644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15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-2339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82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8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14619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-204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2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2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5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27" baseline="-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30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9239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 rot="21540000">
            <a:off x="9758839" y="7423374"/>
            <a:ext cx="697854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85"/>
              </a:lnSpc>
            </a:pPr>
            <a:r>
              <a:rPr sz="1425" spc="-284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9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4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67" baseline="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9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2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-877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31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9" baseline="2923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32163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 rot="21540000">
            <a:off x="9634857" y="7534840"/>
            <a:ext cx="44338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80"/>
              </a:lnSpc>
            </a:pPr>
            <a:r>
              <a:rPr sz="1425" spc="-16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  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    </a:t>
            </a:r>
            <a:r>
              <a:rPr sz="1425" spc="-18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04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 rot="21540000">
            <a:off x="10078143" y="7500531"/>
            <a:ext cx="240999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 rot="21540000">
            <a:off x="9721943" y="7596147"/>
            <a:ext cx="184243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8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 rot="21540000">
            <a:off x="9589672" y="7470275"/>
            <a:ext cx="483341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284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157" baseline="-584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425" spc="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0" baseline="-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44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1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04" baseline="-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20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3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4619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 rot="21540000">
            <a:off x="9426233" y="7480393"/>
            <a:ext cx="181953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 rot="21540000">
            <a:off x="10126035" y="7462805"/>
            <a:ext cx="246537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00"/>
              </a:lnSpc>
            </a:pP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5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42" baseline="-584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6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3508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3508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 rot="21540000">
            <a:off x="9140030" y="6959755"/>
            <a:ext cx="233486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</a:pPr>
            <a:r>
              <a:rPr sz="1425" spc="-75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1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 rot="21540000">
            <a:off x="9123018" y="7264123"/>
            <a:ext cx="641395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50"/>
              </a:lnSpc>
            </a:pPr>
            <a:r>
              <a:rPr sz="1425" spc="-39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5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44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5" baseline="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27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7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7" baseline="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32163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 rot="21540000">
            <a:off x="9426333" y="7218089"/>
            <a:ext cx="548274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    </a:t>
            </a:r>
            <a:r>
              <a:rPr sz="950" spc="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22" baseline="-2339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4385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43859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 rot="21540000">
            <a:off x="9666589" y="7526943"/>
            <a:ext cx="309297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</a:t>
            </a:r>
            <a:r>
              <a:rPr sz="950" spc="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 rot="21540000">
            <a:off x="9834334" y="7926224"/>
            <a:ext cx="201336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112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4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5847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 rot="21540000">
            <a:off x="9581903" y="7767527"/>
            <a:ext cx="285451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65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0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3391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 rot="21540000">
            <a:off x="9577017" y="7649180"/>
            <a:ext cx="41775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0"/>
              </a:lnSpc>
            </a:pPr>
            <a:r>
              <a:rPr sz="1425" spc="104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-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0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79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339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35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7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 rot="21540000">
            <a:off x="8772318" y="7097532"/>
            <a:ext cx="18189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35"/>
              </a:lnSpc>
            </a:pPr>
            <a:r>
              <a:rPr sz="950" spc="-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1695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 rot="21540000">
            <a:off x="8964513" y="7052032"/>
            <a:ext cx="41508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2339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baseline="-23391" dirty="0">
                <a:solidFill>
                  <a:srgbClr val="FFFFFF"/>
                </a:solidFill>
                <a:latin typeface="Arial"/>
                <a:cs typeface="Arial"/>
              </a:rPr>
              <a:t>       </a:t>
            </a:r>
            <a:r>
              <a:rPr sz="1425" spc="-157" baseline="-2339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 rot="21540000">
            <a:off x="9583550" y="7624983"/>
            <a:ext cx="610056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 </a:t>
            </a:r>
            <a:r>
              <a:rPr sz="950" spc="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2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425" spc="-6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4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1695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 rot="21540000">
            <a:off x="8989215" y="6970105"/>
            <a:ext cx="145828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60"/>
              </a:lnSpc>
            </a:pPr>
            <a:r>
              <a:rPr sz="1425" spc="-14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45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 rot="21540000">
            <a:off x="10032288" y="7580099"/>
            <a:ext cx="149214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1425" spc="3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 rot="21540000">
            <a:off x="10236677" y="7217113"/>
            <a:ext cx="253492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-1169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202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6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 rot="21540000">
            <a:off x="9861154" y="7549296"/>
            <a:ext cx="282614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-50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8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 rot="21540000">
            <a:off x="9294249" y="732538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 rot="21540000">
            <a:off x="9374050" y="740847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 rot="21540000">
            <a:off x="9257874" y="7474332"/>
            <a:ext cx="188593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60"/>
              </a:lnSpc>
            </a:pPr>
            <a:r>
              <a:rPr sz="1425" spc="52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754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 rot="21540000">
            <a:off x="9518462" y="7381780"/>
            <a:ext cx="819897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15"/>
              </a:lnSpc>
            </a:pPr>
            <a:r>
              <a:rPr sz="1425" spc="-104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44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45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5" baseline="3801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15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5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6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47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22" baseline="1169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44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5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4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6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 rot="21540000">
            <a:off x="9580529" y="7564525"/>
            <a:ext cx="50660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8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16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    </a:t>
            </a:r>
            <a:r>
              <a:rPr sz="1425" spc="165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 rot="21540000">
            <a:off x="9144183" y="7332512"/>
            <a:ext cx="17516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 rot="21540000">
            <a:off x="9631682" y="7574203"/>
            <a:ext cx="596966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5"/>
              </a:lnSpc>
            </a:pPr>
            <a:r>
              <a:rPr sz="1425" spc="-15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     </a:t>
            </a:r>
            <a:r>
              <a:rPr sz="1425" spc="187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     </a:t>
            </a:r>
            <a:r>
              <a:rPr sz="950" spc="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 rot="21540000">
            <a:off x="9315176" y="709943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 rot="21540000">
            <a:off x="9573888" y="7526820"/>
            <a:ext cx="219928" cy="140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-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 rot="21540000">
            <a:off x="9174466" y="7356409"/>
            <a:ext cx="509911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1425" spc="13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       </a:t>
            </a:r>
            <a:r>
              <a:rPr sz="1425" spc="5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 rot="21540000">
            <a:off x="9764809" y="7542843"/>
            <a:ext cx="144157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-26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 rot="21540000">
            <a:off x="8870145" y="695729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 rot="21540000">
            <a:off x="9626360" y="779680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 rot="21540000">
            <a:off x="10356685" y="721780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 rot="21540000">
            <a:off x="9458481" y="7555214"/>
            <a:ext cx="334630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</a:t>
            </a:r>
            <a:r>
              <a:rPr sz="950" spc="-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 rot="21540000">
            <a:off x="8849961" y="6822887"/>
            <a:ext cx="297362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10"/>
              </a:lnSpc>
            </a:pPr>
            <a:r>
              <a:rPr sz="950" spc="-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8771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75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7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 rot="21540000">
            <a:off x="9581666" y="7724912"/>
            <a:ext cx="307342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. </a:t>
            </a:r>
            <a:r>
              <a:rPr sz="950" spc="-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 rot="21540000">
            <a:off x="8779299" y="692070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 rot="21540000">
            <a:off x="8913624" y="7240916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 rot="21540000">
            <a:off x="10088499" y="5940755"/>
            <a:ext cx="248728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187" baseline="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2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 rot="21540000">
            <a:off x="10097482" y="603382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 rot="21540000">
            <a:off x="9718897" y="5991096"/>
            <a:ext cx="32273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70"/>
              </a:lnSpc>
            </a:pPr>
            <a:r>
              <a:rPr sz="1425" spc="-39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9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-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35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82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8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5" baseline="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3391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 rot="21540000">
            <a:off x="9166989" y="5962357"/>
            <a:ext cx="19402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0"/>
              </a:lnSpc>
            </a:pPr>
            <a:r>
              <a:rPr sz="1425" spc="-6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 rot="21540000">
            <a:off x="8269246" y="6773902"/>
            <a:ext cx="246270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87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1169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120" baseline="-116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950" spc="-12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5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 rot="21540000">
            <a:off x="9381069" y="5979084"/>
            <a:ext cx="29262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24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4" baseline="2339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3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87" baseline="-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7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9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6315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 rot="21540000">
            <a:off x="8284080" y="684298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 rot="21540000">
            <a:off x="8272913" y="6204011"/>
            <a:ext cx="250589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284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59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52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1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2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 rot="21540000">
            <a:off x="8486167" y="6005132"/>
            <a:ext cx="176380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40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5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2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6315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 rot="21540000">
            <a:off x="9253352" y="5971782"/>
            <a:ext cx="370910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0"/>
              </a:lnSpc>
            </a:pPr>
            <a:r>
              <a:rPr sz="1425" spc="-330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92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6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5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8771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 rot="21540000">
            <a:off x="8983909" y="5846230"/>
            <a:ext cx="229040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52" baseline="584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30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4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6315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 rot="21540000">
            <a:off x="10343647" y="5727603"/>
            <a:ext cx="18362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85"/>
              </a:lnSpc>
            </a:pP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20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 rot="21540000">
            <a:off x="8409670" y="5930344"/>
            <a:ext cx="798895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120" baseline="-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-2339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4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9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1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3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30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5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0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5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04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30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9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3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0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3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59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 rot="21540000">
            <a:off x="10073507" y="5899513"/>
            <a:ext cx="348196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240" baseline="-3801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-409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-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82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8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70" baseline="292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232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2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4619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 rot="21540000">
            <a:off x="10298438" y="5613016"/>
            <a:ext cx="242381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-409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-4093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40" baseline="-2046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 rot="21540000">
            <a:off x="10222385" y="574661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 rot="21540000">
            <a:off x="8242036" y="6457744"/>
            <a:ext cx="201552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4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14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52" baseline="2339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44" baseline="5847" dirty="0">
                <a:solidFill>
                  <a:srgbClr val="686868"/>
                </a:solidFill>
                <a:latin typeface="Arial"/>
                <a:cs typeface="Arial"/>
              </a:rPr>
              <a:t>..</a:t>
            </a:r>
            <a:r>
              <a:rPr sz="950" spc="-22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4619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 rot="21540000">
            <a:off x="8370734" y="6054489"/>
            <a:ext cx="16180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1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 rot="21540000">
            <a:off x="8224539" y="6642317"/>
            <a:ext cx="208091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50"/>
              </a:lnSpc>
            </a:pPr>
            <a:r>
              <a:rPr sz="1425" spc="-30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15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1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1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 rot="21540000">
            <a:off x="8410080" y="6890338"/>
            <a:ext cx="169964" cy="140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5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 rot="21540000">
            <a:off x="8307184" y="6117560"/>
            <a:ext cx="240043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34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0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2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 rot="21540000">
            <a:off x="8283258" y="6728164"/>
            <a:ext cx="206883" cy="128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975"/>
              </a:lnSpc>
            </a:pPr>
            <a:r>
              <a:rPr sz="1425" spc="-367" baseline="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37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0" baseline="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7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9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5847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 rot="21540000">
            <a:off x="8507036" y="5904665"/>
            <a:ext cx="447633" cy="1025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85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4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44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82" baseline="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7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0" baseline="2046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254" baseline="409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3508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7" baseline="3508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15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3391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 rot="21540000">
            <a:off x="8246240" y="6346391"/>
            <a:ext cx="227314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120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5" baseline="584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0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 rot="21540000">
            <a:off x="9108442" y="5843954"/>
            <a:ext cx="372446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42" baseline="-3508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04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3391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 rot="21540000">
            <a:off x="9856831" y="5959366"/>
            <a:ext cx="192371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7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 rot="21540000">
            <a:off x="8207444" y="6532052"/>
            <a:ext cx="21373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11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0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7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5847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 rot="21540000">
            <a:off x="9732919" y="598072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 rot="21540000">
            <a:off x="8915853" y="6209675"/>
            <a:ext cx="211318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209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3508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187" baseline="-3508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 rot="21540000">
            <a:off x="8922858" y="6264449"/>
            <a:ext cx="177949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30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 rot="21540000">
            <a:off x="8954811" y="618127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 rot="21540000">
            <a:off x="9027913" y="652106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 rot="21540000">
            <a:off x="9085318" y="6218022"/>
            <a:ext cx="165587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13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 rot="21540000">
            <a:off x="9074540" y="6289159"/>
            <a:ext cx="177029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39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59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0467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9869358" y="7494733"/>
            <a:ext cx="146194" cy="273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23520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	.</a:t>
            </a:r>
            <a:endParaRPr sz="9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930710" y="7368877"/>
            <a:ext cx="146194" cy="2749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24154" algn="l"/>
              </a:tabLst>
            </a:pPr>
            <a:r>
              <a:rPr sz="950" dirty="0">
                <a:solidFill>
                  <a:srgbClr val="FFFFFF"/>
                </a:solidFill>
                <a:latin typeface="Arial"/>
                <a:cs typeface="Arial"/>
              </a:rPr>
              <a:t>.	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0236141" y="7282908"/>
            <a:ext cx="146194" cy="166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254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19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4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3391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9393772" y="7262965"/>
            <a:ext cx="146194" cy="3892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30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2" baseline="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0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97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8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4619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9852429" y="7377193"/>
            <a:ext cx="146194" cy="6286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75590" algn="l"/>
                <a:tab pos="577850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..	</a:t>
            </a:r>
            <a:r>
              <a:rPr sz="1425" baseline="2923" dirty="0">
                <a:solidFill>
                  <a:srgbClr val="FFFFFF"/>
                </a:solidFill>
                <a:latin typeface="Arial"/>
                <a:cs typeface="Arial"/>
              </a:rPr>
              <a:t>.	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9122449" y="7284626"/>
            <a:ext cx="230504" cy="2546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29239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17" baseline="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0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0011603" y="7351319"/>
            <a:ext cx="146194" cy="1682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6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9977859" y="7699958"/>
            <a:ext cx="146194" cy="1085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22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12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9818417" y="7921649"/>
            <a:ext cx="146194" cy="1276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9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9814617" y="7636567"/>
            <a:ext cx="146194" cy="311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9766443" y="7737105"/>
            <a:ext cx="146194" cy="2139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52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4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1695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9628050" y="7502362"/>
            <a:ext cx="146194" cy="3568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44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8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0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14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72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4385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43859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9533073" y="7201386"/>
            <a:ext cx="146194" cy="738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7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7" baseline="-1754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1425" spc="-195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30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3508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3508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65" baseline="-2923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1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9" baseline="-2923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15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0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35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923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9111839" y="6938451"/>
            <a:ext cx="230832" cy="146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00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95885">
              <a:lnSpc>
                <a:spcPts val="900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0128298" y="759838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8854291" y="727377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0262602" y="749321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8859590" y="7078868"/>
            <a:ext cx="146194" cy="164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54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4385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43859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8864022" y="6833440"/>
            <a:ext cx="146194" cy="939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1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9375532" y="7354610"/>
            <a:ext cx="146194" cy="1631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120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1695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9260344" y="7160950"/>
            <a:ext cx="146194" cy="440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57" baseline="-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52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44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52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3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9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0083465" y="7326486"/>
            <a:ext cx="146194" cy="21780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352" baseline="14619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950" spc="8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6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1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1695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9113406" y="7127447"/>
            <a:ext cx="146194" cy="119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14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9239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9383250" y="7240166"/>
            <a:ext cx="146194" cy="83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19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9416800" y="754328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9826880" y="7353213"/>
            <a:ext cx="146194" cy="514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8934122" y="6908102"/>
            <a:ext cx="146194" cy="49910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0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97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8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22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65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92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" baseline="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4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0467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8725161" y="7053631"/>
            <a:ext cx="256480" cy="2419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7945">
              <a:lnSpc>
                <a:spcPts val="975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975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9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4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67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9633970" y="7205353"/>
            <a:ext cx="146194" cy="2717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-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2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4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04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9880246" y="7800971"/>
            <a:ext cx="146194" cy="1428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330" baseline="292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" baseline="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9806970" y="798857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9771065" y="7539602"/>
            <a:ext cx="146194" cy="164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114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16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0180313" y="730592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8953618" y="724337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9685268" y="750088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56727" y="7211196"/>
            <a:ext cx="146194" cy="2686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177165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	</a:t>
            </a:r>
            <a:r>
              <a:rPr sz="1425" spc="44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9836617" y="7771409"/>
            <a:ext cx="146194" cy="203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10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8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9071317" y="6976000"/>
            <a:ext cx="146194" cy="41020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325120" algn="l"/>
              </a:tabLst>
            </a:pPr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	</a:t>
            </a:r>
            <a:r>
              <a:rPr sz="1425" spc="-3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9201042" y="734555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9895934" y="755586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9522562" y="7610496"/>
            <a:ext cx="146194" cy="1835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44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14" dirty="0">
                <a:solidFill>
                  <a:srgbClr val="686868"/>
                </a:solidFill>
                <a:latin typeface="Arial"/>
                <a:cs typeface="Arial"/>
              </a:rPr>
              <a:t> 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8942757" y="7010628"/>
            <a:ext cx="146194" cy="1155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322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0371349" y="7297198"/>
            <a:ext cx="146194" cy="75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419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7" baseline="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9165643" y="7102086"/>
            <a:ext cx="146194" cy="3460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95910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	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9151939" y="720590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9054424" y="713119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8876123" y="7000648"/>
            <a:ext cx="146194" cy="1428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9130652" y="714934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9267843" y="725303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9784507" y="741763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9691578" y="7836219"/>
            <a:ext cx="230832" cy="2317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5255">
              <a:lnSpc>
                <a:spcPts val="875"/>
              </a:lnSpc>
            </a:pPr>
            <a:r>
              <a:rPr sz="1425" spc="104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ts val="875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4619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9551215" y="7312091"/>
            <a:ext cx="146194" cy="2152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9824161" y="737487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9296048" y="7173413"/>
            <a:ext cx="146194" cy="717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22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0467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9036121" y="733669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9913829" y="742482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9811727" y="731663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9116799" y="6914309"/>
            <a:ext cx="146194" cy="1492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9761301" y="737445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9235630" y="7062769"/>
            <a:ext cx="146194" cy="3822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   </a:t>
            </a:r>
            <a:r>
              <a:rPr sz="1425" spc="-18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   </a:t>
            </a:r>
            <a:r>
              <a:rPr sz="1425" spc="-89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9198613" y="733646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9636167" y="792181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9291735" y="749512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9924219" y="769771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9881547" y="797206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9209430" y="744315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9729177" y="769461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8804424" y="6839575"/>
            <a:ext cx="146194" cy="176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2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9005188" y="695845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9460858" y="7340889"/>
            <a:ext cx="146194" cy="270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20345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	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9398573" y="725698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9194398" y="693847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9165421" y="738648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9162434" y="708614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9574032" y="7409197"/>
            <a:ext cx="146194" cy="303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tabLst>
                <a:tab pos="252729" algn="l"/>
              </a:tabLst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	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9532913" y="779006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9142868" y="727957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9348654" y="751124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9499435" y="736495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9746089" y="726453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9043554" y="686979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9953412" y="755851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9448918" y="738610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9459655" y="732054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9136588" y="688311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9442575" y="735686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9288719" y="729145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9185419" y="732639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9752163" y="7897855"/>
            <a:ext cx="146194" cy="1543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62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8996580" y="725931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9150532" y="693169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9625859" y="790834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9258272" y="7364503"/>
            <a:ext cx="146194" cy="140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9337714" y="729577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9275284" y="734152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9040683" y="736906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9641099" y="726851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9420054" y="731119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9827059" y="753520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0037235" y="741622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9464249" y="756109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9592133" y="7684508"/>
            <a:ext cx="146194" cy="1987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-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9145754" y="712380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9772173" y="782637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9628776" y="791173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9104412" y="707041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9473196" y="752002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9794769" y="602108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9893081" y="5974624"/>
            <a:ext cx="146194" cy="736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21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8308082" y="6731017"/>
            <a:ext cx="146194" cy="2393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82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-877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217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2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8203589" y="6277447"/>
            <a:ext cx="146194" cy="6324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195" baseline="-1169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4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142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9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42" baseline="263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412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10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3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-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7" baseline="-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-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7543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8345510" y="5992133"/>
            <a:ext cx="146194" cy="4432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70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5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6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2631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89" baseline="-263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425" spc="-34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3216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-3216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26315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0209610" y="5744999"/>
            <a:ext cx="146194" cy="337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22" baseline="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2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2" baseline="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0" baseline="17543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195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8930497" y="597550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8620272" y="5897217"/>
            <a:ext cx="146194" cy="1536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3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7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7543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9479203" y="602305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8563344" y="5933031"/>
            <a:ext cx="146194" cy="1955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0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9942505" y="600180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9841852" y="600643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8959480" y="591952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9735230" y="608540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8188342" y="6441198"/>
            <a:ext cx="146194" cy="1231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8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5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1695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9234031" y="596021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9645486" y="605929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9073941" y="590853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9985514" y="5946519"/>
            <a:ext cx="146194" cy="927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89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9118235" y="586887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0077732" y="5858967"/>
            <a:ext cx="146194" cy="25272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3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32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22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412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5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12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8185435" y="6650532"/>
            <a:ext cx="146194" cy="279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9" baseline="-2046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330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104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77" baseline="-263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47" baseline="-2046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8981037" y="5939039"/>
            <a:ext cx="146194" cy="118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8905257" y="5865909"/>
            <a:ext cx="146194" cy="876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9142415" y="587339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9177503" y="598310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9176105" y="587793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8432388" y="5954496"/>
            <a:ext cx="146194" cy="2203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375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97" baseline="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2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17543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9805677" y="602836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8729695" y="5864858"/>
            <a:ext cx="205184" cy="1943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15"/>
              </a:lnSpc>
            </a:pP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  <a:p>
            <a:pPr marL="80010">
              <a:lnSpc>
                <a:spcPts val="815"/>
              </a:lnSpc>
            </a:pPr>
            <a:r>
              <a:rPr sz="1425" spc="-179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3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9158070" y="5880464"/>
            <a:ext cx="146194" cy="2012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8413013" y="6835892"/>
            <a:ext cx="146194" cy="140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82" baseline="-14619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8383961" y="621398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9092467" y="594132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0369711" y="5744879"/>
            <a:ext cx="146194" cy="1663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120" baseline="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2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7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9324121" y="603423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9351517" y="601175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0345389" y="571768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0185227" y="603284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9473740" y="599453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9383776" y="592607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0444357" y="564419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8310871" y="653544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9107904" y="587071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9264751" y="599718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9251007" y="593019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9683922" y="604446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9394485" y="601707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9876118" y="598194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8289610" y="614809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9310846" y="602601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8510692" y="594378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9348916" y="602774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9202794" y="586782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9391727" y="5960837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9693648" y="6081289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0195102" y="5831356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9454391" y="6023375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0048539" y="591321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1067302" y="5347345"/>
            <a:ext cx="146194" cy="958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spc="-26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425" spc="-97" baseline="-2339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8888022" y="6290860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8912371" y="6275613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8977699" y="6260321"/>
            <a:ext cx="146194" cy="946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1425" spc="-6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9150229" y="6313868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9049631" y="6353564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9106077" y="6321661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9025293" y="6347572"/>
            <a:ext cx="146194" cy="628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9906326" y="8049804"/>
            <a:ext cx="67310" cy="26034"/>
          </a:xfrm>
          <a:custGeom>
            <a:avLst/>
            <a:gdLst/>
            <a:ahLst/>
            <a:cxnLst/>
            <a:rect l="l" t="t" r="r" b="b"/>
            <a:pathLst>
              <a:path w="67310" h="26034">
                <a:moveTo>
                  <a:pt x="67055" y="25908"/>
                </a:move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9824029" y="8013228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5532" y="30480"/>
                </a:moveTo>
                <a:lnTo>
                  <a:pt x="45720" y="22860"/>
                </a:ln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9741731" y="7975128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5532" y="30480"/>
                </a:move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9660956" y="7937027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5532" y="30479"/>
                </a:move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9580183" y="7897403"/>
            <a:ext cx="64135" cy="32384"/>
          </a:xfrm>
          <a:custGeom>
            <a:avLst/>
            <a:gdLst/>
            <a:ahLst/>
            <a:cxnLst/>
            <a:rect l="l" t="t" r="r" b="b"/>
            <a:pathLst>
              <a:path w="64135" h="32384">
                <a:moveTo>
                  <a:pt x="64008" y="32003"/>
                </a:moveTo>
                <a:lnTo>
                  <a:pt x="32004" y="16763"/>
                </a:lnTo>
                <a:lnTo>
                  <a:pt x="1524" y="1523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9549702" y="7816631"/>
            <a:ext cx="17145" cy="68580"/>
          </a:xfrm>
          <a:custGeom>
            <a:avLst/>
            <a:gdLst/>
            <a:ahLst/>
            <a:cxnLst/>
            <a:rect l="l" t="t" r="r" b="b"/>
            <a:pathLst>
              <a:path w="17145" h="68579">
                <a:moveTo>
                  <a:pt x="16763" y="68580"/>
                </a:moveTo>
                <a:lnTo>
                  <a:pt x="12191" y="45720"/>
                </a:lnTo>
                <a:lnTo>
                  <a:pt x="9143" y="30480"/>
                </a:lnTo>
                <a:lnTo>
                  <a:pt x="0" y="13716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9552749" y="7757195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0" y="42672"/>
                </a:moveTo>
                <a:lnTo>
                  <a:pt x="9144" y="32004"/>
                </a:lnTo>
                <a:lnTo>
                  <a:pt x="50292" y="6096"/>
                </a:lnTo>
                <a:lnTo>
                  <a:pt x="5791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9595422" y="7691663"/>
            <a:ext cx="35560" cy="53340"/>
          </a:xfrm>
          <a:custGeom>
            <a:avLst/>
            <a:gdLst/>
            <a:ahLst/>
            <a:cxnLst/>
            <a:rect l="l" t="t" r="r" b="b"/>
            <a:pathLst>
              <a:path w="35560" h="53340">
                <a:moveTo>
                  <a:pt x="27432" y="53339"/>
                </a:moveTo>
                <a:lnTo>
                  <a:pt x="35052" y="47243"/>
                </a:lnTo>
                <a:lnTo>
                  <a:pt x="35052" y="32003"/>
                </a:lnTo>
                <a:lnTo>
                  <a:pt x="13716" y="9143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9514649" y="7652040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5532" y="30480"/>
                </a:moveTo>
                <a:lnTo>
                  <a:pt x="47244" y="19812"/>
                </a:ln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433876" y="7610891"/>
            <a:ext cx="66040" cy="33655"/>
          </a:xfrm>
          <a:custGeom>
            <a:avLst/>
            <a:gdLst/>
            <a:ahLst/>
            <a:cxnLst/>
            <a:rect l="l" t="t" r="r" b="b"/>
            <a:pathLst>
              <a:path w="66039" h="33654">
                <a:moveTo>
                  <a:pt x="65532" y="33528"/>
                </a:move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357674" y="7565170"/>
            <a:ext cx="60960" cy="38100"/>
          </a:xfrm>
          <a:custGeom>
            <a:avLst/>
            <a:gdLst/>
            <a:ahLst/>
            <a:cxnLst/>
            <a:rect l="l" t="t" r="r" b="b"/>
            <a:pathLst>
              <a:path w="60960" h="38100">
                <a:moveTo>
                  <a:pt x="60960" y="38099"/>
                </a:moveTo>
                <a:lnTo>
                  <a:pt x="45720" y="30479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282995" y="7513356"/>
            <a:ext cx="59690" cy="41275"/>
          </a:xfrm>
          <a:custGeom>
            <a:avLst/>
            <a:gdLst/>
            <a:ahLst/>
            <a:cxnLst/>
            <a:rect l="l" t="t" r="r" b="b"/>
            <a:pathLst>
              <a:path w="59689" h="41275">
                <a:moveTo>
                  <a:pt x="59436" y="41148"/>
                </a:moveTo>
                <a:lnTo>
                  <a:pt x="39624" y="28956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209842" y="7461539"/>
            <a:ext cx="58419" cy="41275"/>
          </a:xfrm>
          <a:custGeom>
            <a:avLst/>
            <a:gdLst/>
            <a:ahLst/>
            <a:cxnLst/>
            <a:rect l="l" t="t" r="r" b="b"/>
            <a:pathLst>
              <a:path w="58420" h="41275">
                <a:moveTo>
                  <a:pt x="57912" y="41148"/>
                </a:move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9136687" y="7409723"/>
            <a:ext cx="59690" cy="41275"/>
          </a:xfrm>
          <a:custGeom>
            <a:avLst/>
            <a:gdLst/>
            <a:ahLst/>
            <a:cxnLst/>
            <a:rect l="l" t="t" r="r" b="b"/>
            <a:pathLst>
              <a:path w="59689" h="41275">
                <a:moveTo>
                  <a:pt x="59436" y="41147"/>
                </a:moveTo>
                <a:lnTo>
                  <a:pt x="16764" y="9143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060486" y="7360954"/>
            <a:ext cx="60960" cy="38100"/>
          </a:xfrm>
          <a:custGeom>
            <a:avLst/>
            <a:gdLst/>
            <a:ahLst/>
            <a:cxnLst/>
            <a:rect l="l" t="t" r="r" b="b"/>
            <a:pathLst>
              <a:path w="60960" h="38100">
                <a:moveTo>
                  <a:pt x="60960" y="38099"/>
                </a:move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981237" y="7316758"/>
            <a:ext cx="64135" cy="35560"/>
          </a:xfrm>
          <a:custGeom>
            <a:avLst/>
            <a:gdLst/>
            <a:ahLst/>
            <a:cxnLst/>
            <a:rect l="l" t="t" r="r" b="b"/>
            <a:pathLst>
              <a:path w="64135" h="35559">
                <a:moveTo>
                  <a:pt x="64008" y="35051"/>
                </a:moveTo>
                <a:lnTo>
                  <a:pt x="45720" y="24383"/>
                </a:lnTo>
                <a:lnTo>
                  <a:pt x="27432" y="16763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8901988" y="7274087"/>
            <a:ext cx="64135" cy="33655"/>
          </a:xfrm>
          <a:custGeom>
            <a:avLst/>
            <a:gdLst/>
            <a:ahLst/>
            <a:cxnLst/>
            <a:rect l="l" t="t" r="r" b="b"/>
            <a:pathLst>
              <a:path w="64135" h="33654">
                <a:moveTo>
                  <a:pt x="64008" y="33528"/>
                </a:moveTo>
                <a:lnTo>
                  <a:pt x="38100" y="21336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8827308" y="7223794"/>
            <a:ext cx="59690" cy="41275"/>
          </a:xfrm>
          <a:custGeom>
            <a:avLst/>
            <a:gdLst/>
            <a:ahLst/>
            <a:cxnLst/>
            <a:rect l="l" t="t" r="r" b="b"/>
            <a:pathLst>
              <a:path w="59689" h="41275">
                <a:moveTo>
                  <a:pt x="59436" y="41148"/>
                </a:moveTo>
                <a:lnTo>
                  <a:pt x="57912" y="41148"/>
                </a:lnTo>
                <a:lnTo>
                  <a:pt x="9144" y="7620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8786159" y="7153691"/>
            <a:ext cx="27940" cy="58419"/>
          </a:xfrm>
          <a:custGeom>
            <a:avLst/>
            <a:gdLst/>
            <a:ahLst/>
            <a:cxnLst/>
            <a:rect l="l" t="t" r="r" b="b"/>
            <a:pathLst>
              <a:path w="27939" h="58420">
                <a:moveTo>
                  <a:pt x="27432" y="57912"/>
                </a:moveTo>
                <a:lnTo>
                  <a:pt x="10668" y="42672"/>
                </a:lnTo>
                <a:lnTo>
                  <a:pt x="1524" y="21336"/>
                </a:lnTo>
                <a:lnTo>
                  <a:pt x="0" y="16764"/>
                </a:lnTo>
                <a:lnTo>
                  <a:pt x="13716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8810543" y="7082061"/>
            <a:ext cx="38100" cy="58419"/>
          </a:xfrm>
          <a:custGeom>
            <a:avLst/>
            <a:gdLst/>
            <a:ahLst/>
            <a:cxnLst/>
            <a:rect l="l" t="t" r="r" b="b"/>
            <a:pathLst>
              <a:path w="38100" h="58420">
                <a:moveTo>
                  <a:pt x="0" y="57911"/>
                </a:moveTo>
                <a:lnTo>
                  <a:pt x="16764" y="38099"/>
                </a:lnTo>
                <a:lnTo>
                  <a:pt x="27432" y="28955"/>
                </a:lnTo>
                <a:lnTo>
                  <a:pt x="35052" y="21335"/>
                </a:lnTo>
                <a:lnTo>
                  <a:pt x="3810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8839500" y="6993670"/>
            <a:ext cx="10795" cy="70485"/>
          </a:xfrm>
          <a:custGeom>
            <a:avLst/>
            <a:gdLst/>
            <a:ahLst/>
            <a:cxnLst/>
            <a:rect l="l" t="t" r="r" b="b"/>
            <a:pathLst>
              <a:path w="10795" h="70484">
                <a:moveTo>
                  <a:pt x="10667" y="70104"/>
                </a:moveTo>
                <a:lnTo>
                  <a:pt x="10667" y="39624"/>
                </a:lnTo>
                <a:lnTo>
                  <a:pt x="3047" y="15240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8830355" y="6906800"/>
            <a:ext cx="15240" cy="68580"/>
          </a:xfrm>
          <a:custGeom>
            <a:avLst/>
            <a:gdLst/>
            <a:ahLst/>
            <a:cxnLst/>
            <a:rect l="l" t="t" r="r" b="b"/>
            <a:pathLst>
              <a:path w="15239" h="68579">
                <a:moveTo>
                  <a:pt x="4572" y="68580"/>
                </a:moveTo>
                <a:lnTo>
                  <a:pt x="0" y="53340"/>
                </a:lnTo>
                <a:lnTo>
                  <a:pt x="4572" y="33528"/>
                </a:lnTo>
                <a:lnTo>
                  <a:pt x="12192" y="6096"/>
                </a:lnTo>
                <a:lnTo>
                  <a:pt x="1524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8853215" y="6865654"/>
            <a:ext cx="67310" cy="24765"/>
          </a:xfrm>
          <a:custGeom>
            <a:avLst/>
            <a:gdLst/>
            <a:ahLst/>
            <a:cxnLst/>
            <a:rect l="l" t="t" r="r" b="b"/>
            <a:pathLst>
              <a:path w="67310" h="24765">
                <a:moveTo>
                  <a:pt x="0" y="24383"/>
                </a:moveTo>
                <a:lnTo>
                  <a:pt x="3048" y="21335"/>
                </a:lnTo>
                <a:lnTo>
                  <a:pt x="38100" y="7619"/>
                </a:lnTo>
                <a:lnTo>
                  <a:pt x="67056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8938563" y="6865652"/>
            <a:ext cx="71755" cy="9525"/>
          </a:xfrm>
          <a:custGeom>
            <a:avLst/>
            <a:gdLst/>
            <a:ahLst/>
            <a:cxnLst/>
            <a:rect l="l" t="t" r="r" b="b"/>
            <a:pathLst>
              <a:path w="71754" h="9525">
                <a:moveTo>
                  <a:pt x="0" y="0"/>
                </a:moveTo>
                <a:lnTo>
                  <a:pt x="38100" y="3048"/>
                </a:lnTo>
                <a:lnTo>
                  <a:pt x="71628" y="914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9026957" y="6879369"/>
            <a:ext cx="71755" cy="7620"/>
          </a:xfrm>
          <a:custGeom>
            <a:avLst/>
            <a:gdLst/>
            <a:ahLst/>
            <a:cxnLst/>
            <a:rect l="l" t="t" r="r" b="b"/>
            <a:pathLst>
              <a:path w="71754" h="7620">
                <a:moveTo>
                  <a:pt x="0" y="0"/>
                </a:moveTo>
                <a:lnTo>
                  <a:pt x="33528" y="7620"/>
                </a:lnTo>
                <a:lnTo>
                  <a:pt x="67056" y="4572"/>
                </a:lnTo>
                <a:lnTo>
                  <a:pt x="71628" y="457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9116874" y="6886989"/>
            <a:ext cx="66040" cy="24765"/>
          </a:xfrm>
          <a:custGeom>
            <a:avLst/>
            <a:gdLst/>
            <a:ahLst/>
            <a:cxnLst/>
            <a:rect l="l" t="t" r="r" b="b"/>
            <a:pathLst>
              <a:path w="66039" h="24765">
                <a:moveTo>
                  <a:pt x="0" y="0"/>
                </a:moveTo>
                <a:lnTo>
                  <a:pt x="30480" y="3048"/>
                </a:lnTo>
                <a:lnTo>
                  <a:pt x="57912" y="22860"/>
                </a:lnTo>
                <a:lnTo>
                  <a:pt x="65532" y="2438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9200698" y="6912897"/>
            <a:ext cx="71755" cy="1905"/>
          </a:xfrm>
          <a:custGeom>
            <a:avLst/>
            <a:gdLst/>
            <a:ahLst/>
            <a:cxnLst/>
            <a:rect l="l" t="t" r="r" b="b"/>
            <a:pathLst>
              <a:path w="71754" h="1904">
                <a:moveTo>
                  <a:pt x="0" y="0"/>
                </a:moveTo>
                <a:lnTo>
                  <a:pt x="22860" y="1524"/>
                </a:lnTo>
                <a:lnTo>
                  <a:pt x="56388" y="0"/>
                </a:lnTo>
                <a:lnTo>
                  <a:pt x="7162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290613" y="6912896"/>
            <a:ext cx="50800" cy="44450"/>
          </a:xfrm>
          <a:custGeom>
            <a:avLst/>
            <a:gdLst/>
            <a:ahLst/>
            <a:cxnLst/>
            <a:rect l="l" t="t" r="r" b="b"/>
            <a:pathLst>
              <a:path w="50800" h="44450">
                <a:moveTo>
                  <a:pt x="0" y="0"/>
                </a:moveTo>
                <a:lnTo>
                  <a:pt x="15240" y="1524"/>
                </a:lnTo>
                <a:lnTo>
                  <a:pt x="35052" y="22860"/>
                </a:lnTo>
                <a:lnTo>
                  <a:pt x="50292" y="4419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9351577" y="6972333"/>
            <a:ext cx="17145" cy="68580"/>
          </a:xfrm>
          <a:custGeom>
            <a:avLst/>
            <a:gdLst/>
            <a:ahLst/>
            <a:cxnLst/>
            <a:rect l="l" t="t" r="r" b="b"/>
            <a:pathLst>
              <a:path w="17145" h="68579">
                <a:moveTo>
                  <a:pt x="0" y="0"/>
                </a:moveTo>
                <a:lnTo>
                  <a:pt x="1524" y="1523"/>
                </a:lnTo>
                <a:lnTo>
                  <a:pt x="16764" y="45719"/>
                </a:lnTo>
                <a:lnTo>
                  <a:pt x="16764" y="68579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363768" y="7059203"/>
            <a:ext cx="5080" cy="71755"/>
          </a:xfrm>
          <a:custGeom>
            <a:avLst/>
            <a:gdLst/>
            <a:ahLst/>
            <a:cxnLst/>
            <a:rect l="l" t="t" r="r" b="b"/>
            <a:pathLst>
              <a:path w="5079" h="71754">
                <a:moveTo>
                  <a:pt x="4572" y="0"/>
                </a:moveTo>
                <a:lnTo>
                  <a:pt x="4572" y="24383"/>
                </a:lnTo>
                <a:lnTo>
                  <a:pt x="0" y="65531"/>
                </a:lnTo>
                <a:lnTo>
                  <a:pt x="0" y="71627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362244" y="7149117"/>
            <a:ext cx="38100" cy="53340"/>
          </a:xfrm>
          <a:custGeom>
            <a:avLst/>
            <a:gdLst/>
            <a:ahLst/>
            <a:cxnLst/>
            <a:rect l="l" t="t" r="r" b="b"/>
            <a:pathLst>
              <a:path w="38100" h="53340">
                <a:moveTo>
                  <a:pt x="0" y="0"/>
                </a:moveTo>
                <a:lnTo>
                  <a:pt x="0" y="4572"/>
                </a:lnTo>
                <a:lnTo>
                  <a:pt x="3048" y="27432"/>
                </a:lnTo>
                <a:lnTo>
                  <a:pt x="18288" y="32004"/>
                </a:lnTo>
                <a:lnTo>
                  <a:pt x="38100" y="5334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412538" y="7216172"/>
            <a:ext cx="70485" cy="15240"/>
          </a:xfrm>
          <a:custGeom>
            <a:avLst/>
            <a:gdLst/>
            <a:ahLst/>
            <a:cxnLst/>
            <a:rect l="l" t="t" r="r" b="b"/>
            <a:pathLst>
              <a:path w="70485" h="15240">
                <a:moveTo>
                  <a:pt x="0" y="0"/>
                </a:moveTo>
                <a:lnTo>
                  <a:pt x="70104" y="1524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499408" y="7229891"/>
            <a:ext cx="73660" cy="3175"/>
          </a:xfrm>
          <a:custGeom>
            <a:avLst/>
            <a:gdLst/>
            <a:ahLst/>
            <a:cxnLst/>
            <a:rect l="l" t="t" r="r" b="b"/>
            <a:pathLst>
              <a:path w="73660" h="3175">
                <a:moveTo>
                  <a:pt x="0" y="3048"/>
                </a:moveTo>
                <a:lnTo>
                  <a:pt x="35052" y="0"/>
                </a:lnTo>
                <a:lnTo>
                  <a:pt x="7315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589327" y="7214650"/>
            <a:ext cx="71755" cy="15240"/>
          </a:xfrm>
          <a:custGeom>
            <a:avLst/>
            <a:gdLst/>
            <a:ahLst/>
            <a:cxnLst/>
            <a:rect l="l" t="t" r="r" b="b"/>
            <a:pathLst>
              <a:path w="71754" h="15240">
                <a:moveTo>
                  <a:pt x="0" y="15239"/>
                </a:moveTo>
                <a:lnTo>
                  <a:pt x="28956" y="7619"/>
                </a:lnTo>
                <a:lnTo>
                  <a:pt x="45720" y="4571"/>
                </a:lnTo>
                <a:lnTo>
                  <a:pt x="7162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677718" y="7216173"/>
            <a:ext cx="67310" cy="24765"/>
          </a:xfrm>
          <a:custGeom>
            <a:avLst/>
            <a:gdLst/>
            <a:ahLst/>
            <a:cxnLst/>
            <a:rect l="l" t="t" r="r" b="b"/>
            <a:pathLst>
              <a:path w="67310" h="24765">
                <a:moveTo>
                  <a:pt x="0" y="0"/>
                </a:moveTo>
                <a:lnTo>
                  <a:pt x="54864" y="15240"/>
                </a:lnTo>
                <a:lnTo>
                  <a:pt x="67056" y="2438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758494" y="7252749"/>
            <a:ext cx="68580" cy="10795"/>
          </a:xfrm>
          <a:custGeom>
            <a:avLst/>
            <a:gdLst/>
            <a:ahLst/>
            <a:cxnLst/>
            <a:rect l="l" t="t" r="r" b="b"/>
            <a:pathLst>
              <a:path w="68579" h="10795">
                <a:moveTo>
                  <a:pt x="0" y="0"/>
                </a:moveTo>
                <a:lnTo>
                  <a:pt x="9144" y="9144"/>
                </a:lnTo>
                <a:lnTo>
                  <a:pt x="65532" y="10668"/>
                </a:lnTo>
                <a:lnTo>
                  <a:pt x="68580" y="1066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9842316" y="7272562"/>
            <a:ext cx="58419" cy="44450"/>
          </a:xfrm>
          <a:custGeom>
            <a:avLst/>
            <a:gdLst/>
            <a:ahLst/>
            <a:cxnLst/>
            <a:rect l="l" t="t" r="r" b="b"/>
            <a:pathLst>
              <a:path w="58420" h="44450">
                <a:moveTo>
                  <a:pt x="0" y="0"/>
                </a:moveTo>
                <a:lnTo>
                  <a:pt x="9144" y="6096"/>
                </a:lnTo>
                <a:lnTo>
                  <a:pt x="33528" y="24384"/>
                </a:lnTo>
                <a:lnTo>
                  <a:pt x="57912" y="4419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913946" y="7327424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0" y="0"/>
                </a:moveTo>
                <a:lnTo>
                  <a:pt x="22860" y="16763"/>
                </a:lnTo>
                <a:lnTo>
                  <a:pt x="42672" y="32003"/>
                </a:lnTo>
                <a:lnTo>
                  <a:pt x="57912" y="42671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987098" y="7379242"/>
            <a:ext cx="68580" cy="15240"/>
          </a:xfrm>
          <a:custGeom>
            <a:avLst/>
            <a:gdLst/>
            <a:ahLst/>
            <a:cxnLst/>
            <a:rect l="l" t="t" r="r" b="b"/>
            <a:pathLst>
              <a:path w="68579" h="15240">
                <a:moveTo>
                  <a:pt x="0" y="0"/>
                </a:moveTo>
                <a:lnTo>
                  <a:pt x="22860" y="13716"/>
                </a:lnTo>
                <a:lnTo>
                  <a:pt x="68580" y="1524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073971" y="7367050"/>
            <a:ext cx="64135" cy="26034"/>
          </a:xfrm>
          <a:custGeom>
            <a:avLst/>
            <a:gdLst/>
            <a:ahLst/>
            <a:cxnLst/>
            <a:rect l="l" t="t" r="r" b="b"/>
            <a:pathLst>
              <a:path w="64135" h="26034">
                <a:moveTo>
                  <a:pt x="0" y="25907"/>
                </a:moveTo>
                <a:lnTo>
                  <a:pt x="32004" y="22859"/>
                </a:lnTo>
                <a:lnTo>
                  <a:pt x="6400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154743" y="7339618"/>
            <a:ext cx="68580" cy="21590"/>
          </a:xfrm>
          <a:custGeom>
            <a:avLst/>
            <a:gdLst/>
            <a:ahLst/>
            <a:cxnLst/>
            <a:rect l="l" t="t" r="r" b="b"/>
            <a:pathLst>
              <a:path w="68579" h="21590">
                <a:moveTo>
                  <a:pt x="0" y="21336"/>
                </a:moveTo>
                <a:lnTo>
                  <a:pt x="65532" y="1524"/>
                </a:lnTo>
                <a:lnTo>
                  <a:pt x="6858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238565" y="7312188"/>
            <a:ext cx="70485" cy="18415"/>
          </a:xfrm>
          <a:custGeom>
            <a:avLst/>
            <a:gdLst/>
            <a:ahLst/>
            <a:cxnLst/>
            <a:rect l="l" t="t" r="r" b="b"/>
            <a:pathLst>
              <a:path w="70485" h="18415">
                <a:moveTo>
                  <a:pt x="0" y="18288"/>
                </a:moveTo>
                <a:lnTo>
                  <a:pt x="7010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325436" y="7286278"/>
            <a:ext cx="70485" cy="20320"/>
          </a:xfrm>
          <a:custGeom>
            <a:avLst/>
            <a:gdLst/>
            <a:ahLst/>
            <a:cxnLst/>
            <a:rect l="l" t="t" r="r" b="b"/>
            <a:pathLst>
              <a:path w="70484" h="20320">
                <a:moveTo>
                  <a:pt x="0" y="19811"/>
                </a:moveTo>
                <a:lnTo>
                  <a:pt x="19812" y="13715"/>
                </a:lnTo>
                <a:lnTo>
                  <a:pt x="7010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12305" y="7277134"/>
            <a:ext cx="68580" cy="13970"/>
          </a:xfrm>
          <a:custGeom>
            <a:avLst/>
            <a:gdLst/>
            <a:ahLst/>
            <a:cxnLst/>
            <a:rect l="l" t="t" r="r" b="b"/>
            <a:pathLst>
              <a:path w="68579" h="13970">
                <a:moveTo>
                  <a:pt x="0" y="4571"/>
                </a:moveTo>
                <a:lnTo>
                  <a:pt x="45720" y="0"/>
                </a:lnTo>
                <a:lnTo>
                  <a:pt x="68580" y="13715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480887" y="7301519"/>
            <a:ext cx="15240" cy="70485"/>
          </a:xfrm>
          <a:custGeom>
            <a:avLst/>
            <a:gdLst/>
            <a:ahLst/>
            <a:cxnLst/>
            <a:rect l="l" t="t" r="r" b="b"/>
            <a:pathLst>
              <a:path w="15240" h="70484">
                <a:moveTo>
                  <a:pt x="13716" y="0"/>
                </a:moveTo>
                <a:lnTo>
                  <a:pt x="15240" y="0"/>
                </a:lnTo>
                <a:lnTo>
                  <a:pt x="12192" y="18288"/>
                </a:lnTo>
                <a:lnTo>
                  <a:pt x="0" y="70104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427546" y="7388386"/>
            <a:ext cx="47625" cy="53340"/>
          </a:xfrm>
          <a:custGeom>
            <a:avLst/>
            <a:gdLst/>
            <a:ahLst/>
            <a:cxnLst/>
            <a:rect l="l" t="t" r="r" b="b"/>
            <a:pathLst>
              <a:path w="47625" h="53340">
                <a:moveTo>
                  <a:pt x="47244" y="0"/>
                </a:moveTo>
                <a:lnTo>
                  <a:pt x="0" y="5334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360489" y="7455443"/>
            <a:ext cx="55244" cy="47625"/>
          </a:xfrm>
          <a:custGeom>
            <a:avLst/>
            <a:gdLst/>
            <a:ahLst/>
            <a:cxnLst/>
            <a:rect l="l" t="t" r="r" b="b"/>
            <a:pathLst>
              <a:path w="55245" h="47625">
                <a:moveTo>
                  <a:pt x="54863" y="0"/>
                </a:moveTo>
                <a:lnTo>
                  <a:pt x="48767" y="7620"/>
                </a:lnTo>
                <a:lnTo>
                  <a:pt x="0" y="4724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287335" y="7514880"/>
            <a:ext cx="59690" cy="40005"/>
          </a:xfrm>
          <a:custGeom>
            <a:avLst/>
            <a:gdLst/>
            <a:ahLst/>
            <a:cxnLst/>
            <a:rect l="l" t="t" r="r" b="b"/>
            <a:pathLst>
              <a:path w="59689" h="40004">
                <a:moveTo>
                  <a:pt x="59436" y="0"/>
                </a:moveTo>
                <a:lnTo>
                  <a:pt x="36576" y="19812"/>
                </a:lnTo>
                <a:lnTo>
                  <a:pt x="0" y="3962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221803" y="7566693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1815" y="0"/>
                </a:moveTo>
                <a:lnTo>
                  <a:pt x="39623" y="9144"/>
                </a:lnTo>
                <a:lnTo>
                  <a:pt x="0" y="5029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154743" y="7629180"/>
            <a:ext cx="53340" cy="47625"/>
          </a:xfrm>
          <a:custGeom>
            <a:avLst/>
            <a:gdLst/>
            <a:ahLst/>
            <a:cxnLst/>
            <a:rect l="l" t="t" r="r" b="b"/>
            <a:pathLst>
              <a:path w="53339" h="47625">
                <a:moveTo>
                  <a:pt x="53339" y="0"/>
                </a:moveTo>
                <a:lnTo>
                  <a:pt x="9143" y="36576"/>
                </a:lnTo>
                <a:lnTo>
                  <a:pt x="0" y="47244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095307" y="7690139"/>
            <a:ext cx="47625" cy="55244"/>
          </a:xfrm>
          <a:custGeom>
            <a:avLst/>
            <a:gdLst/>
            <a:ahLst/>
            <a:cxnLst/>
            <a:rect l="l" t="t" r="r" b="b"/>
            <a:pathLst>
              <a:path w="47625" h="55245">
                <a:moveTo>
                  <a:pt x="47244" y="0"/>
                </a:moveTo>
                <a:lnTo>
                  <a:pt x="12192" y="39624"/>
                </a:lnTo>
                <a:lnTo>
                  <a:pt x="0" y="5486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034344" y="7758721"/>
            <a:ext cx="50800" cy="52069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291" y="0"/>
                </a:moveTo>
                <a:lnTo>
                  <a:pt x="25907" y="28955"/>
                </a:lnTo>
                <a:lnTo>
                  <a:pt x="0" y="51815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9988624" y="7825777"/>
            <a:ext cx="36830" cy="62865"/>
          </a:xfrm>
          <a:custGeom>
            <a:avLst/>
            <a:gdLst/>
            <a:ahLst/>
            <a:cxnLst/>
            <a:rect l="l" t="t" r="r" b="b"/>
            <a:pathLst>
              <a:path w="36829" h="62865">
                <a:moveTo>
                  <a:pt x="36575" y="0"/>
                </a:moveTo>
                <a:lnTo>
                  <a:pt x="9143" y="39624"/>
                </a:lnTo>
                <a:lnTo>
                  <a:pt x="0" y="6248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9959667" y="7905024"/>
            <a:ext cx="22860" cy="68580"/>
          </a:xfrm>
          <a:custGeom>
            <a:avLst/>
            <a:gdLst/>
            <a:ahLst/>
            <a:cxnLst/>
            <a:rect l="l" t="t" r="r" b="b"/>
            <a:pathLst>
              <a:path w="22860" h="68579">
                <a:moveTo>
                  <a:pt x="22860" y="0"/>
                </a:moveTo>
                <a:lnTo>
                  <a:pt x="12192" y="25908"/>
                </a:lnTo>
                <a:lnTo>
                  <a:pt x="3048" y="47244"/>
                </a:lnTo>
                <a:lnTo>
                  <a:pt x="0" y="6858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9953570" y="7990368"/>
            <a:ext cx="15240" cy="70485"/>
          </a:xfrm>
          <a:custGeom>
            <a:avLst/>
            <a:gdLst/>
            <a:ahLst/>
            <a:cxnLst/>
            <a:rect l="l" t="t" r="r" b="b"/>
            <a:pathLst>
              <a:path w="15239" h="70484">
                <a:moveTo>
                  <a:pt x="3048" y="0"/>
                </a:moveTo>
                <a:lnTo>
                  <a:pt x="0" y="24383"/>
                </a:lnTo>
                <a:lnTo>
                  <a:pt x="15240" y="70103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 txBox="1"/>
          <p:nvPr/>
        </p:nvSpPr>
        <p:spPr>
          <a:xfrm rot="21540000">
            <a:off x="8963710" y="690684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 rot="21540000">
            <a:off x="10089178" y="7294750"/>
            <a:ext cx="402974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  </a:t>
            </a:r>
            <a:r>
              <a:rPr sz="950" spc="3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 rot="21540000">
            <a:off x="8887557" y="698450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 rot="21540000">
            <a:off x="9178650" y="690529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 rot="21540000">
            <a:off x="9808948" y="7878061"/>
            <a:ext cx="207539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10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 rot="21540000">
            <a:off x="9913456" y="782432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 rot="21540000">
            <a:off x="9925114" y="7611754"/>
            <a:ext cx="232253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8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5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8771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 rot="21540000">
            <a:off x="9494440" y="776209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 rot="21540000">
            <a:off x="9232325" y="696347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 rot="21540000">
            <a:off x="8892705" y="7002281"/>
            <a:ext cx="389847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6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 rot="21540000">
            <a:off x="9814408" y="795412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 rot="21540000">
            <a:off x="10032270" y="7534759"/>
            <a:ext cx="159315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 rot="21540000">
            <a:off x="9822113" y="780935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 rot="21540000">
            <a:off x="9933120" y="769509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 rot="21540000">
            <a:off x="9969722" y="7599098"/>
            <a:ext cx="152624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-15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4" name="object 364"/>
          <p:cNvSpPr txBox="1"/>
          <p:nvPr/>
        </p:nvSpPr>
        <p:spPr>
          <a:xfrm rot="21540000">
            <a:off x="9878361" y="789933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5" name="object 365"/>
          <p:cNvSpPr txBox="1"/>
          <p:nvPr/>
        </p:nvSpPr>
        <p:spPr>
          <a:xfrm rot="21540000">
            <a:off x="9113275" y="712051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6" name="object 366"/>
          <p:cNvSpPr txBox="1"/>
          <p:nvPr/>
        </p:nvSpPr>
        <p:spPr>
          <a:xfrm rot="21540000">
            <a:off x="9419407" y="721976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7" name="object 367"/>
          <p:cNvSpPr txBox="1"/>
          <p:nvPr/>
        </p:nvSpPr>
        <p:spPr>
          <a:xfrm rot="21540000">
            <a:off x="9189199" y="716337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 rot="21540000">
            <a:off x="9603726" y="786580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 rot="21540000">
            <a:off x="8912883" y="7032732"/>
            <a:ext cx="376410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 </a:t>
            </a:r>
            <a:r>
              <a:rPr sz="950" spc="7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 rot="21540000">
            <a:off x="9600682" y="718749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 rot="21540000">
            <a:off x="8872254" y="7145048"/>
            <a:ext cx="256604" cy="140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4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 rot="21540000">
            <a:off x="9894835" y="742814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 rot="21540000">
            <a:off x="8779508" y="689175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 rot="21540000">
            <a:off x="9369335" y="742376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5" name="object 375"/>
          <p:cNvSpPr txBox="1"/>
          <p:nvPr/>
        </p:nvSpPr>
        <p:spPr>
          <a:xfrm rot="21540000">
            <a:off x="9556766" y="755941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6" name="object 376"/>
          <p:cNvSpPr txBox="1"/>
          <p:nvPr/>
        </p:nvSpPr>
        <p:spPr>
          <a:xfrm rot="21540000">
            <a:off x="9240108" y="6885595"/>
            <a:ext cx="170165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7" name="object 377"/>
          <p:cNvSpPr txBox="1"/>
          <p:nvPr/>
        </p:nvSpPr>
        <p:spPr>
          <a:xfrm rot="21540000">
            <a:off x="9101092" y="713869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8" name="object 378"/>
          <p:cNvSpPr txBox="1"/>
          <p:nvPr/>
        </p:nvSpPr>
        <p:spPr>
          <a:xfrm rot="21540000">
            <a:off x="9640239" y="7750302"/>
            <a:ext cx="272607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</a:t>
            </a:r>
            <a:r>
              <a:rPr sz="950" spc="-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79" name="object 379"/>
          <p:cNvSpPr txBox="1"/>
          <p:nvPr/>
        </p:nvSpPr>
        <p:spPr>
          <a:xfrm rot="21540000">
            <a:off x="8886645" y="7083620"/>
            <a:ext cx="333870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3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baseline="2923" dirty="0">
                <a:solidFill>
                  <a:srgbClr val="686868"/>
                </a:solidFill>
                <a:latin typeface="Arial"/>
                <a:cs typeface="Arial"/>
              </a:rPr>
              <a:t>   </a:t>
            </a:r>
            <a:r>
              <a:rPr sz="1425" spc="-89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5847">
              <a:latin typeface="Arial"/>
              <a:cs typeface="Arial"/>
            </a:endParaRPr>
          </a:p>
        </p:txBody>
      </p:sp>
      <p:sp>
        <p:nvSpPr>
          <p:cNvPr id="380" name="object 380"/>
          <p:cNvSpPr txBox="1"/>
          <p:nvPr/>
        </p:nvSpPr>
        <p:spPr>
          <a:xfrm rot="21540000">
            <a:off x="9477556" y="740983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1" name="object 381"/>
          <p:cNvSpPr txBox="1"/>
          <p:nvPr/>
        </p:nvSpPr>
        <p:spPr>
          <a:xfrm rot="21540000">
            <a:off x="9563272" y="7689068"/>
            <a:ext cx="298648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. </a:t>
            </a:r>
            <a:r>
              <a:rPr sz="950" spc="-9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2" name="object 382"/>
          <p:cNvSpPr txBox="1"/>
          <p:nvPr/>
        </p:nvSpPr>
        <p:spPr>
          <a:xfrm rot="21540000">
            <a:off x="8869454" y="685057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3" name="object 383"/>
          <p:cNvSpPr txBox="1"/>
          <p:nvPr/>
        </p:nvSpPr>
        <p:spPr>
          <a:xfrm rot="21540000">
            <a:off x="10062734" y="753015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4" name="object 384"/>
          <p:cNvSpPr txBox="1"/>
          <p:nvPr/>
        </p:nvSpPr>
        <p:spPr>
          <a:xfrm rot="21540000">
            <a:off x="9615976" y="7782664"/>
            <a:ext cx="324062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   </a:t>
            </a:r>
            <a:r>
              <a:rPr sz="1425" spc="1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8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5" name="object 385"/>
          <p:cNvSpPr txBox="1"/>
          <p:nvPr/>
        </p:nvSpPr>
        <p:spPr>
          <a:xfrm rot="21540000">
            <a:off x="9497250" y="770090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6" name="object 386"/>
          <p:cNvSpPr txBox="1"/>
          <p:nvPr/>
        </p:nvSpPr>
        <p:spPr>
          <a:xfrm rot="21540000">
            <a:off x="9920688" y="7418953"/>
            <a:ext cx="214099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1425" spc="-135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7" name="object 387"/>
          <p:cNvSpPr txBox="1"/>
          <p:nvPr/>
        </p:nvSpPr>
        <p:spPr>
          <a:xfrm rot="21540000">
            <a:off x="8837284" y="6934159"/>
            <a:ext cx="191450" cy="140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1425" spc="-9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8" name="object 388"/>
          <p:cNvSpPr txBox="1"/>
          <p:nvPr/>
        </p:nvSpPr>
        <p:spPr>
          <a:xfrm rot="21540000">
            <a:off x="10373941" y="735244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89" name="object 389"/>
          <p:cNvSpPr txBox="1"/>
          <p:nvPr/>
        </p:nvSpPr>
        <p:spPr>
          <a:xfrm rot="21540000">
            <a:off x="9825377" y="743626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0" name="object 390"/>
          <p:cNvSpPr txBox="1"/>
          <p:nvPr/>
        </p:nvSpPr>
        <p:spPr>
          <a:xfrm rot="21540000">
            <a:off x="9164215" y="710713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1" name="object 391"/>
          <p:cNvSpPr txBox="1"/>
          <p:nvPr/>
        </p:nvSpPr>
        <p:spPr>
          <a:xfrm rot="21540000">
            <a:off x="9608945" y="7857713"/>
            <a:ext cx="17605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2" name="object 392"/>
          <p:cNvSpPr txBox="1"/>
          <p:nvPr/>
        </p:nvSpPr>
        <p:spPr>
          <a:xfrm rot="21540000">
            <a:off x="9254250" y="698828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3" name="object 393"/>
          <p:cNvSpPr txBox="1"/>
          <p:nvPr/>
        </p:nvSpPr>
        <p:spPr>
          <a:xfrm rot="21540000">
            <a:off x="9683011" y="7792697"/>
            <a:ext cx="228985" cy="143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4" name="object 394"/>
          <p:cNvSpPr txBox="1"/>
          <p:nvPr/>
        </p:nvSpPr>
        <p:spPr>
          <a:xfrm rot="21540000">
            <a:off x="9451129" y="7565799"/>
            <a:ext cx="234318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1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395" name="object 395"/>
          <p:cNvSpPr txBox="1"/>
          <p:nvPr/>
        </p:nvSpPr>
        <p:spPr>
          <a:xfrm rot="21540000">
            <a:off x="8964617" y="680532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6" name="object 396"/>
          <p:cNvSpPr txBox="1"/>
          <p:nvPr/>
        </p:nvSpPr>
        <p:spPr>
          <a:xfrm rot="21540000">
            <a:off x="10142611" y="739350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 rot="21540000">
            <a:off x="9997815" y="767843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 rot="21540000">
            <a:off x="9837762" y="792223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399" name="object 399"/>
          <p:cNvSpPr txBox="1"/>
          <p:nvPr/>
        </p:nvSpPr>
        <p:spPr>
          <a:xfrm rot="21540000">
            <a:off x="9881527" y="7449719"/>
            <a:ext cx="264369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0" name="object 400"/>
          <p:cNvSpPr txBox="1"/>
          <p:nvPr/>
        </p:nvSpPr>
        <p:spPr>
          <a:xfrm rot="21540000">
            <a:off x="9701847" y="7303366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1" name="object 401"/>
          <p:cNvSpPr txBox="1"/>
          <p:nvPr/>
        </p:nvSpPr>
        <p:spPr>
          <a:xfrm rot="21540000">
            <a:off x="9288848" y="745732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2" name="object 402"/>
          <p:cNvSpPr txBox="1"/>
          <p:nvPr/>
        </p:nvSpPr>
        <p:spPr>
          <a:xfrm rot="21540000">
            <a:off x="9768348" y="7800571"/>
            <a:ext cx="161331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4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3" name="object 403"/>
          <p:cNvSpPr txBox="1"/>
          <p:nvPr/>
        </p:nvSpPr>
        <p:spPr>
          <a:xfrm rot="21540000">
            <a:off x="9709093" y="7893462"/>
            <a:ext cx="243234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</a:t>
            </a:r>
            <a:r>
              <a:rPr sz="950" spc="-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 rot="21540000">
            <a:off x="9281027" y="740107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5" name="object 405"/>
          <p:cNvSpPr txBox="1"/>
          <p:nvPr/>
        </p:nvSpPr>
        <p:spPr>
          <a:xfrm rot="21540000">
            <a:off x="10075063" y="740417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6" name="object 406"/>
          <p:cNvSpPr txBox="1"/>
          <p:nvPr/>
        </p:nvSpPr>
        <p:spPr>
          <a:xfrm rot="21540000">
            <a:off x="8933598" y="701099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7" name="object 407"/>
          <p:cNvSpPr txBox="1"/>
          <p:nvPr/>
        </p:nvSpPr>
        <p:spPr>
          <a:xfrm rot="21540000">
            <a:off x="9337331" y="7456483"/>
            <a:ext cx="395462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5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      </a:t>
            </a:r>
            <a:r>
              <a:rPr sz="1425" spc="97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50" baseline="5847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8" name="object 408"/>
          <p:cNvSpPr txBox="1"/>
          <p:nvPr/>
        </p:nvSpPr>
        <p:spPr>
          <a:xfrm rot="21540000">
            <a:off x="9122507" y="708116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09" name="object 409"/>
          <p:cNvSpPr txBox="1"/>
          <p:nvPr/>
        </p:nvSpPr>
        <p:spPr>
          <a:xfrm rot="21540000">
            <a:off x="9159114" y="691500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0" name="object 410"/>
          <p:cNvSpPr txBox="1"/>
          <p:nvPr/>
        </p:nvSpPr>
        <p:spPr>
          <a:xfrm rot="21540000">
            <a:off x="10325047" y="726551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1" name="object 411"/>
          <p:cNvSpPr txBox="1"/>
          <p:nvPr/>
        </p:nvSpPr>
        <p:spPr>
          <a:xfrm rot="21540000">
            <a:off x="8994602" y="684798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2" name="object 412"/>
          <p:cNvSpPr txBox="1"/>
          <p:nvPr/>
        </p:nvSpPr>
        <p:spPr>
          <a:xfrm rot="21540000">
            <a:off x="9163783" y="693033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 rot="21540000">
            <a:off x="9284175" y="700650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 rot="21540000">
            <a:off x="9707213" y="7712956"/>
            <a:ext cx="333752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</a:t>
            </a:r>
            <a:r>
              <a:rPr sz="950" spc="-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 rot="21540000">
            <a:off x="8918841" y="7197703"/>
            <a:ext cx="385587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6" name="object 416"/>
          <p:cNvSpPr txBox="1"/>
          <p:nvPr/>
        </p:nvSpPr>
        <p:spPr>
          <a:xfrm rot="21540000">
            <a:off x="8788591" y="709615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7" name="object 417"/>
          <p:cNvSpPr txBox="1"/>
          <p:nvPr/>
        </p:nvSpPr>
        <p:spPr>
          <a:xfrm rot="21540000">
            <a:off x="9102481" y="7264863"/>
            <a:ext cx="213061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</a:t>
            </a:r>
            <a:r>
              <a:rPr sz="950" spc="-1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8" name="object 418"/>
          <p:cNvSpPr txBox="1"/>
          <p:nvPr/>
        </p:nvSpPr>
        <p:spPr>
          <a:xfrm rot="21540000">
            <a:off x="8828586" y="678544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19" name="object 419"/>
          <p:cNvSpPr txBox="1"/>
          <p:nvPr/>
        </p:nvSpPr>
        <p:spPr>
          <a:xfrm rot="21540000">
            <a:off x="8805470" y="6860652"/>
            <a:ext cx="381700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 </a:t>
            </a:r>
            <a:r>
              <a:rPr sz="950" spc="12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0" name="object 420"/>
          <p:cNvSpPr txBox="1"/>
          <p:nvPr/>
        </p:nvSpPr>
        <p:spPr>
          <a:xfrm rot="21540000">
            <a:off x="9639441" y="783992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1" name="object 421"/>
          <p:cNvSpPr txBox="1"/>
          <p:nvPr/>
        </p:nvSpPr>
        <p:spPr>
          <a:xfrm rot="21540000">
            <a:off x="9665126" y="7509955"/>
            <a:ext cx="322318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</a:t>
            </a:r>
            <a:r>
              <a:rPr sz="950" spc="-13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 rot="21540000">
            <a:off x="9823781" y="727886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3" name="object 423"/>
          <p:cNvSpPr txBox="1"/>
          <p:nvPr/>
        </p:nvSpPr>
        <p:spPr>
          <a:xfrm rot="21540000">
            <a:off x="9799352" y="7511139"/>
            <a:ext cx="296727" cy="143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</a:t>
            </a:r>
            <a:r>
              <a:rPr sz="950" spc="-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4" name="object 424"/>
          <p:cNvSpPr txBox="1"/>
          <p:nvPr/>
        </p:nvSpPr>
        <p:spPr>
          <a:xfrm rot="21540000">
            <a:off x="9880199" y="773000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5" name="object 425"/>
          <p:cNvSpPr txBox="1"/>
          <p:nvPr/>
        </p:nvSpPr>
        <p:spPr>
          <a:xfrm rot="21540000">
            <a:off x="8894224" y="684297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6" name="object 426"/>
          <p:cNvSpPr txBox="1"/>
          <p:nvPr/>
        </p:nvSpPr>
        <p:spPr>
          <a:xfrm rot="21540000">
            <a:off x="9796088" y="7684220"/>
            <a:ext cx="295370" cy="143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</a:t>
            </a:r>
            <a:r>
              <a:rPr sz="950" spc="-11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7" name="object 427"/>
          <p:cNvSpPr txBox="1"/>
          <p:nvPr/>
        </p:nvSpPr>
        <p:spPr>
          <a:xfrm rot="21540000">
            <a:off x="9168587" y="713111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8" name="object 428"/>
          <p:cNvSpPr txBox="1"/>
          <p:nvPr/>
        </p:nvSpPr>
        <p:spPr>
          <a:xfrm rot="21540000">
            <a:off x="9084409" y="7222029"/>
            <a:ext cx="189900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29" name="object 429"/>
          <p:cNvSpPr txBox="1"/>
          <p:nvPr/>
        </p:nvSpPr>
        <p:spPr>
          <a:xfrm rot="21540000">
            <a:off x="9570241" y="7293763"/>
            <a:ext cx="33547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 </a:t>
            </a:r>
            <a:r>
              <a:rPr sz="950" spc="-1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0" name="object 430"/>
          <p:cNvSpPr txBox="1"/>
          <p:nvPr/>
        </p:nvSpPr>
        <p:spPr>
          <a:xfrm rot="21540000">
            <a:off x="9147185" y="691169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1" name="object 431"/>
          <p:cNvSpPr txBox="1"/>
          <p:nvPr/>
        </p:nvSpPr>
        <p:spPr>
          <a:xfrm rot="21540000">
            <a:off x="9833085" y="766167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2" name="object 432"/>
          <p:cNvSpPr txBox="1"/>
          <p:nvPr/>
        </p:nvSpPr>
        <p:spPr>
          <a:xfrm rot="21540000">
            <a:off x="9706670" y="7178546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3" name="object 433"/>
          <p:cNvSpPr txBox="1"/>
          <p:nvPr/>
        </p:nvSpPr>
        <p:spPr>
          <a:xfrm rot="21540000">
            <a:off x="9144510" y="7290231"/>
            <a:ext cx="300322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  </a:t>
            </a:r>
            <a:r>
              <a:rPr sz="950" spc="-6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4" name="object 434"/>
          <p:cNvSpPr txBox="1"/>
          <p:nvPr/>
        </p:nvSpPr>
        <p:spPr>
          <a:xfrm rot="21540000">
            <a:off x="9726411" y="770571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5" name="object 435"/>
          <p:cNvSpPr txBox="1"/>
          <p:nvPr/>
        </p:nvSpPr>
        <p:spPr>
          <a:xfrm rot="21540000">
            <a:off x="10060168" y="752588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6" name="object 436"/>
          <p:cNvSpPr txBox="1"/>
          <p:nvPr/>
        </p:nvSpPr>
        <p:spPr>
          <a:xfrm rot="21540000">
            <a:off x="9548026" y="773470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7" name="object 437"/>
          <p:cNvSpPr txBox="1"/>
          <p:nvPr/>
        </p:nvSpPr>
        <p:spPr>
          <a:xfrm rot="21540000">
            <a:off x="9162572" y="732313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8" name="object 438"/>
          <p:cNvSpPr txBox="1"/>
          <p:nvPr/>
        </p:nvSpPr>
        <p:spPr>
          <a:xfrm rot="21540000">
            <a:off x="10284250" y="7285089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39" name="object 439"/>
          <p:cNvSpPr txBox="1"/>
          <p:nvPr/>
        </p:nvSpPr>
        <p:spPr>
          <a:xfrm rot="21540000">
            <a:off x="9250936" y="688575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0" name="object 440"/>
          <p:cNvSpPr txBox="1"/>
          <p:nvPr/>
        </p:nvSpPr>
        <p:spPr>
          <a:xfrm rot="21540000">
            <a:off x="9404911" y="731553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1" name="object 441"/>
          <p:cNvSpPr txBox="1"/>
          <p:nvPr/>
        </p:nvSpPr>
        <p:spPr>
          <a:xfrm rot="21540000">
            <a:off x="9502300" y="774388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2" name="object 442"/>
          <p:cNvSpPr txBox="1"/>
          <p:nvPr/>
        </p:nvSpPr>
        <p:spPr>
          <a:xfrm rot="21540000">
            <a:off x="8790570" y="7079722"/>
            <a:ext cx="258014" cy="141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1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  </a:t>
            </a:r>
            <a:r>
              <a:rPr sz="950" spc="8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 rot="21540000">
            <a:off x="9334750" y="736886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4" name="object 444"/>
          <p:cNvSpPr txBox="1"/>
          <p:nvPr/>
        </p:nvSpPr>
        <p:spPr>
          <a:xfrm rot="21540000">
            <a:off x="9971709" y="763260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5" name="object 445"/>
          <p:cNvSpPr txBox="1"/>
          <p:nvPr/>
        </p:nvSpPr>
        <p:spPr>
          <a:xfrm rot="21540000">
            <a:off x="10163758" y="7356846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6" name="object 446"/>
          <p:cNvSpPr txBox="1"/>
          <p:nvPr/>
        </p:nvSpPr>
        <p:spPr>
          <a:xfrm rot="21540000">
            <a:off x="9881902" y="787035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 rot="21540000">
            <a:off x="9677713" y="7306383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48" name="object 448"/>
          <p:cNvSpPr txBox="1"/>
          <p:nvPr/>
        </p:nvSpPr>
        <p:spPr>
          <a:xfrm rot="21540000">
            <a:off x="10015427" y="7403581"/>
            <a:ext cx="179839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4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">
              <a:latin typeface="Arial"/>
              <a:cs typeface="Arial"/>
            </a:endParaRPr>
          </a:p>
        </p:txBody>
      </p:sp>
      <p:sp>
        <p:nvSpPr>
          <p:cNvPr id="449" name="object 449"/>
          <p:cNvSpPr txBox="1"/>
          <p:nvPr/>
        </p:nvSpPr>
        <p:spPr>
          <a:xfrm rot="21540000">
            <a:off x="9654918" y="739012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 rot="21540000">
            <a:off x="9603981" y="7497425"/>
            <a:ext cx="196334" cy="143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 </a:t>
            </a:r>
            <a:r>
              <a:rPr sz="950" spc="-2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1" name="object 451"/>
          <p:cNvSpPr txBox="1"/>
          <p:nvPr/>
        </p:nvSpPr>
        <p:spPr>
          <a:xfrm rot="21540000">
            <a:off x="9779750" y="781982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2" name="object 452"/>
          <p:cNvSpPr txBox="1"/>
          <p:nvPr/>
        </p:nvSpPr>
        <p:spPr>
          <a:xfrm rot="21540000">
            <a:off x="9477924" y="718114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3" name="object 453"/>
          <p:cNvSpPr txBox="1"/>
          <p:nvPr/>
        </p:nvSpPr>
        <p:spPr>
          <a:xfrm rot="21540000">
            <a:off x="9313284" y="7239086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4" name="object 454"/>
          <p:cNvSpPr txBox="1"/>
          <p:nvPr/>
        </p:nvSpPr>
        <p:spPr>
          <a:xfrm rot="21540000">
            <a:off x="8923152" y="718731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5" name="object 455"/>
          <p:cNvSpPr txBox="1"/>
          <p:nvPr/>
        </p:nvSpPr>
        <p:spPr>
          <a:xfrm rot="21540000">
            <a:off x="9741497" y="729851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6" name="object 456"/>
          <p:cNvSpPr txBox="1"/>
          <p:nvPr/>
        </p:nvSpPr>
        <p:spPr>
          <a:xfrm rot="21540000">
            <a:off x="9169980" y="708367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7" name="object 457"/>
          <p:cNvSpPr txBox="1"/>
          <p:nvPr/>
        </p:nvSpPr>
        <p:spPr>
          <a:xfrm rot="21540000">
            <a:off x="10059999" y="745859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8" name="object 458"/>
          <p:cNvSpPr txBox="1"/>
          <p:nvPr/>
        </p:nvSpPr>
        <p:spPr>
          <a:xfrm rot="21540000">
            <a:off x="8785880" y="692223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59" name="object 459"/>
          <p:cNvSpPr txBox="1"/>
          <p:nvPr/>
        </p:nvSpPr>
        <p:spPr>
          <a:xfrm rot="21540000">
            <a:off x="9758266" y="770560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60" name="object 460"/>
          <p:cNvSpPr txBox="1"/>
          <p:nvPr/>
        </p:nvSpPr>
        <p:spPr>
          <a:xfrm rot="21540000">
            <a:off x="8855897" y="7191750"/>
            <a:ext cx="172595" cy="142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61" name="object 461"/>
          <p:cNvSpPr txBox="1"/>
          <p:nvPr/>
        </p:nvSpPr>
        <p:spPr>
          <a:xfrm rot="21540000">
            <a:off x="8883425" y="684593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62" name="object 462"/>
          <p:cNvSpPr txBox="1"/>
          <p:nvPr/>
        </p:nvSpPr>
        <p:spPr>
          <a:xfrm rot="21540000">
            <a:off x="9264343" y="726983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63" name="object 463"/>
          <p:cNvSpPr txBox="1"/>
          <p:nvPr/>
        </p:nvSpPr>
        <p:spPr>
          <a:xfrm rot="21540000">
            <a:off x="8995840" y="720727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10517465" y="5638830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5" h="70485">
                <a:moveTo>
                  <a:pt x="18288" y="0"/>
                </a:moveTo>
                <a:lnTo>
                  <a:pt x="0" y="7010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0485459" y="5727221"/>
            <a:ext cx="27940" cy="67310"/>
          </a:xfrm>
          <a:custGeom>
            <a:avLst/>
            <a:gdLst/>
            <a:ahLst/>
            <a:cxnLst/>
            <a:rect l="l" t="t" r="r" b="b"/>
            <a:pathLst>
              <a:path w="27940" h="67310">
                <a:moveTo>
                  <a:pt x="27431" y="0"/>
                </a:moveTo>
                <a:lnTo>
                  <a:pt x="19811" y="21336"/>
                </a:lnTo>
                <a:lnTo>
                  <a:pt x="1523" y="62484"/>
                </a:lnTo>
                <a:lnTo>
                  <a:pt x="0" y="67056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0445833" y="5811043"/>
            <a:ext cx="35560" cy="62865"/>
          </a:xfrm>
          <a:custGeom>
            <a:avLst/>
            <a:gdLst/>
            <a:ahLst/>
            <a:cxnLst/>
            <a:rect l="l" t="t" r="r" b="b"/>
            <a:pathLst>
              <a:path w="35559" h="62864">
                <a:moveTo>
                  <a:pt x="35051" y="0"/>
                </a:moveTo>
                <a:lnTo>
                  <a:pt x="30479" y="12192"/>
                </a:lnTo>
                <a:lnTo>
                  <a:pt x="10667" y="36576"/>
                </a:lnTo>
                <a:lnTo>
                  <a:pt x="0" y="6248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0397067" y="5888766"/>
            <a:ext cx="40005" cy="59690"/>
          </a:xfrm>
          <a:custGeom>
            <a:avLst/>
            <a:gdLst/>
            <a:ahLst/>
            <a:cxnLst/>
            <a:rect l="l" t="t" r="r" b="b"/>
            <a:pathLst>
              <a:path w="40004" h="59689">
                <a:moveTo>
                  <a:pt x="39624" y="0"/>
                </a:moveTo>
                <a:lnTo>
                  <a:pt x="24384" y="24384"/>
                </a:lnTo>
                <a:lnTo>
                  <a:pt x="1524" y="56388"/>
                </a:lnTo>
                <a:lnTo>
                  <a:pt x="0" y="5943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0343724" y="5964966"/>
            <a:ext cx="44450" cy="55244"/>
          </a:xfrm>
          <a:custGeom>
            <a:avLst/>
            <a:gdLst/>
            <a:ahLst/>
            <a:cxnLst/>
            <a:rect l="l" t="t" r="r" b="b"/>
            <a:pathLst>
              <a:path w="44450" h="55245">
                <a:moveTo>
                  <a:pt x="44196" y="0"/>
                </a:moveTo>
                <a:lnTo>
                  <a:pt x="33528" y="21336"/>
                </a:lnTo>
                <a:lnTo>
                  <a:pt x="15240" y="45720"/>
                </a:lnTo>
                <a:lnTo>
                  <a:pt x="0" y="5486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0270572" y="6028974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57912" y="0"/>
                </a:moveTo>
                <a:lnTo>
                  <a:pt x="41148" y="10668"/>
                </a:lnTo>
                <a:lnTo>
                  <a:pt x="4572" y="41148"/>
                </a:lnTo>
                <a:lnTo>
                  <a:pt x="0" y="4267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0191321" y="6082315"/>
            <a:ext cx="64135" cy="29209"/>
          </a:xfrm>
          <a:custGeom>
            <a:avLst/>
            <a:gdLst/>
            <a:ahLst/>
            <a:cxnLst/>
            <a:rect l="l" t="t" r="r" b="b"/>
            <a:pathLst>
              <a:path w="64135" h="29210">
                <a:moveTo>
                  <a:pt x="64008" y="0"/>
                </a:moveTo>
                <a:lnTo>
                  <a:pt x="41148" y="13716"/>
                </a:lnTo>
                <a:lnTo>
                  <a:pt x="3048" y="28956"/>
                </a:lnTo>
                <a:lnTo>
                  <a:pt x="0" y="2895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0133408" y="6068599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39624" y="45720"/>
                </a:moveTo>
                <a:lnTo>
                  <a:pt x="21336" y="48768"/>
                </a:lnTo>
                <a:lnTo>
                  <a:pt x="3048" y="19812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0109022" y="5996969"/>
            <a:ext cx="26034" cy="53340"/>
          </a:xfrm>
          <a:custGeom>
            <a:avLst/>
            <a:gdLst/>
            <a:ahLst/>
            <a:cxnLst/>
            <a:rect l="l" t="t" r="r" b="b"/>
            <a:pathLst>
              <a:path w="26035" h="53339">
                <a:moveTo>
                  <a:pt x="24384" y="53339"/>
                </a:moveTo>
                <a:lnTo>
                  <a:pt x="25908" y="36575"/>
                </a:lnTo>
                <a:lnTo>
                  <a:pt x="25908" y="9143"/>
                </a:lnTo>
                <a:lnTo>
                  <a:pt x="4572" y="0"/>
                </a:lnTo>
                <a:lnTo>
                  <a:pt x="0" y="1523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026724" y="6001542"/>
            <a:ext cx="66040" cy="30480"/>
          </a:xfrm>
          <a:custGeom>
            <a:avLst/>
            <a:gdLst/>
            <a:ahLst/>
            <a:cxnLst/>
            <a:rect l="l" t="t" r="r" b="b"/>
            <a:pathLst>
              <a:path w="66039" h="30479">
                <a:moveTo>
                  <a:pt x="65532" y="0"/>
                </a:moveTo>
                <a:lnTo>
                  <a:pt x="48768" y="3048"/>
                </a:lnTo>
                <a:lnTo>
                  <a:pt x="12192" y="19812"/>
                </a:lnTo>
                <a:lnTo>
                  <a:pt x="0" y="3048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947475" y="6042691"/>
            <a:ext cx="66040" cy="29209"/>
          </a:xfrm>
          <a:custGeom>
            <a:avLst/>
            <a:gdLst/>
            <a:ahLst/>
            <a:cxnLst/>
            <a:rect l="l" t="t" r="r" b="b"/>
            <a:pathLst>
              <a:path w="66039" h="29210">
                <a:moveTo>
                  <a:pt x="65532" y="0"/>
                </a:moveTo>
                <a:lnTo>
                  <a:pt x="56388" y="6096"/>
                </a:lnTo>
                <a:lnTo>
                  <a:pt x="36576" y="12192"/>
                </a:lnTo>
                <a:lnTo>
                  <a:pt x="9144" y="27432"/>
                </a:lnTo>
                <a:lnTo>
                  <a:pt x="0" y="28956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862130" y="6076219"/>
            <a:ext cx="68580" cy="24765"/>
          </a:xfrm>
          <a:custGeom>
            <a:avLst/>
            <a:gdLst/>
            <a:ahLst/>
            <a:cxnLst/>
            <a:rect l="l" t="t" r="r" b="b"/>
            <a:pathLst>
              <a:path w="68579" h="24764">
                <a:moveTo>
                  <a:pt x="68579" y="0"/>
                </a:moveTo>
                <a:lnTo>
                  <a:pt x="59435" y="1524"/>
                </a:lnTo>
                <a:lnTo>
                  <a:pt x="0" y="2438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776783" y="6106698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68579" y="0"/>
                </a:moveTo>
                <a:lnTo>
                  <a:pt x="65531" y="1524"/>
                </a:lnTo>
                <a:lnTo>
                  <a:pt x="18287" y="16764"/>
                </a:lnTo>
                <a:lnTo>
                  <a:pt x="0" y="2286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9688391" y="6134130"/>
            <a:ext cx="71755" cy="5080"/>
          </a:xfrm>
          <a:custGeom>
            <a:avLst/>
            <a:gdLst/>
            <a:ahLst/>
            <a:cxnLst/>
            <a:rect l="l" t="t" r="r" b="b"/>
            <a:pathLst>
              <a:path w="71754" h="5079">
                <a:moveTo>
                  <a:pt x="71627" y="0"/>
                </a:moveTo>
                <a:lnTo>
                  <a:pt x="60959" y="3048"/>
                </a:lnTo>
                <a:lnTo>
                  <a:pt x="19811" y="4572"/>
                </a:lnTo>
                <a:lnTo>
                  <a:pt x="3047" y="1524"/>
                </a:lnTo>
                <a:lnTo>
                  <a:pt x="0" y="152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603044" y="6106698"/>
            <a:ext cx="67310" cy="26034"/>
          </a:xfrm>
          <a:custGeom>
            <a:avLst/>
            <a:gdLst/>
            <a:ahLst/>
            <a:cxnLst/>
            <a:rect l="l" t="t" r="r" b="b"/>
            <a:pathLst>
              <a:path w="67310" h="26035">
                <a:moveTo>
                  <a:pt x="67055" y="25908"/>
                </a:moveTo>
                <a:lnTo>
                  <a:pt x="35051" y="16764"/>
                </a:lnTo>
                <a:lnTo>
                  <a:pt x="13715" y="6096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520746" y="6071646"/>
            <a:ext cx="67310" cy="27940"/>
          </a:xfrm>
          <a:custGeom>
            <a:avLst/>
            <a:gdLst/>
            <a:ahLst/>
            <a:cxnLst/>
            <a:rect l="l" t="t" r="r" b="b"/>
            <a:pathLst>
              <a:path w="67310" h="27939">
                <a:moveTo>
                  <a:pt x="67055" y="27432"/>
                </a:moveTo>
                <a:lnTo>
                  <a:pt x="64007" y="25908"/>
                </a:lnTo>
                <a:lnTo>
                  <a:pt x="10667" y="1524"/>
                </a:ln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432352" y="6064026"/>
            <a:ext cx="71755" cy="5080"/>
          </a:xfrm>
          <a:custGeom>
            <a:avLst/>
            <a:gdLst/>
            <a:ahLst/>
            <a:cxnLst/>
            <a:rect l="l" t="t" r="r" b="b"/>
            <a:pathLst>
              <a:path w="71754" h="5079">
                <a:moveTo>
                  <a:pt x="71627" y="4572"/>
                </a:moveTo>
                <a:lnTo>
                  <a:pt x="33527" y="0"/>
                </a:lnTo>
                <a:lnTo>
                  <a:pt x="0" y="457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342433" y="6065550"/>
            <a:ext cx="71755" cy="5080"/>
          </a:xfrm>
          <a:custGeom>
            <a:avLst/>
            <a:gdLst/>
            <a:ahLst/>
            <a:cxnLst/>
            <a:rect l="l" t="t" r="r" b="b"/>
            <a:pathLst>
              <a:path w="71754" h="5079">
                <a:moveTo>
                  <a:pt x="71627" y="3048"/>
                </a:moveTo>
                <a:lnTo>
                  <a:pt x="45719" y="4572"/>
                </a:lnTo>
                <a:lnTo>
                  <a:pt x="4571" y="0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254041" y="6047263"/>
            <a:ext cx="70485" cy="17145"/>
          </a:xfrm>
          <a:custGeom>
            <a:avLst/>
            <a:gdLst/>
            <a:ahLst/>
            <a:cxnLst/>
            <a:rect l="l" t="t" r="r" b="b"/>
            <a:pathLst>
              <a:path w="70485" h="17145">
                <a:moveTo>
                  <a:pt x="70103" y="16763"/>
                </a:moveTo>
                <a:lnTo>
                  <a:pt x="64007" y="16763"/>
                </a:lnTo>
                <a:lnTo>
                  <a:pt x="9143" y="4571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165646" y="6028974"/>
            <a:ext cx="71755" cy="13970"/>
          </a:xfrm>
          <a:custGeom>
            <a:avLst/>
            <a:gdLst/>
            <a:ahLst/>
            <a:cxnLst/>
            <a:rect l="l" t="t" r="r" b="b"/>
            <a:pathLst>
              <a:path w="71754" h="13970">
                <a:moveTo>
                  <a:pt x="71627" y="13715"/>
                </a:moveTo>
                <a:lnTo>
                  <a:pt x="18287" y="3047"/>
                </a:lnTo>
                <a:lnTo>
                  <a:pt x="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077252" y="6022878"/>
            <a:ext cx="71755" cy="7620"/>
          </a:xfrm>
          <a:custGeom>
            <a:avLst/>
            <a:gdLst/>
            <a:ahLst/>
            <a:cxnLst/>
            <a:rect l="l" t="t" r="r" b="b"/>
            <a:pathLst>
              <a:path w="71754" h="7620">
                <a:moveTo>
                  <a:pt x="71627" y="4572"/>
                </a:moveTo>
                <a:lnTo>
                  <a:pt x="38099" y="0"/>
                </a:lnTo>
                <a:lnTo>
                  <a:pt x="4571" y="7620"/>
                </a:lnTo>
                <a:lnTo>
                  <a:pt x="0" y="762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8988858" y="6018306"/>
            <a:ext cx="70485" cy="13970"/>
          </a:xfrm>
          <a:custGeom>
            <a:avLst/>
            <a:gdLst/>
            <a:ahLst/>
            <a:cxnLst/>
            <a:rect l="l" t="t" r="r" b="b"/>
            <a:pathLst>
              <a:path w="70485" h="13970">
                <a:moveTo>
                  <a:pt x="70103" y="12191"/>
                </a:moveTo>
                <a:lnTo>
                  <a:pt x="42671" y="13715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8898940" y="6021355"/>
            <a:ext cx="71755" cy="3175"/>
          </a:xfrm>
          <a:custGeom>
            <a:avLst/>
            <a:gdLst/>
            <a:ahLst/>
            <a:cxnLst/>
            <a:rect l="l" t="t" r="r" b="b"/>
            <a:pathLst>
              <a:path w="71754" h="3175">
                <a:moveTo>
                  <a:pt x="71627" y="0"/>
                </a:moveTo>
                <a:lnTo>
                  <a:pt x="51815" y="3048"/>
                </a:lnTo>
                <a:lnTo>
                  <a:pt x="10667" y="3048"/>
                </a:lnTo>
                <a:lnTo>
                  <a:pt x="0" y="304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8809021" y="6021354"/>
            <a:ext cx="71755" cy="5080"/>
          </a:xfrm>
          <a:custGeom>
            <a:avLst/>
            <a:gdLst/>
            <a:ahLst/>
            <a:cxnLst/>
            <a:rect l="l" t="t" r="r" b="b"/>
            <a:pathLst>
              <a:path w="71754" h="5079">
                <a:moveTo>
                  <a:pt x="71627" y="4572"/>
                </a:moveTo>
                <a:lnTo>
                  <a:pt x="65531" y="4572"/>
                </a:lnTo>
                <a:lnTo>
                  <a:pt x="16763" y="0"/>
                </a:lnTo>
                <a:lnTo>
                  <a:pt x="0" y="304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8720627" y="6027450"/>
            <a:ext cx="71755" cy="13970"/>
          </a:xfrm>
          <a:custGeom>
            <a:avLst/>
            <a:gdLst/>
            <a:ahLst/>
            <a:cxnLst/>
            <a:rect l="l" t="t" r="r" b="b"/>
            <a:pathLst>
              <a:path w="71754" h="13970">
                <a:moveTo>
                  <a:pt x="71627" y="0"/>
                </a:moveTo>
                <a:lnTo>
                  <a:pt x="48767" y="3048"/>
                </a:lnTo>
                <a:lnTo>
                  <a:pt x="12191" y="10668"/>
                </a:lnTo>
                <a:lnTo>
                  <a:pt x="0" y="13716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8642901" y="6044214"/>
            <a:ext cx="60960" cy="36830"/>
          </a:xfrm>
          <a:custGeom>
            <a:avLst/>
            <a:gdLst/>
            <a:ahLst/>
            <a:cxnLst/>
            <a:rect l="l" t="t" r="r" b="b"/>
            <a:pathLst>
              <a:path w="60960" h="36829">
                <a:moveTo>
                  <a:pt x="60960" y="0"/>
                </a:moveTo>
                <a:lnTo>
                  <a:pt x="45720" y="3048"/>
                </a:lnTo>
                <a:lnTo>
                  <a:pt x="7620" y="32004"/>
                </a:lnTo>
                <a:lnTo>
                  <a:pt x="0" y="3657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8571271" y="6091459"/>
            <a:ext cx="56515" cy="43180"/>
          </a:xfrm>
          <a:custGeom>
            <a:avLst/>
            <a:gdLst/>
            <a:ahLst/>
            <a:cxnLst/>
            <a:rect l="l" t="t" r="r" b="b"/>
            <a:pathLst>
              <a:path w="56514" h="43179">
                <a:moveTo>
                  <a:pt x="56387" y="0"/>
                </a:moveTo>
                <a:lnTo>
                  <a:pt x="24383" y="19812"/>
                </a:lnTo>
                <a:lnTo>
                  <a:pt x="0" y="4267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8508786" y="6146323"/>
            <a:ext cx="48895" cy="52069"/>
          </a:xfrm>
          <a:custGeom>
            <a:avLst/>
            <a:gdLst/>
            <a:ahLst/>
            <a:cxnLst/>
            <a:rect l="l" t="t" r="r" b="b"/>
            <a:pathLst>
              <a:path w="48895" h="52070">
                <a:moveTo>
                  <a:pt x="48767" y="0"/>
                </a:moveTo>
                <a:lnTo>
                  <a:pt x="13715" y="28956"/>
                </a:lnTo>
                <a:lnTo>
                  <a:pt x="0" y="5181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8461540" y="6213379"/>
            <a:ext cx="38100" cy="62865"/>
          </a:xfrm>
          <a:custGeom>
            <a:avLst/>
            <a:gdLst/>
            <a:ahLst/>
            <a:cxnLst/>
            <a:rect l="l" t="t" r="r" b="b"/>
            <a:pathLst>
              <a:path w="38100" h="62864">
                <a:moveTo>
                  <a:pt x="38100" y="0"/>
                </a:moveTo>
                <a:lnTo>
                  <a:pt x="28956" y="15240"/>
                </a:lnTo>
                <a:lnTo>
                  <a:pt x="0" y="62484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8437155" y="6292627"/>
            <a:ext cx="18415" cy="70485"/>
          </a:xfrm>
          <a:custGeom>
            <a:avLst/>
            <a:gdLst/>
            <a:ahLst/>
            <a:cxnLst/>
            <a:rect l="l" t="t" r="r" b="b"/>
            <a:pathLst>
              <a:path w="18414" h="70485">
                <a:moveTo>
                  <a:pt x="18287" y="0"/>
                </a:moveTo>
                <a:lnTo>
                  <a:pt x="7619" y="32004"/>
                </a:lnTo>
                <a:lnTo>
                  <a:pt x="0" y="7010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8408198" y="6379495"/>
            <a:ext cx="24765" cy="67310"/>
          </a:xfrm>
          <a:custGeom>
            <a:avLst/>
            <a:gdLst/>
            <a:ahLst/>
            <a:cxnLst/>
            <a:rect l="l" t="t" r="r" b="b"/>
            <a:pathLst>
              <a:path w="24764" h="67310">
                <a:moveTo>
                  <a:pt x="24384" y="0"/>
                </a:moveTo>
                <a:lnTo>
                  <a:pt x="16764" y="15240"/>
                </a:lnTo>
                <a:lnTo>
                  <a:pt x="0" y="6705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8391433" y="6464840"/>
            <a:ext cx="12700" cy="70485"/>
          </a:xfrm>
          <a:custGeom>
            <a:avLst/>
            <a:gdLst/>
            <a:ahLst/>
            <a:cxnLst/>
            <a:rect l="l" t="t" r="r" b="b"/>
            <a:pathLst>
              <a:path w="12700" h="70484">
                <a:moveTo>
                  <a:pt x="12191" y="0"/>
                </a:moveTo>
                <a:lnTo>
                  <a:pt x="10667" y="4572"/>
                </a:lnTo>
                <a:lnTo>
                  <a:pt x="0" y="64008"/>
                </a:lnTo>
                <a:lnTo>
                  <a:pt x="1523" y="7010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8385338" y="6553234"/>
            <a:ext cx="9525" cy="71755"/>
          </a:xfrm>
          <a:custGeom>
            <a:avLst/>
            <a:gdLst/>
            <a:ahLst/>
            <a:cxnLst/>
            <a:rect l="l" t="t" r="r" b="b"/>
            <a:pathLst>
              <a:path w="9525" h="71754">
                <a:moveTo>
                  <a:pt x="9144" y="0"/>
                </a:moveTo>
                <a:lnTo>
                  <a:pt x="9144" y="9143"/>
                </a:lnTo>
                <a:lnTo>
                  <a:pt x="0" y="71627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8388385" y="6641625"/>
            <a:ext cx="15240" cy="71755"/>
          </a:xfrm>
          <a:custGeom>
            <a:avLst/>
            <a:gdLst/>
            <a:ahLst/>
            <a:cxnLst/>
            <a:rect l="l" t="t" r="r" b="b"/>
            <a:pathLst>
              <a:path w="15239" h="71754">
                <a:moveTo>
                  <a:pt x="0" y="0"/>
                </a:moveTo>
                <a:lnTo>
                  <a:pt x="6096" y="28956"/>
                </a:lnTo>
                <a:lnTo>
                  <a:pt x="12192" y="57912"/>
                </a:lnTo>
                <a:lnTo>
                  <a:pt x="15240" y="7162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8408197" y="6730018"/>
            <a:ext cx="20320" cy="70485"/>
          </a:xfrm>
          <a:custGeom>
            <a:avLst/>
            <a:gdLst/>
            <a:ahLst/>
            <a:cxnLst/>
            <a:rect l="l" t="t" r="r" b="b"/>
            <a:pathLst>
              <a:path w="20320" h="70484">
                <a:moveTo>
                  <a:pt x="0" y="0"/>
                </a:moveTo>
                <a:lnTo>
                  <a:pt x="4572" y="21336"/>
                </a:lnTo>
                <a:lnTo>
                  <a:pt x="16764" y="56388"/>
                </a:lnTo>
                <a:lnTo>
                  <a:pt x="19812" y="7010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8437154" y="6815361"/>
            <a:ext cx="44450" cy="56515"/>
          </a:xfrm>
          <a:custGeom>
            <a:avLst/>
            <a:gdLst/>
            <a:ahLst/>
            <a:cxnLst/>
            <a:rect l="l" t="t" r="r" b="b"/>
            <a:pathLst>
              <a:path w="44450" h="56515">
                <a:moveTo>
                  <a:pt x="0" y="0"/>
                </a:moveTo>
                <a:lnTo>
                  <a:pt x="7620" y="9143"/>
                </a:lnTo>
                <a:lnTo>
                  <a:pt x="39624" y="50291"/>
                </a:lnTo>
                <a:lnTo>
                  <a:pt x="44196" y="56387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8492019" y="6886988"/>
            <a:ext cx="40005" cy="59690"/>
          </a:xfrm>
          <a:custGeom>
            <a:avLst/>
            <a:gdLst/>
            <a:ahLst/>
            <a:cxnLst/>
            <a:rect l="l" t="t" r="r" b="b"/>
            <a:pathLst>
              <a:path w="40004" h="59690">
                <a:moveTo>
                  <a:pt x="0" y="0"/>
                </a:moveTo>
                <a:lnTo>
                  <a:pt x="9144" y="10668"/>
                </a:lnTo>
                <a:lnTo>
                  <a:pt x="27432" y="41148"/>
                </a:lnTo>
                <a:lnTo>
                  <a:pt x="39624" y="5943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8496593" y="6961664"/>
            <a:ext cx="55244" cy="13970"/>
          </a:xfrm>
          <a:custGeom>
            <a:avLst/>
            <a:gdLst/>
            <a:ahLst/>
            <a:cxnLst/>
            <a:rect l="l" t="t" r="r" b="b"/>
            <a:pathLst>
              <a:path w="55245" h="13970">
                <a:moveTo>
                  <a:pt x="45720" y="0"/>
                </a:moveTo>
                <a:lnTo>
                  <a:pt x="54864" y="13716"/>
                </a:lnTo>
                <a:lnTo>
                  <a:pt x="45720" y="10668"/>
                </a:lnTo>
                <a:lnTo>
                  <a:pt x="0" y="1219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8428010" y="6931184"/>
            <a:ext cx="50800" cy="43180"/>
          </a:xfrm>
          <a:custGeom>
            <a:avLst/>
            <a:gdLst/>
            <a:ahLst/>
            <a:cxnLst/>
            <a:rect l="l" t="t" r="r" b="b"/>
            <a:pathLst>
              <a:path w="50800" h="43179">
                <a:moveTo>
                  <a:pt x="50291" y="42671"/>
                </a:moveTo>
                <a:lnTo>
                  <a:pt x="47243" y="42671"/>
                </a:lnTo>
                <a:lnTo>
                  <a:pt x="24383" y="22859"/>
                </a:lnTo>
                <a:lnTo>
                  <a:pt x="13715" y="0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8339618" y="6917469"/>
            <a:ext cx="70485" cy="13970"/>
          </a:xfrm>
          <a:custGeom>
            <a:avLst/>
            <a:gdLst/>
            <a:ahLst/>
            <a:cxnLst/>
            <a:rect l="l" t="t" r="r" b="b"/>
            <a:pathLst>
              <a:path w="70485" h="13970">
                <a:moveTo>
                  <a:pt x="70103" y="13716"/>
                </a:moveTo>
                <a:lnTo>
                  <a:pt x="42671" y="12192"/>
                </a:lnTo>
                <a:lnTo>
                  <a:pt x="3047" y="3048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8281704" y="6853460"/>
            <a:ext cx="43180" cy="55244"/>
          </a:xfrm>
          <a:custGeom>
            <a:avLst/>
            <a:gdLst/>
            <a:ahLst/>
            <a:cxnLst/>
            <a:rect l="l" t="t" r="r" b="b"/>
            <a:pathLst>
              <a:path w="43179" h="55245">
                <a:moveTo>
                  <a:pt x="42672" y="54863"/>
                </a:moveTo>
                <a:lnTo>
                  <a:pt x="25908" y="45719"/>
                </a:lnTo>
                <a:lnTo>
                  <a:pt x="13716" y="32003"/>
                </a:lnTo>
                <a:lnTo>
                  <a:pt x="1524" y="10667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8264938" y="6765070"/>
            <a:ext cx="12700" cy="71755"/>
          </a:xfrm>
          <a:custGeom>
            <a:avLst/>
            <a:gdLst/>
            <a:ahLst/>
            <a:cxnLst/>
            <a:rect l="l" t="t" r="r" b="b"/>
            <a:pathLst>
              <a:path w="12700" h="71754">
                <a:moveTo>
                  <a:pt x="12191" y="71628"/>
                </a:moveTo>
                <a:lnTo>
                  <a:pt x="1523" y="21336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8251223" y="6676677"/>
            <a:ext cx="12700" cy="70485"/>
          </a:xfrm>
          <a:custGeom>
            <a:avLst/>
            <a:gdLst/>
            <a:ahLst/>
            <a:cxnLst/>
            <a:rect l="l" t="t" r="r" b="b"/>
            <a:pathLst>
              <a:path w="12700" h="70484">
                <a:moveTo>
                  <a:pt x="12191" y="70103"/>
                </a:moveTo>
                <a:lnTo>
                  <a:pt x="12191" y="67055"/>
                </a:lnTo>
                <a:lnTo>
                  <a:pt x="0" y="21335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8251223" y="6586761"/>
            <a:ext cx="0" cy="71755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627"/>
                </a:move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8251224" y="6496844"/>
            <a:ext cx="9525" cy="71755"/>
          </a:xfrm>
          <a:custGeom>
            <a:avLst/>
            <a:gdLst/>
            <a:ahLst/>
            <a:cxnLst/>
            <a:rect l="l" t="t" r="r" b="b"/>
            <a:pathLst>
              <a:path w="9525" h="71754">
                <a:moveTo>
                  <a:pt x="0" y="71627"/>
                </a:moveTo>
                <a:lnTo>
                  <a:pt x="0" y="68579"/>
                </a:lnTo>
                <a:lnTo>
                  <a:pt x="914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263414" y="6408451"/>
            <a:ext cx="15240" cy="70485"/>
          </a:xfrm>
          <a:custGeom>
            <a:avLst/>
            <a:gdLst/>
            <a:ahLst/>
            <a:cxnLst/>
            <a:rect l="l" t="t" r="r" b="b"/>
            <a:pathLst>
              <a:path w="15239" h="70485">
                <a:moveTo>
                  <a:pt x="0" y="70103"/>
                </a:moveTo>
                <a:lnTo>
                  <a:pt x="1524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281703" y="6321583"/>
            <a:ext cx="20320" cy="68580"/>
          </a:xfrm>
          <a:custGeom>
            <a:avLst/>
            <a:gdLst/>
            <a:ahLst/>
            <a:cxnLst/>
            <a:rect l="l" t="t" r="r" b="b"/>
            <a:pathLst>
              <a:path w="20320" h="68579">
                <a:moveTo>
                  <a:pt x="0" y="68579"/>
                </a:moveTo>
                <a:lnTo>
                  <a:pt x="3048" y="57911"/>
                </a:lnTo>
                <a:lnTo>
                  <a:pt x="18288" y="3047"/>
                </a:lnTo>
                <a:lnTo>
                  <a:pt x="1981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309136" y="6239287"/>
            <a:ext cx="29209" cy="66040"/>
          </a:xfrm>
          <a:custGeom>
            <a:avLst/>
            <a:gdLst/>
            <a:ahLst/>
            <a:cxnLst/>
            <a:rect l="l" t="t" r="r" b="b"/>
            <a:pathLst>
              <a:path w="29210" h="66039">
                <a:moveTo>
                  <a:pt x="0" y="65532"/>
                </a:moveTo>
                <a:lnTo>
                  <a:pt x="28956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8345713" y="6158515"/>
            <a:ext cx="33655" cy="64135"/>
          </a:xfrm>
          <a:custGeom>
            <a:avLst/>
            <a:gdLst/>
            <a:ahLst/>
            <a:cxnLst/>
            <a:rect l="l" t="t" r="r" b="b"/>
            <a:pathLst>
              <a:path w="33654" h="64135">
                <a:moveTo>
                  <a:pt x="0" y="64008"/>
                </a:moveTo>
                <a:lnTo>
                  <a:pt x="0" y="60960"/>
                </a:lnTo>
                <a:lnTo>
                  <a:pt x="22860" y="16764"/>
                </a:lnTo>
                <a:lnTo>
                  <a:pt x="3352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8388385" y="6085363"/>
            <a:ext cx="43180" cy="58419"/>
          </a:xfrm>
          <a:custGeom>
            <a:avLst/>
            <a:gdLst/>
            <a:ahLst/>
            <a:cxnLst/>
            <a:rect l="l" t="t" r="r" b="b"/>
            <a:pathLst>
              <a:path w="43179" h="58420">
                <a:moveTo>
                  <a:pt x="0" y="57912"/>
                </a:moveTo>
                <a:lnTo>
                  <a:pt x="4572" y="50292"/>
                </a:lnTo>
                <a:lnTo>
                  <a:pt x="28956" y="15240"/>
                </a:lnTo>
                <a:lnTo>
                  <a:pt x="4267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8441727" y="6021354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291"/>
                </a:moveTo>
                <a:lnTo>
                  <a:pt x="6096" y="44195"/>
                </a:lnTo>
                <a:lnTo>
                  <a:pt x="50292" y="1523"/>
                </a:lnTo>
                <a:lnTo>
                  <a:pt x="51816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8508785" y="5975633"/>
            <a:ext cx="62865" cy="35560"/>
          </a:xfrm>
          <a:custGeom>
            <a:avLst/>
            <a:gdLst/>
            <a:ahLst/>
            <a:cxnLst/>
            <a:rect l="l" t="t" r="r" b="b"/>
            <a:pathLst>
              <a:path w="62864" h="35560">
                <a:moveTo>
                  <a:pt x="0" y="35051"/>
                </a:moveTo>
                <a:lnTo>
                  <a:pt x="22860" y="19811"/>
                </a:lnTo>
                <a:lnTo>
                  <a:pt x="57912" y="1523"/>
                </a:lnTo>
                <a:lnTo>
                  <a:pt x="6248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8588034" y="5949727"/>
            <a:ext cx="70485" cy="18415"/>
          </a:xfrm>
          <a:custGeom>
            <a:avLst/>
            <a:gdLst/>
            <a:ahLst/>
            <a:cxnLst/>
            <a:rect l="l" t="t" r="r" b="b"/>
            <a:pathLst>
              <a:path w="70485" h="18414">
                <a:moveTo>
                  <a:pt x="0" y="18287"/>
                </a:moveTo>
                <a:lnTo>
                  <a:pt x="16764" y="12191"/>
                </a:lnTo>
                <a:lnTo>
                  <a:pt x="54864" y="6095"/>
                </a:lnTo>
                <a:lnTo>
                  <a:pt x="7010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674903" y="5916197"/>
            <a:ext cx="67310" cy="27940"/>
          </a:xfrm>
          <a:custGeom>
            <a:avLst/>
            <a:gdLst/>
            <a:ahLst/>
            <a:cxnLst/>
            <a:rect l="l" t="t" r="r" b="b"/>
            <a:pathLst>
              <a:path w="67310" h="27939">
                <a:moveTo>
                  <a:pt x="0" y="27432"/>
                </a:moveTo>
                <a:lnTo>
                  <a:pt x="67056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758726" y="5894861"/>
            <a:ext cx="70485" cy="15240"/>
          </a:xfrm>
          <a:custGeom>
            <a:avLst/>
            <a:gdLst/>
            <a:ahLst/>
            <a:cxnLst/>
            <a:rect l="l" t="t" r="r" b="b"/>
            <a:pathLst>
              <a:path w="70485" h="15239">
                <a:moveTo>
                  <a:pt x="0" y="15239"/>
                </a:moveTo>
                <a:lnTo>
                  <a:pt x="9144" y="10667"/>
                </a:lnTo>
                <a:lnTo>
                  <a:pt x="70104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845595" y="5888767"/>
            <a:ext cx="73660" cy="3175"/>
          </a:xfrm>
          <a:custGeom>
            <a:avLst/>
            <a:gdLst/>
            <a:ahLst/>
            <a:cxnLst/>
            <a:rect l="l" t="t" r="r" b="b"/>
            <a:pathLst>
              <a:path w="73660" h="3175">
                <a:moveTo>
                  <a:pt x="0" y="3048"/>
                </a:moveTo>
                <a:lnTo>
                  <a:pt x="7315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935514" y="5887243"/>
            <a:ext cx="73660" cy="1905"/>
          </a:xfrm>
          <a:custGeom>
            <a:avLst/>
            <a:gdLst/>
            <a:ahLst/>
            <a:cxnLst/>
            <a:rect l="l" t="t" r="r" b="b"/>
            <a:pathLst>
              <a:path w="73660" h="1904">
                <a:moveTo>
                  <a:pt x="0" y="0"/>
                </a:moveTo>
                <a:lnTo>
                  <a:pt x="6096" y="0"/>
                </a:lnTo>
                <a:lnTo>
                  <a:pt x="73152" y="1524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9026957" y="5888766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9116875" y="5890291"/>
            <a:ext cx="71755" cy="3175"/>
          </a:xfrm>
          <a:custGeom>
            <a:avLst/>
            <a:gdLst/>
            <a:ahLst/>
            <a:cxnLst/>
            <a:rect l="l" t="t" r="r" b="b"/>
            <a:pathLst>
              <a:path w="71754" h="3175">
                <a:moveTo>
                  <a:pt x="0" y="0"/>
                </a:moveTo>
                <a:lnTo>
                  <a:pt x="42672" y="0"/>
                </a:lnTo>
                <a:lnTo>
                  <a:pt x="71628" y="304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9206793" y="5894862"/>
            <a:ext cx="71755" cy="6350"/>
          </a:xfrm>
          <a:custGeom>
            <a:avLst/>
            <a:gdLst/>
            <a:ahLst/>
            <a:cxnLst/>
            <a:rect l="l" t="t" r="r" b="b"/>
            <a:pathLst>
              <a:path w="71754" h="6350">
                <a:moveTo>
                  <a:pt x="0" y="0"/>
                </a:moveTo>
                <a:lnTo>
                  <a:pt x="71628" y="6096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9296712" y="5902481"/>
            <a:ext cx="70485" cy="13970"/>
          </a:xfrm>
          <a:custGeom>
            <a:avLst/>
            <a:gdLst/>
            <a:ahLst/>
            <a:cxnLst/>
            <a:rect l="l" t="t" r="r" b="b"/>
            <a:pathLst>
              <a:path w="70485" h="13970">
                <a:moveTo>
                  <a:pt x="0" y="0"/>
                </a:moveTo>
                <a:lnTo>
                  <a:pt x="18288" y="1524"/>
                </a:lnTo>
                <a:lnTo>
                  <a:pt x="70104" y="1371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9385105" y="5920770"/>
            <a:ext cx="64135" cy="32384"/>
          </a:xfrm>
          <a:custGeom>
            <a:avLst/>
            <a:gdLst/>
            <a:ahLst/>
            <a:cxnLst/>
            <a:rect l="l" t="t" r="r" b="b"/>
            <a:pathLst>
              <a:path w="64135" h="32385">
                <a:moveTo>
                  <a:pt x="0" y="0"/>
                </a:moveTo>
                <a:lnTo>
                  <a:pt x="1524" y="0"/>
                </a:lnTo>
                <a:lnTo>
                  <a:pt x="64008" y="3200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9464354" y="5963442"/>
            <a:ext cx="62865" cy="35560"/>
          </a:xfrm>
          <a:custGeom>
            <a:avLst/>
            <a:gdLst/>
            <a:ahLst/>
            <a:cxnLst/>
            <a:rect l="l" t="t" r="r" b="b"/>
            <a:pathLst>
              <a:path w="62864" h="35560">
                <a:moveTo>
                  <a:pt x="0" y="0"/>
                </a:moveTo>
                <a:lnTo>
                  <a:pt x="62484" y="3505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9542081" y="6007638"/>
            <a:ext cx="67310" cy="22860"/>
          </a:xfrm>
          <a:custGeom>
            <a:avLst/>
            <a:gdLst/>
            <a:ahLst/>
            <a:cxnLst/>
            <a:rect l="l" t="t" r="r" b="b"/>
            <a:pathLst>
              <a:path w="67310" h="22860">
                <a:moveTo>
                  <a:pt x="0" y="0"/>
                </a:moveTo>
                <a:lnTo>
                  <a:pt x="7620" y="4572"/>
                </a:lnTo>
                <a:lnTo>
                  <a:pt x="67056" y="2286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9627426" y="6036595"/>
            <a:ext cx="60960" cy="29209"/>
          </a:xfrm>
          <a:custGeom>
            <a:avLst/>
            <a:gdLst/>
            <a:ahLst/>
            <a:cxnLst/>
            <a:rect l="l" t="t" r="r" b="b"/>
            <a:pathLst>
              <a:path w="60960" h="29210">
                <a:moveTo>
                  <a:pt x="0" y="0"/>
                </a:moveTo>
                <a:lnTo>
                  <a:pt x="44196" y="13716"/>
                </a:lnTo>
                <a:lnTo>
                  <a:pt x="60960" y="22860"/>
                </a:lnTo>
                <a:lnTo>
                  <a:pt x="60960" y="28956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686864" y="6076219"/>
            <a:ext cx="67310" cy="10795"/>
          </a:xfrm>
          <a:custGeom>
            <a:avLst/>
            <a:gdLst/>
            <a:ahLst/>
            <a:cxnLst/>
            <a:rect l="l" t="t" r="r" b="b"/>
            <a:pathLst>
              <a:path w="67310" h="10795">
                <a:moveTo>
                  <a:pt x="0" y="7620"/>
                </a:moveTo>
                <a:lnTo>
                  <a:pt x="1524" y="10668"/>
                </a:lnTo>
                <a:lnTo>
                  <a:pt x="7620" y="10668"/>
                </a:lnTo>
                <a:lnTo>
                  <a:pt x="33528" y="9144"/>
                </a:lnTo>
                <a:lnTo>
                  <a:pt x="54864" y="4572"/>
                </a:lnTo>
                <a:lnTo>
                  <a:pt x="67056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9770685" y="6047262"/>
            <a:ext cx="68580" cy="21590"/>
          </a:xfrm>
          <a:custGeom>
            <a:avLst/>
            <a:gdLst/>
            <a:ahLst/>
            <a:cxnLst/>
            <a:rect l="l" t="t" r="r" b="b"/>
            <a:pathLst>
              <a:path w="68579" h="21589">
                <a:moveTo>
                  <a:pt x="0" y="21336"/>
                </a:moveTo>
                <a:lnTo>
                  <a:pt x="28956" y="10668"/>
                </a:lnTo>
                <a:lnTo>
                  <a:pt x="6858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9856033" y="6018306"/>
            <a:ext cx="68580" cy="22860"/>
          </a:xfrm>
          <a:custGeom>
            <a:avLst/>
            <a:gdLst/>
            <a:ahLst/>
            <a:cxnLst/>
            <a:rect l="l" t="t" r="r" b="b"/>
            <a:pathLst>
              <a:path w="68579" h="22860">
                <a:moveTo>
                  <a:pt x="0" y="22860"/>
                </a:moveTo>
                <a:lnTo>
                  <a:pt x="4572" y="22860"/>
                </a:lnTo>
                <a:lnTo>
                  <a:pt x="67056" y="0"/>
                </a:lnTo>
                <a:lnTo>
                  <a:pt x="68580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9942901" y="5993921"/>
            <a:ext cx="67310" cy="20320"/>
          </a:xfrm>
          <a:custGeom>
            <a:avLst/>
            <a:gdLst/>
            <a:ahLst/>
            <a:cxnLst/>
            <a:rect l="l" t="t" r="r" b="b"/>
            <a:pathLst>
              <a:path w="67310" h="20320">
                <a:moveTo>
                  <a:pt x="0" y="19812"/>
                </a:moveTo>
                <a:lnTo>
                  <a:pt x="10668" y="16764"/>
                </a:lnTo>
                <a:lnTo>
                  <a:pt x="35052" y="16764"/>
                </a:lnTo>
                <a:lnTo>
                  <a:pt x="67056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0026725" y="5977159"/>
            <a:ext cx="70485" cy="9525"/>
          </a:xfrm>
          <a:custGeom>
            <a:avLst/>
            <a:gdLst/>
            <a:ahLst/>
            <a:cxnLst/>
            <a:rect l="l" t="t" r="r" b="b"/>
            <a:pathLst>
              <a:path w="70485" h="9525">
                <a:moveTo>
                  <a:pt x="0" y="9144"/>
                </a:moveTo>
                <a:lnTo>
                  <a:pt x="10668" y="3048"/>
                </a:lnTo>
                <a:lnTo>
                  <a:pt x="7010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0112070" y="5922294"/>
            <a:ext cx="55244" cy="45720"/>
          </a:xfrm>
          <a:custGeom>
            <a:avLst/>
            <a:gdLst/>
            <a:ahLst/>
            <a:cxnLst/>
            <a:rect l="l" t="t" r="r" b="b"/>
            <a:pathLst>
              <a:path w="55245" h="45720">
                <a:moveTo>
                  <a:pt x="0" y="45720"/>
                </a:moveTo>
                <a:lnTo>
                  <a:pt x="18288" y="33528"/>
                </a:lnTo>
                <a:lnTo>
                  <a:pt x="5486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0180652" y="5867429"/>
            <a:ext cx="58419" cy="43180"/>
          </a:xfrm>
          <a:custGeom>
            <a:avLst/>
            <a:gdLst/>
            <a:ahLst/>
            <a:cxnLst/>
            <a:rect l="l" t="t" r="r" b="b"/>
            <a:pathLst>
              <a:path w="58420" h="43179">
                <a:moveTo>
                  <a:pt x="0" y="42672"/>
                </a:moveTo>
                <a:lnTo>
                  <a:pt x="42672" y="10668"/>
                </a:lnTo>
                <a:lnTo>
                  <a:pt x="5791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253804" y="5818662"/>
            <a:ext cx="60960" cy="40005"/>
          </a:xfrm>
          <a:custGeom>
            <a:avLst/>
            <a:gdLst/>
            <a:ahLst/>
            <a:cxnLst/>
            <a:rect l="l" t="t" r="r" b="b"/>
            <a:pathLst>
              <a:path w="60960" h="40004">
                <a:moveTo>
                  <a:pt x="0" y="39624"/>
                </a:moveTo>
                <a:lnTo>
                  <a:pt x="6096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0328484" y="5756177"/>
            <a:ext cx="52069" cy="50800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291"/>
                </a:moveTo>
                <a:lnTo>
                  <a:pt x="51816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0392493" y="5698265"/>
            <a:ext cx="56515" cy="45720"/>
          </a:xfrm>
          <a:custGeom>
            <a:avLst/>
            <a:gdLst/>
            <a:ahLst/>
            <a:cxnLst/>
            <a:rect l="l" t="t" r="r" b="b"/>
            <a:pathLst>
              <a:path w="56515" h="45720">
                <a:moveTo>
                  <a:pt x="0" y="45720"/>
                </a:moveTo>
                <a:lnTo>
                  <a:pt x="12192" y="33528"/>
                </a:lnTo>
                <a:lnTo>
                  <a:pt x="5638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0462600" y="5644926"/>
            <a:ext cx="58419" cy="41275"/>
          </a:xfrm>
          <a:custGeom>
            <a:avLst/>
            <a:gdLst/>
            <a:ahLst/>
            <a:cxnLst/>
            <a:rect l="l" t="t" r="r" b="b"/>
            <a:pathLst>
              <a:path w="58420" h="41275">
                <a:moveTo>
                  <a:pt x="0" y="41148"/>
                </a:moveTo>
                <a:lnTo>
                  <a:pt x="41148" y="9144"/>
                </a:lnTo>
                <a:lnTo>
                  <a:pt x="57912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 txBox="1"/>
          <p:nvPr/>
        </p:nvSpPr>
        <p:spPr>
          <a:xfrm rot="21540000">
            <a:off x="10193149" y="5795114"/>
            <a:ext cx="278730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-225" baseline="-1754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31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12" baseline="-1461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6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8771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09" baseline="-8771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-22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11695">
              <a:latin typeface="Arial"/>
              <a:cs typeface="Arial"/>
            </a:endParaRPr>
          </a:p>
        </p:txBody>
      </p:sp>
      <p:sp>
        <p:nvSpPr>
          <p:cNvPr id="541" name="object 541"/>
          <p:cNvSpPr txBox="1"/>
          <p:nvPr/>
        </p:nvSpPr>
        <p:spPr>
          <a:xfrm rot="21540000">
            <a:off x="8427225" y="684072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2" name="object 542"/>
          <p:cNvSpPr txBox="1"/>
          <p:nvPr/>
        </p:nvSpPr>
        <p:spPr>
          <a:xfrm rot="21540000">
            <a:off x="10314299" y="5800548"/>
            <a:ext cx="175912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-10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20467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endParaRPr sz="1425" baseline="-20467">
              <a:latin typeface="Arial"/>
              <a:cs typeface="Arial"/>
            </a:endParaRPr>
          </a:p>
        </p:txBody>
      </p:sp>
      <p:sp>
        <p:nvSpPr>
          <p:cNvPr id="543" name="object 543"/>
          <p:cNvSpPr txBox="1"/>
          <p:nvPr/>
        </p:nvSpPr>
        <p:spPr>
          <a:xfrm rot="21540000">
            <a:off x="9615788" y="6055370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4" name="object 544"/>
          <p:cNvSpPr txBox="1"/>
          <p:nvPr/>
        </p:nvSpPr>
        <p:spPr>
          <a:xfrm rot="21540000">
            <a:off x="10054769" y="588736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5" name="object 545"/>
          <p:cNvSpPr txBox="1"/>
          <p:nvPr/>
        </p:nvSpPr>
        <p:spPr>
          <a:xfrm rot="21540000">
            <a:off x="10092875" y="584167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6" name="object 546"/>
          <p:cNvSpPr txBox="1"/>
          <p:nvPr/>
        </p:nvSpPr>
        <p:spPr>
          <a:xfrm rot="21540000">
            <a:off x="10214865" y="577605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7" name="object 547"/>
          <p:cNvSpPr txBox="1"/>
          <p:nvPr/>
        </p:nvSpPr>
        <p:spPr>
          <a:xfrm rot="21540000">
            <a:off x="8972763" y="593784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48" name="object 548"/>
          <p:cNvSpPr txBox="1"/>
          <p:nvPr/>
        </p:nvSpPr>
        <p:spPr>
          <a:xfrm rot="21540000">
            <a:off x="8715409" y="5871088"/>
            <a:ext cx="155019" cy="115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90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82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-204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29239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29239">
              <a:latin typeface="Arial"/>
              <a:cs typeface="Arial"/>
            </a:endParaRPr>
          </a:p>
        </p:txBody>
      </p:sp>
      <p:sp>
        <p:nvSpPr>
          <p:cNvPr id="549" name="object 549"/>
          <p:cNvSpPr txBox="1"/>
          <p:nvPr/>
        </p:nvSpPr>
        <p:spPr>
          <a:xfrm rot="21540000">
            <a:off x="8309881" y="675189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0" name="object 550"/>
          <p:cNvSpPr txBox="1"/>
          <p:nvPr/>
        </p:nvSpPr>
        <p:spPr>
          <a:xfrm rot="21540000">
            <a:off x="8286805" y="6845025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1" name="object 551"/>
          <p:cNvSpPr txBox="1"/>
          <p:nvPr/>
        </p:nvSpPr>
        <p:spPr>
          <a:xfrm rot="21540000">
            <a:off x="8287388" y="6739391"/>
            <a:ext cx="194904" cy="140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5"/>
              </a:lnSpc>
            </a:pPr>
            <a:r>
              <a:rPr sz="1425" spc="7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254" baseline="2923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130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2" name="object 552"/>
          <p:cNvSpPr txBox="1"/>
          <p:nvPr/>
        </p:nvSpPr>
        <p:spPr>
          <a:xfrm rot="21540000">
            <a:off x="8382540" y="618830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3" name="object 553"/>
          <p:cNvSpPr txBox="1"/>
          <p:nvPr/>
        </p:nvSpPr>
        <p:spPr>
          <a:xfrm rot="21540000">
            <a:off x="9206957" y="5864921"/>
            <a:ext cx="232941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-5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1425" spc="22" baseline="-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70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7" baseline="-5847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1425" baseline="-5847">
              <a:latin typeface="Arial"/>
              <a:cs typeface="Arial"/>
            </a:endParaRPr>
          </a:p>
        </p:txBody>
      </p:sp>
      <p:sp>
        <p:nvSpPr>
          <p:cNvPr id="554" name="object 554"/>
          <p:cNvSpPr txBox="1"/>
          <p:nvPr/>
        </p:nvSpPr>
        <p:spPr>
          <a:xfrm rot="21540000">
            <a:off x="8299919" y="680262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5" name="object 555"/>
          <p:cNvSpPr txBox="1"/>
          <p:nvPr/>
        </p:nvSpPr>
        <p:spPr>
          <a:xfrm rot="21540000">
            <a:off x="8325880" y="681487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6" name="object 556"/>
          <p:cNvSpPr txBox="1"/>
          <p:nvPr/>
        </p:nvSpPr>
        <p:spPr>
          <a:xfrm rot="21540000">
            <a:off x="8476639" y="6063562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7" name="object 557"/>
          <p:cNvSpPr txBox="1"/>
          <p:nvPr/>
        </p:nvSpPr>
        <p:spPr>
          <a:xfrm rot="21540000">
            <a:off x="9714609" y="5986088"/>
            <a:ext cx="181705" cy="1461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425" spc="7" baseline="-1169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1425" spc="-172" baseline="-11695" dirty="0">
                <a:solidFill>
                  <a:srgbClr val="686868"/>
                </a:solidFill>
                <a:latin typeface="Arial"/>
                <a:cs typeface="Arial"/>
              </a:rPr>
              <a:t> 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8" name="object 558"/>
          <p:cNvSpPr txBox="1"/>
          <p:nvPr/>
        </p:nvSpPr>
        <p:spPr>
          <a:xfrm rot="21540000">
            <a:off x="8906000" y="588515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59" name="object 559"/>
          <p:cNvSpPr txBox="1"/>
          <p:nvPr/>
        </p:nvSpPr>
        <p:spPr>
          <a:xfrm rot="21540000">
            <a:off x="8333173" y="6069657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0" name="object 560"/>
          <p:cNvSpPr txBox="1"/>
          <p:nvPr/>
        </p:nvSpPr>
        <p:spPr>
          <a:xfrm rot="21540000">
            <a:off x="10101354" y="5998723"/>
            <a:ext cx="161925" cy="142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20"/>
              </a:lnSpc>
            </a:pPr>
            <a:r>
              <a:rPr sz="1425" spc="75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1" name="object 561"/>
          <p:cNvSpPr txBox="1"/>
          <p:nvPr/>
        </p:nvSpPr>
        <p:spPr>
          <a:xfrm rot="21540000">
            <a:off x="8415400" y="683655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2" name="object 562"/>
          <p:cNvSpPr txBox="1"/>
          <p:nvPr/>
        </p:nvSpPr>
        <p:spPr>
          <a:xfrm rot="21540000">
            <a:off x="8570927" y="5870898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3" name="object 563"/>
          <p:cNvSpPr txBox="1"/>
          <p:nvPr/>
        </p:nvSpPr>
        <p:spPr>
          <a:xfrm rot="21540000">
            <a:off x="8278272" y="6474421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11149942" y="5407180"/>
            <a:ext cx="52069" cy="39370"/>
          </a:xfrm>
          <a:custGeom>
            <a:avLst/>
            <a:gdLst/>
            <a:ahLst/>
            <a:cxnLst/>
            <a:rect l="l" t="t" r="r" b="b"/>
            <a:pathLst>
              <a:path w="52070" h="39370">
                <a:moveTo>
                  <a:pt x="51458" y="38877"/>
                </a:moveTo>
                <a:lnTo>
                  <a:pt x="22859" y="19812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1110313" y="5364507"/>
            <a:ext cx="27940" cy="36830"/>
          </a:xfrm>
          <a:custGeom>
            <a:avLst/>
            <a:gdLst/>
            <a:ahLst/>
            <a:cxnLst/>
            <a:rect l="l" t="t" r="r" b="b"/>
            <a:pathLst>
              <a:path w="27940" h="36829">
                <a:moveTo>
                  <a:pt x="22859" y="36575"/>
                </a:moveTo>
                <a:lnTo>
                  <a:pt x="0" y="30479"/>
                </a:lnTo>
                <a:lnTo>
                  <a:pt x="0" y="13715"/>
                </a:lnTo>
                <a:lnTo>
                  <a:pt x="12191" y="4571"/>
                </a:lnTo>
                <a:lnTo>
                  <a:pt x="27431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1156034" y="5361622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365" y="0"/>
                </a:lnTo>
              </a:path>
            </a:pathLst>
          </a:custGeom>
          <a:ln w="3175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 txBox="1"/>
          <p:nvPr/>
        </p:nvSpPr>
        <p:spPr>
          <a:xfrm rot="21540000">
            <a:off x="11076321" y="5300454"/>
            <a:ext cx="148466" cy="144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35"/>
              </a:lnSpc>
            </a:pP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952279" y="6341395"/>
            <a:ext cx="30480" cy="53340"/>
          </a:xfrm>
          <a:custGeom>
            <a:avLst/>
            <a:gdLst/>
            <a:ahLst/>
            <a:cxnLst/>
            <a:rect l="l" t="t" r="r" b="b"/>
            <a:pathLst>
              <a:path w="30479" h="53339">
                <a:moveTo>
                  <a:pt x="30479" y="48767"/>
                </a:moveTo>
                <a:lnTo>
                  <a:pt x="21335" y="53339"/>
                </a:lnTo>
                <a:lnTo>
                  <a:pt x="3047" y="35051"/>
                </a:lnTo>
                <a:lnTo>
                  <a:pt x="0" y="6095"/>
                </a:lnTo>
                <a:lnTo>
                  <a:pt x="3047" y="1523"/>
                </a:lnTo>
                <a:lnTo>
                  <a:pt x="4571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8969044" y="6274338"/>
            <a:ext cx="48895" cy="53340"/>
          </a:xfrm>
          <a:custGeom>
            <a:avLst/>
            <a:gdLst/>
            <a:ahLst/>
            <a:cxnLst/>
            <a:rect l="l" t="t" r="r" b="b"/>
            <a:pathLst>
              <a:path w="48895" h="53339">
                <a:moveTo>
                  <a:pt x="0" y="53339"/>
                </a:moveTo>
                <a:lnTo>
                  <a:pt x="1524" y="50291"/>
                </a:lnTo>
                <a:lnTo>
                  <a:pt x="25908" y="21335"/>
                </a:lnTo>
                <a:lnTo>
                  <a:pt x="4876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9031528" y="6236238"/>
            <a:ext cx="66040" cy="26034"/>
          </a:xfrm>
          <a:custGeom>
            <a:avLst/>
            <a:gdLst/>
            <a:ahLst/>
            <a:cxnLst/>
            <a:rect l="l" t="t" r="r" b="b"/>
            <a:pathLst>
              <a:path w="66039" h="26035">
                <a:moveTo>
                  <a:pt x="0" y="25908"/>
                </a:moveTo>
                <a:lnTo>
                  <a:pt x="9144" y="18288"/>
                </a:lnTo>
                <a:lnTo>
                  <a:pt x="62484" y="0"/>
                </a:lnTo>
                <a:lnTo>
                  <a:pt x="65532" y="152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9089444" y="6245383"/>
            <a:ext cx="29209" cy="60960"/>
          </a:xfrm>
          <a:custGeom>
            <a:avLst/>
            <a:gdLst/>
            <a:ahLst/>
            <a:cxnLst/>
            <a:rect l="l" t="t" r="r" b="b"/>
            <a:pathLst>
              <a:path w="29210" h="60960">
                <a:moveTo>
                  <a:pt x="22860" y="0"/>
                </a:moveTo>
                <a:lnTo>
                  <a:pt x="28956" y="12192"/>
                </a:lnTo>
                <a:lnTo>
                  <a:pt x="18288" y="39624"/>
                </a:lnTo>
                <a:lnTo>
                  <a:pt x="0" y="6096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9017812" y="6320059"/>
            <a:ext cx="59690" cy="43180"/>
          </a:xfrm>
          <a:custGeom>
            <a:avLst/>
            <a:gdLst/>
            <a:ahLst/>
            <a:cxnLst/>
            <a:rect l="l" t="t" r="r" b="b"/>
            <a:pathLst>
              <a:path w="59689" h="43179">
                <a:moveTo>
                  <a:pt x="59436" y="0"/>
                </a:moveTo>
                <a:lnTo>
                  <a:pt x="54864" y="3048"/>
                </a:lnTo>
                <a:lnTo>
                  <a:pt x="22860" y="25908"/>
                </a:lnTo>
                <a:lnTo>
                  <a:pt x="0" y="42672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8982759" y="6373400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89" h="17145">
                <a:moveTo>
                  <a:pt x="21336" y="0"/>
                </a:moveTo>
                <a:lnTo>
                  <a:pt x="0" y="16764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9063534" y="6611145"/>
            <a:ext cx="58419" cy="26034"/>
          </a:xfrm>
          <a:custGeom>
            <a:avLst/>
            <a:gdLst/>
            <a:ahLst/>
            <a:cxnLst/>
            <a:rect l="l" t="t" r="r" b="b"/>
            <a:pathLst>
              <a:path w="58420" h="26034">
                <a:moveTo>
                  <a:pt x="57912" y="10668"/>
                </a:moveTo>
                <a:lnTo>
                  <a:pt x="38100" y="25908"/>
                </a:lnTo>
                <a:lnTo>
                  <a:pt x="22860" y="19812"/>
                </a:lnTo>
                <a:lnTo>
                  <a:pt x="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9063533" y="6544088"/>
            <a:ext cx="45720" cy="50800"/>
          </a:xfrm>
          <a:custGeom>
            <a:avLst/>
            <a:gdLst/>
            <a:ahLst/>
            <a:cxnLst/>
            <a:rect l="l" t="t" r="r" b="b"/>
            <a:pathLst>
              <a:path w="45720" h="50800">
                <a:moveTo>
                  <a:pt x="0" y="50291"/>
                </a:moveTo>
                <a:lnTo>
                  <a:pt x="1524" y="38099"/>
                </a:lnTo>
                <a:lnTo>
                  <a:pt x="27432" y="7619"/>
                </a:lnTo>
                <a:lnTo>
                  <a:pt x="45720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118398" y="6559328"/>
            <a:ext cx="6350" cy="62865"/>
          </a:xfrm>
          <a:custGeom>
            <a:avLst/>
            <a:gdLst/>
            <a:ahLst/>
            <a:cxnLst/>
            <a:rect l="l" t="t" r="r" b="b"/>
            <a:pathLst>
              <a:path w="6350" h="62865">
                <a:moveTo>
                  <a:pt x="0" y="0"/>
                </a:moveTo>
                <a:lnTo>
                  <a:pt x="6096" y="12191"/>
                </a:lnTo>
                <a:lnTo>
                  <a:pt x="4572" y="36575"/>
                </a:lnTo>
                <a:lnTo>
                  <a:pt x="3048" y="62483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071155" y="6428263"/>
            <a:ext cx="48895" cy="27940"/>
          </a:xfrm>
          <a:custGeom>
            <a:avLst/>
            <a:gdLst/>
            <a:ahLst/>
            <a:cxnLst/>
            <a:rect l="l" t="t" r="r" b="b"/>
            <a:pathLst>
              <a:path w="48895" h="27939">
                <a:moveTo>
                  <a:pt x="48767" y="25908"/>
                </a:moveTo>
                <a:lnTo>
                  <a:pt x="19811" y="27432"/>
                </a:lnTo>
                <a:lnTo>
                  <a:pt x="0" y="21336"/>
                </a:lnTo>
                <a:lnTo>
                  <a:pt x="4571" y="0"/>
                </a:lnTo>
              </a:path>
            </a:pathLst>
          </a:custGeom>
          <a:ln w="12191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9081823" y="6352063"/>
            <a:ext cx="41275" cy="59690"/>
          </a:xfrm>
          <a:custGeom>
            <a:avLst/>
            <a:gdLst/>
            <a:ahLst/>
            <a:cxnLst/>
            <a:rect l="l" t="t" r="r" b="b"/>
            <a:pathLst>
              <a:path w="41275" h="59689">
                <a:moveTo>
                  <a:pt x="0" y="59436"/>
                </a:moveTo>
                <a:lnTo>
                  <a:pt x="6096" y="42672"/>
                </a:lnTo>
                <a:lnTo>
                  <a:pt x="27432" y="16764"/>
                </a:lnTo>
                <a:lnTo>
                  <a:pt x="41148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9135163" y="6292627"/>
            <a:ext cx="55244" cy="45720"/>
          </a:xfrm>
          <a:custGeom>
            <a:avLst/>
            <a:gdLst/>
            <a:ahLst/>
            <a:cxnLst/>
            <a:rect l="l" t="t" r="r" b="b"/>
            <a:pathLst>
              <a:path w="55245" h="45720">
                <a:moveTo>
                  <a:pt x="0" y="45720"/>
                </a:moveTo>
                <a:lnTo>
                  <a:pt x="22860" y="22860"/>
                </a:lnTo>
                <a:lnTo>
                  <a:pt x="54864" y="0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205268" y="6269767"/>
            <a:ext cx="55244" cy="13970"/>
          </a:xfrm>
          <a:custGeom>
            <a:avLst/>
            <a:gdLst/>
            <a:ahLst/>
            <a:cxnLst/>
            <a:rect l="l" t="t" r="r" b="b"/>
            <a:pathLst>
              <a:path w="55245" h="13970">
                <a:moveTo>
                  <a:pt x="0" y="13715"/>
                </a:moveTo>
                <a:lnTo>
                  <a:pt x="24384" y="0"/>
                </a:lnTo>
                <a:lnTo>
                  <a:pt x="54864" y="0"/>
                </a:lnTo>
                <a:lnTo>
                  <a:pt x="53340" y="12191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226606" y="6300247"/>
            <a:ext cx="29209" cy="64135"/>
          </a:xfrm>
          <a:custGeom>
            <a:avLst/>
            <a:gdLst/>
            <a:ahLst/>
            <a:cxnLst/>
            <a:rect l="l" t="t" r="r" b="b"/>
            <a:pathLst>
              <a:path w="29210" h="64135">
                <a:moveTo>
                  <a:pt x="28955" y="0"/>
                </a:moveTo>
                <a:lnTo>
                  <a:pt x="28955" y="1524"/>
                </a:lnTo>
                <a:lnTo>
                  <a:pt x="22859" y="30480"/>
                </a:lnTo>
                <a:lnTo>
                  <a:pt x="0" y="64008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9170216" y="6379495"/>
            <a:ext cx="45720" cy="55244"/>
          </a:xfrm>
          <a:custGeom>
            <a:avLst/>
            <a:gdLst/>
            <a:ahLst/>
            <a:cxnLst/>
            <a:rect l="l" t="t" r="r" b="b"/>
            <a:pathLst>
              <a:path w="45720" h="55245">
                <a:moveTo>
                  <a:pt x="45720" y="0"/>
                </a:moveTo>
                <a:lnTo>
                  <a:pt x="35052" y="13716"/>
                </a:lnTo>
                <a:lnTo>
                  <a:pt x="3048" y="53340"/>
                </a:lnTo>
                <a:lnTo>
                  <a:pt x="0" y="5486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9119924" y="6445027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35051" y="0"/>
                </a:moveTo>
                <a:lnTo>
                  <a:pt x="24383" y="9144"/>
                </a:lnTo>
                <a:lnTo>
                  <a:pt x="0" y="9144"/>
                </a:lnTo>
              </a:path>
            </a:pathLst>
          </a:custGeom>
          <a:ln w="12192">
            <a:solidFill>
              <a:srgbClr val="68686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 txBox="1"/>
          <p:nvPr/>
        </p:nvSpPr>
        <p:spPr>
          <a:xfrm rot="21540000">
            <a:off x="9062251" y="6354419"/>
            <a:ext cx="170488" cy="140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5"/>
              </a:lnSpc>
            </a:pPr>
            <a:r>
              <a:rPr sz="1425" spc="-120" baseline="2923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1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r>
              <a:rPr sz="950" spc="5" dirty="0">
                <a:solidFill>
                  <a:srgbClr val="686868"/>
                </a:solidFill>
                <a:latin typeface="Arial"/>
                <a:cs typeface="Arial"/>
              </a:rPr>
              <a:t>.</a:t>
            </a:r>
            <a:endParaRPr sz="950">
              <a:latin typeface="Arial"/>
              <a:cs typeface="Arial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137147" y="1645937"/>
            <a:ext cx="1393190" cy="1586865"/>
          </a:xfrm>
          <a:custGeom>
            <a:avLst/>
            <a:gdLst/>
            <a:ahLst/>
            <a:cxnLst/>
            <a:rect l="l" t="t" r="r" b="b"/>
            <a:pathLst>
              <a:path w="1393189" h="1586864">
                <a:moveTo>
                  <a:pt x="1392974" y="3048"/>
                </a:moveTo>
                <a:lnTo>
                  <a:pt x="1344206" y="0"/>
                </a:lnTo>
                <a:lnTo>
                  <a:pt x="1286294" y="13716"/>
                </a:lnTo>
                <a:lnTo>
                  <a:pt x="1228382" y="38100"/>
                </a:lnTo>
                <a:lnTo>
                  <a:pt x="1149121" y="67056"/>
                </a:lnTo>
                <a:lnTo>
                  <a:pt x="1080541" y="105156"/>
                </a:lnTo>
                <a:lnTo>
                  <a:pt x="1030249" y="163068"/>
                </a:lnTo>
                <a:lnTo>
                  <a:pt x="934237" y="332232"/>
                </a:lnTo>
                <a:lnTo>
                  <a:pt x="821461" y="534924"/>
                </a:lnTo>
                <a:lnTo>
                  <a:pt x="602005" y="938784"/>
                </a:lnTo>
                <a:lnTo>
                  <a:pt x="592848" y="954024"/>
                </a:lnTo>
                <a:lnTo>
                  <a:pt x="262140" y="1560576"/>
                </a:lnTo>
                <a:lnTo>
                  <a:pt x="1523" y="1586484"/>
                </a:lnTo>
                <a:lnTo>
                  <a:pt x="0" y="1586484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9811838" y="3892320"/>
            <a:ext cx="706120" cy="234950"/>
          </a:xfrm>
          <a:custGeom>
            <a:avLst/>
            <a:gdLst/>
            <a:ahLst/>
            <a:cxnLst/>
            <a:rect l="l" t="t" r="r" b="b"/>
            <a:pathLst>
              <a:path w="706120" h="234950">
                <a:moveTo>
                  <a:pt x="705624" y="234696"/>
                </a:moveTo>
                <a:lnTo>
                  <a:pt x="600468" y="234696"/>
                </a:lnTo>
                <a:lnTo>
                  <a:pt x="595896" y="0"/>
                </a:lnTo>
                <a:lnTo>
                  <a:pt x="342899" y="3048"/>
                </a:lnTo>
                <a:lnTo>
                  <a:pt x="339851" y="3048"/>
                </a:lnTo>
                <a:lnTo>
                  <a:pt x="339851" y="22860"/>
                </a:lnTo>
                <a:lnTo>
                  <a:pt x="230123" y="27432"/>
                </a:lnTo>
                <a:lnTo>
                  <a:pt x="176783" y="28956"/>
                </a:lnTo>
                <a:lnTo>
                  <a:pt x="176783" y="202692"/>
                </a:lnTo>
                <a:lnTo>
                  <a:pt x="135635" y="202692"/>
                </a:lnTo>
                <a:lnTo>
                  <a:pt x="64007" y="201168"/>
                </a:lnTo>
                <a:lnTo>
                  <a:pt x="64007" y="166116"/>
                </a:lnTo>
                <a:lnTo>
                  <a:pt x="1523" y="166116"/>
                </a:lnTo>
                <a:lnTo>
                  <a:pt x="0" y="56388"/>
                </a:lnTo>
                <a:lnTo>
                  <a:pt x="3047" y="56388"/>
                </a:lnTo>
              </a:path>
            </a:pathLst>
          </a:custGeom>
          <a:ln w="7619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697997" y="1450868"/>
            <a:ext cx="334010" cy="725805"/>
          </a:xfrm>
          <a:custGeom>
            <a:avLst/>
            <a:gdLst/>
            <a:ahLst/>
            <a:cxnLst/>
            <a:rect l="l" t="t" r="r" b="b"/>
            <a:pathLst>
              <a:path w="334010" h="725805">
                <a:moveTo>
                  <a:pt x="0" y="725424"/>
                </a:moveTo>
                <a:lnTo>
                  <a:pt x="1524" y="720852"/>
                </a:lnTo>
                <a:lnTo>
                  <a:pt x="6096" y="701040"/>
                </a:lnTo>
                <a:lnTo>
                  <a:pt x="30480" y="644652"/>
                </a:lnTo>
                <a:lnTo>
                  <a:pt x="9144" y="623316"/>
                </a:lnTo>
                <a:lnTo>
                  <a:pt x="51816" y="551688"/>
                </a:lnTo>
                <a:lnTo>
                  <a:pt x="70104" y="560832"/>
                </a:lnTo>
                <a:lnTo>
                  <a:pt x="176784" y="352044"/>
                </a:lnTo>
                <a:lnTo>
                  <a:pt x="179832" y="345948"/>
                </a:lnTo>
                <a:lnTo>
                  <a:pt x="185928" y="333756"/>
                </a:lnTo>
                <a:lnTo>
                  <a:pt x="237744" y="237744"/>
                </a:lnTo>
                <a:lnTo>
                  <a:pt x="274320" y="147828"/>
                </a:lnTo>
                <a:lnTo>
                  <a:pt x="333768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743248" y="548641"/>
            <a:ext cx="49530" cy="47625"/>
          </a:xfrm>
          <a:custGeom>
            <a:avLst/>
            <a:gdLst/>
            <a:ahLst/>
            <a:cxnLst/>
            <a:rect l="l" t="t" r="r" b="b"/>
            <a:pathLst>
              <a:path w="49529" h="47625">
                <a:moveTo>
                  <a:pt x="18820" y="0"/>
                </a:moveTo>
                <a:lnTo>
                  <a:pt x="0" y="32024"/>
                </a:lnTo>
                <a:lnTo>
                  <a:pt x="21336" y="47251"/>
                </a:lnTo>
                <a:lnTo>
                  <a:pt x="49120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9970337" y="548640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0" y="0"/>
                </a:moveTo>
                <a:lnTo>
                  <a:pt x="0" y="179852"/>
                </a:lnTo>
                <a:lnTo>
                  <a:pt x="27431" y="179852"/>
                </a:lnTo>
                <a:lnTo>
                  <a:pt x="29757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0077017" y="548641"/>
            <a:ext cx="66040" cy="56515"/>
          </a:xfrm>
          <a:custGeom>
            <a:avLst/>
            <a:gdLst/>
            <a:ahLst/>
            <a:cxnLst/>
            <a:rect l="l" t="t" r="r" b="b"/>
            <a:pathLst>
              <a:path w="66039" h="56515">
                <a:moveTo>
                  <a:pt x="368" y="0"/>
                </a:moveTo>
                <a:lnTo>
                  <a:pt x="0" y="54884"/>
                </a:lnTo>
                <a:lnTo>
                  <a:pt x="65531" y="56408"/>
                </a:lnTo>
                <a:lnTo>
                  <a:pt x="65531" y="7627"/>
                </a:lnTo>
                <a:lnTo>
                  <a:pt x="65601" y="0"/>
                </a:lnTo>
              </a:path>
            </a:pathLst>
          </a:custGeom>
          <a:ln w="7619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893562" y="548641"/>
            <a:ext cx="385445" cy="902335"/>
          </a:xfrm>
          <a:custGeom>
            <a:avLst/>
            <a:gdLst/>
            <a:ahLst/>
            <a:cxnLst/>
            <a:rect l="l" t="t" r="r" b="b"/>
            <a:pathLst>
              <a:path w="385445" h="902335">
                <a:moveTo>
                  <a:pt x="138199" y="902223"/>
                </a:moveTo>
                <a:lnTo>
                  <a:pt x="156487" y="858027"/>
                </a:lnTo>
                <a:lnTo>
                  <a:pt x="116863" y="854979"/>
                </a:lnTo>
                <a:lnTo>
                  <a:pt x="110767" y="839739"/>
                </a:lnTo>
                <a:lnTo>
                  <a:pt x="164107" y="821451"/>
                </a:lnTo>
                <a:lnTo>
                  <a:pt x="199159" y="728487"/>
                </a:lnTo>
                <a:lnTo>
                  <a:pt x="142771" y="740679"/>
                </a:lnTo>
                <a:lnTo>
                  <a:pt x="132103" y="675147"/>
                </a:lnTo>
                <a:lnTo>
                  <a:pt x="151915" y="669051"/>
                </a:lnTo>
                <a:lnTo>
                  <a:pt x="147343" y="646191"/>
                </a:lnTo>
                <a:lnTo>
                  <a:pt x="165631" y="641619"/>
                </a:lnTo>
                <a:lnTo>
                  <a:pt x="158011" y="601995"/>
                </a:lnTo>
                <a:lnTo>
                  <a:pt x="170203" y="598947"/>
                </a:lnTo>
                <a:lnTo>
                  <a:pt x="162583" y="560847"/>
                </a:lnTo>
                <a:lnTo>
                  <a:pt x="77239" y="573039"/>
                </a:lnTo>
                <a:lnTo>
                  <a:pt x="63523" y="477027"/>
                </a:lnTo>
                <a:lnTo>
                  <a:pt x="138199" y="467883"/>
                </a:lnTo>
                <a:lnTo>
                  <a:pt x="148867" y="490743"/>
                </a:lnTo>
                <a:lnTo>
                  <a:pt x="158011" y="490743"/>
                </a:lnTo>
                <a:lnTo>
                  <a:pt x="162583" y="512079"/>
                </a:lnTo>
                <a:lnTo>
                  <a:pt x="255547" y="498363"/>
                </a:lnTo>
                <a:lnTo>
                  <a:pt x="252499" y="489219"/>
                </a:lnTo>
                <a:lnTo>
                  <a:pt x="249451" y="473979"/>
                </a:lnTo>
                <a:lnTo>
                  <a:pt x="279931" y="438927"/>
                </a:lnTo>
                <a:lnTo>
                  <a:pt x="278407" y="405399"/>
                </a:lnTo>
                <a:lnTo>
                  <a:pt x="296695" y="400827"/>
                </a:lnTo>
                <a:lnTo>
                  <a:pt x="292123" y="359679"/>
                </a:lnTo>
                <a:lnTo>
                  <a:pt x="25423" y="396255"/>
                </a:lnTo>
                <a:lnTo>
                  <a:pt x="19327" y="330723"/>
                </a:lnTo>
                <a:lnTo>
                  <a:pt x="336319" y="269763"/>
                </a:lnTo>
                <a:lnTo>
                  <a:pt x="385087" y="259095"/>
                </a:lnTo>
                <a:lnTo>
                  <a:pt x="374419" y="173751"/>
                </a:lnTo>
                <a:lnTo>
                  <a:pt x="276883" y="184419"/>
                </a:lnTo>
                <a:lnTo>
                  <a:pt x="193063" y="210327"/>
                </a:lnTo>
                <a:lnTo>
                  <a:pt x="185443" y="202707"/>
                </a:lnTo>
                <a:lnTo>
                  <a:pt x="180871" y="190515"/>
                </a:lnTo>
                <a:lnTo>
                  <a:pt x="180871" y="178323"/>
                </a:lnTo>
                <a:lnTo>
                  <a:pt x="185443" y="161559"/>
                </a:lnTo>
                <a:lnTo>
                  <a:pt x="150391" y="170703"/>
                </a:lnTo>
                <a:lnTo>
                  <a:pt x="132103" y="155463"/>
                </a:lnTo>
                <a:lnTo>
                  <a:pt x="46759" y="173751"/>
                </a:lnTo>
                <a:lnTo>
                  <a:pt x="36091" y="158511"/>
                </a:lnTo>
                <a:lnTo>
                  <a:pt x="11707" y="150891"/>
                </a:lnTo>
                <a:lnTo>
                  <a:pt x="0" y="0"/>
                </a:lnTo>
              </a:path>
            </a:pathLst>
          </a:custGeom>
          <a:ln w="7619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027799" y="548640"/>
            <a:ext cx="210185" cy="50800"/>
          </a:xfrm>
          <a:custGeom>
            <a:avLst/>
            <a:gdLst/>
            <a:ahLst/>
            <a:cxnLst/>
            <a:rect l="l" t="t" r="r" b="b"/>
            <a:pathLst>
              <a:path w="210185" h="50800">
                <a:moveTo>
                  <a:pt x="0" y="0"/>
                </a:moveTo>
                <a:lnTo>
                  <a:pt x="14630" y="6111"/>
                </a:lnTo>
                <a:lnTo>
                  <a:pt x="29870" y="50307"/>
                </a:lnTo>
                <a:lnTo>
                  <a:pt x="209702" y="3063"/>
                </a:lnTo>
                <a:lnTo>
                  <a:pt x="208851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9124495" y="3555517"/>
            <a:ext cx="2077085" cy="513715"/>
          </a:xfrm>
          <a:custGeom>
            <a:avLst/>
            <a:gdLst/>
            <a:ahLst/>
            <a:cxnLst/>
            <a:rect l="l" t="t" r="r" b="b"/>
            <a:pathLst>
              <a:path w="2077084" h="513714">
                <a:moveTo>
                  <a:pt x="0" y="513588"/>
                </a:moveTo>
                <a:lnTo>
                  <a:pt x="256044" y="143255"/>
                </a:lnTo>
                <a:lnTo>
                  <a:pt x="257568" y="0"/>
                </a:lnTo>
                <a:lnTo>
                  <a:pt x="289572" y="0"/>
                </a:lnTo>
                <a:lnTo>
                  <a:pt x="376440" y="79247"/>
                </a:lnTo>
                <a:lnTo>
                  <a:pt x="513600" y="74675"/>
                </a:lnTo>
                <a:lnTo>
                  <a:pt x="694956" y="70103"/>
                </a:lnTo>
                <a:lnTo>
                  <a:pt x="2076905" y="30179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0337624" y="3219907"/>
            <a:ext cx="864235" cy="205104"/>
          </a:xfrm>
          <a:custGeom>
            <a:avLst/>
            <a:gdLst/>
            <a:ahLst/>
            <a:cxnLst/>
            <a:rect l="l" t="t" r="r" b="b"/>
            <a:pathLst>
              <a:path w="864234" h="205104">
                <a:moveTo>
                  <a:pt x="863776" y="200688"/>
                </a:moveTo>
                <a:lnTo>
                  <a:pt x="681253" y="204544"/>
                </a:lnTo>
                <a:lnTo>
                  <a:pt x="679729" y="160348"/>
                </a:lnTo>
                <a:lnTo>
                  <a:pt x="646188" y="161872"/>
                </a:lnTo>
                <a:lnTo>
                  <a:pt x="638568" y="129868"/>
                </a:lnTo>
                <a:lnTo>
                  <a:pt x="688873" y="129868"/>
                </a:lnTo>
                <a:lnTo>
                  <a:pt x="688873" y="111580"/>
                </a:lnTo>
                <a:lnTo>
                  <a:pt x="688873" y="103960"/>
                </a:lnTo>
                <a:lnTo>
                  <a:pt x="545604" y="108532"/>
                </a:lnTo>
                <a:lnTo>
                  <a:pt x="542556" y="67384"/>
                </a:lnTo>
                <a:lnTo>
                  <a:pt x="42672" y="84148"/>
                </a:lnTo>
                <a:lnTo>
                  <a:pt x="0" y="65860"/>
                </a:lnTo>
                <a:lnTo>
                  <a:pt x="0" y="53668"/>
                </a:lnTo>
                <a:lnTo>
                  <a:pt x="42672" y="27760"/>
                </a:lnTo>
                <a:lnTo>
                  <a:pt x="536460" y="9472"/>
                </a:lnTo>
                <a:lnTo>
                  <a:pt x="544080" y="9472"/>
                </a:lnTo>
                <a:lnTo>
                  <a:pt x="863776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530122" y="1648979"/>
            <a:ext cx="2671445" cy="1402080"/>
          </a:xfrm>
          <a:custGeom>
            <a:avLst/>
            <a:gdLst/>
            <a:ahLst/>
            <a:cxnLst/>
            <a:rect l="l" t="t" r="r" b="b"/>
            <a:pathLst>
              <a:path w="2671445" h="1402080">
                <a:moveTo>
                  <a:pt x="2671278" y="1313799"/>
                </a:moveTo>
                <a:lnTo>
                  <a:pt x="2548191" y="1245120"/>
                </a:lnTo>
                <a:lnTo>
                  <a:pt x="2507043" y="1222260"/>
                </a:lnTo>
                <a:lnTo>
                  <a:pt x="2354630" y="1136916"/>
                </a:lnTo>
                <a:lnTo>
                  <a:pt x="2040686" y="1402092"/>
                </a:lnTo>
                <a:lnTo>
                  <a:pt x="1958390" y="1400568"/>
                </a:lnTo>
                <a:lnTo>
                  <a:pt x="1879130" y="1383804"/>
                </a:lnTo>
                <a:lnTo>
                  <a:pt x="2049830" y="1190256"/>
                </a:lnTo>
                <a:lnTo>
                  <a:pt x="2025446" y="1168920"/>
                </a:lnTo>
                <a:lnTo>
                  <a:pt x="1841030" y="1376184"/>
                </a:lnTo>
                <a:lnTo>
                  <a:pt x="1717586" y="1299984"/>
                </a:lnTo>
                <a:lnTo>
                  <a:pt x="2014778" y="976896"/>
                </a:lnTo>
                <a:lnTo>
                  <a:pt x="1987346" y="954036"/>
                </a:lnTo>
                <a:lnTo>
                  <a:pt x="1687106" y="1281696"/>
                </a:lnTo>
                <a:lnTo>
                  <a:pt x="1591094" y="1223784"/>
                </a:lnTo>
                <a:lnTo>
                  <a:pt x="1807502" y="996708"/>
                </a:lnTo>
                <a:lnTo>
                  <a:pt x="1780070" y="975372"/>
                </a:lnTo>
                <a:lnTo>
                  <a:pt x="1556042" y="1208544"/>
                </a:lnTo>
                <a:lnTo>
                  <a:pt x="1460030" y="1150632"/>
                </a:lnTo>
                <a:lnTo>
                  <a:pt x="1600238" y="937272"/>
                </a:lnTo>
                <a:lnTo>
                  <a:pt x="1565186" y="915936"/>
                </a:lnTo>
                <a:lnTo>
                  <a:pt x="1420406" y="1124724"/>
                </a:lnTo>
                <a:lnTo>
                  <a:pt x="1336573" y="1074432"/>
                </a:lnTo>
                <a:lnTo>
                  <a:pt x="1534706" y="725436"/>
                </a:lnTo>
                <a:lnTo>
                  <a:pt x="1478318" y="693432"/>
                </a:lnTo>
                <a:lnTo>
                  <a:pt x="1301521" y="1001280"/>
                </a:lnTo>
                <a:lnTo>
                  <a:pt x="1293901" y="1005852"/>
                </a:lnTo>
                <a:lnTo>
                  <a:pt x="1287805" y="1008900"/>
                </a:lnTo>
                <a:lnTo>
                  <a:pt x="1280185" y="1008900"/>
                </a:lnTo>
                <a:lnTo>
                  <a:pt x="1272565" y="1005852"/>
                </a:lnTo>
                <a:lnTo>
                  <a:pt x="1269517" y="1001280"/>
                </a:lnTo>
                <a:lnTo>
                  <a:pt x="1266469" y="996708"/>
                </a:lnTo>
                <a:lnTo>
                  <a:pt x="1266469" y="990612"/>
                </a:lnTo>
                <a:lnTo>
                  <a:pt x="1266469" y="984516"/>
                </a:lnTo>
                <a:lnTo>
                  <a:pt x="1444790" y="676668"/>
                </a:lnTo>
                <a:lnTo>
                  <a:pt x="1394485" y="646188"/>
                </a:lnTo>
                <a:lnTo>
                  <a:pt x="1205509" y="976896"/>
                </a:lnTo>
                <a:lnTo>
                  <a:pt x="1153693" y="944892"/>
                </a:lnTo>
                <a:lnTo>
                  <a:pt x="1161313" y="929652"/>
                </a:lnTo>
                <a:lnTo>
                  <a:pt x="1158265" y="915936"/>
                </a:lnTo>
                <a:lnTo>
                  <a:pt x="1207033" y="822972"/>
                </a:lnTo>
                <a:lnTo>
                  <a:pt x="1181125" y="806208"/>
                </a:lnTo>
                <a:lnTo>
                  <a:pt x="1082065" y="986040"/>
                </a:lnTo>
                <a:lnTo>
                  <a:pt x="1072921" y="989088"/>
                </a:lnTo>
                <a:lnTo>
                  <a:pt x="1054633" y="989088"/>
                </a:lnTo>
                <a:lnTo>
                  <a:pt x="1043965" y="990612"/>
                </a:lnTo>
                <a:lnTo>
                  <a:pt x="1037869" y="996708"/>
                </a:lnTo>
                <a:lnTo>
                  <a:pt x="1037869" y="1008900"/>
                </a:lnTo>
                <a:lnTo>
                  <a:pt x="1039393" y="1033284"/>
                </a:lnTo>
                <a:lnTo>
                  <a:pt x="1013485" y="1039380"/>
                </a:lnTo>
                <a:lnTo>
                  <a:pt x="995197" y="1068336"/>
                </a:lnTo>
                <a:lnTo>
                  <a:pt x="963193" y="1048524"/>
                </a:lnTo>
                <a:lnTo>
                  <a:pt x="967765" y="1040904"/>
                </a:lnTo>
                <a:lnTo>
                  <a:pt x="839749" y="961656"/>
                </a:lnTo>
                <a:lnTo>
                  <a:pt x="1086637" y="524268"/>
                </a:lnTo>
                <a:lnTo>
                  <a:pt x="969289" y="451116"/>
                </a:lnTo>
                <a:lnTo>
                  <a:pt x="955573" y="473976"/>
                </a:lnTo>
                <a:lnTo>
                  <a:pt x="882421" y="606564"/>
                </a:lnTo>
                <a:lnTo>
                  <a:pt x="702576" y="932700"/>
                </a:lnTo>
                <a:lnTo>
                  <a:pt x="585228" y="867168"/>
                </a:lnTo>
                <a:lnTo>
                  <a:pt x="858024" y="391680"/>
                </a:lnTo>
                <a:lnTo>
                  <a:pt x="682764" y="292607"/>
                </a:lnTo>
                <a:lnTo>
                  <a:pt x="443496" y="737628"/>
                </a:lnTo>
                <a:lnTo>
                  <a:pt x="440448" y="742200"/>
                </a:lnTo>
                <a:lnTo>
                  <a:pt x="437400" y="746772"/>
                </a:lnTo>
                <a:lnTo>
                  <a:pt x="423684" y="772680"/>
                </a:lnTo>
                <a:lnTo>
                  <a:pt x="358152" y="733056"/>
                </a:lnTo>
                <a:lnTo>
                  <a:pt x="377964" y="698004"/>
                </a:lnTo>
                <a:lnTo>
                  <a:pt x="327672" y="664476"/>
                </a:lnTo>
                <a:lnTo>
                  <a:pt x="446544" y="443496"/>
                </a:lnTo>
                <a:lnTo>
                  <a:pt x="563892" y="227075"/>
                </a:lnTo>
                <a:lnTo>
                  <a:pt x="496836" y="185927"/>
                </a:lnTo>
                <a:lnTo>
                  <a:pt x="400824" y="353580"/>
                </a:lnTo>
                <a:lnTo>
                  <a:pt x="364248" y="330707"/>
                </a:lnTo>
                <a:lnTo>
                  <a:pt x="344436" y="318528"/>
                </a:lnTo>
                <a:lnTo>
                  <a:pt x="332244" y="310908"/>
                </a:lnTo>
                <a:lnTo>
                  <a:pt x="321576" y="304812"/>
                </a:lnTo>
                <a:lnTo>
                  <a:pt x="310908" y="298716"/>
                </a:lnTo>
                <a:lnTo>
                  <a:pt x="274319" y="353580"/>
                </a:lnTo>
                <a:lnTo>
                  <a:pt x="228599" y="327672"/>
                </a:lnTo>
                <a:lnTo>
                  <a:pt x="217931" y="320052"/>
                </a:lnTo>
                <a:lnTo>
                  <a:pt x="198119" y="307860"/>
                </a:lnTo>
                <a:lnTo>
                  <a:pt x="195071" y="306336"/>
                </a:lnTo>
                <a:lnTo>
                  <a:pt x="158495" y="285000"/>
                </a:lnTo>
                <a:lnTo>
                  <a:pt x="233171" y="76199"/>
                </a:lnTo>
                <a:lnTo>
                  <a:pt x="83819" y="16776"/>
                </a:lnTo>
                <a:lnTo>
                  <a:pt x="73151" y="10667"/>
                </a:lnTo>
                <a:lnTo>
                  <a:pt x="0" y="0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9232709" y="3902988"/>
            <a:ext cx="268605" cy="355600"/>
          </a:xfrm>
          <a:custGeom>
            <a:avLst/>
            <a:gdLst/>
            <a:ahLst/>
            <a:cxnLst/>
            <a:rect l="l" t="t" r="r" b="b"/>
            <a:pathLst>
              <a:path w="268604" h="355600">
                <a:moveTo>
                  <a:pt x="268224" y="0"/>
                </a:moveTo>
                <a:lnTo>
                  <a:pt x="105156" y="0"/>
                </a:lnTo>
                <a:lnTo>
                  <a:pt x="68580" y="210311"/>
                </a:lnTo>
                <a:lnTo>
                  <a:pt x="62484" y="237744"/>
                </a:lnTo>
                <a:lnTo>
                  <a:pt x="35052" y="271272"/>
                </a:lnTo>
                <a:lnTo>
                  <a:pt x="0" y="281940"/>
                </a:lnTo>
                <a:lnTo>
                  <a:pt x="0" y="355092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1060024" y="3860174"/>
            <a:ext cx="141605" cy="57150"/>
          </a:xfrm>
          <a:custGeom>
            <a:avLst/>
            <a:gdLst/>
            <a:ahLst/>
            <a:cxnLst/>
            <a:rect l="l" t="t" r="r" b="b"/>
            <a:pathLst>
              <a:path w="141604" h="57150">
                <a:moveTo>
                  <a:pt x="141376" y="0"/>
                </a:moveTo>
                <a:lnTo>
                  <a:pt x="0" y="3191"/>
                </a:lnTo>
                <a:lnTo>
                  <a:pt x="1524" y="56531"/>
                </a:lnTo>
              </a:path>
            </a:pathLst>
          </a:custGeom>
          <a:ln w="7620">
            <a:solidFill>
              <a:srgbClr val="31313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9743248" y="548641"/>
            <a:ext cx="49530" cy="47625"/>
          </a:xfrm>
          <a:custGeom>
            <a:avLst/>
            <a:gdLst/>
            <a:ahLst/>
            <a:cxnLst/>
            <a:rect l="l" t="t" r="r" b="b"/>
            <a:pathLst>
              <a:path w="49529" h="47625">
                <a:moveTo>
                  <a:pt x="18820" y="0"/>
                </a:moveTo>
                <a:lnTo>
                  <a:pt x="0" y="32024"/>
                </a:lnTo>
                <a:lnTo>
                  <a:pt x="21336" y="47251"/>
                </a:lnTo>
                <a:lnTo>
                  <a:pt x="49120" y="0"/>
                </a:lnTo>
              </a:path>
            </a:pathLst>
          </a:custGeom>
          <a:ln w="7620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970337" y="548640"/>
            <a:ext cx="29845" cy="180340"/>
          </a:xfrm>
          <a:custGeom>
            <a:avLst/>
            <a:gdLst/>
            <a:ahLst/>
            <a:cxnLst/>
            <a:rect l="l" t="t" r="r" b="b"/>
            <a:pathLst>
              <a:path w="29845" h="180340">
                <a:moveTo>
                  <a:pt x="0" y="0"/>
                </a:moveTo>
                <a:lnTo>
                  <a:pt x="0" y="179852"/>
                </a:lnTo>
                <a:lnTo>
                  <a:pt x="27431" y="179852"/>
                </a:lnTo>
                <a:lnTo>
                  <a:pt x="29757" y="0"/>
                </a:lnTo>
              </a:path>
            </a:pathLst>
          </a:custGeom>
          <a:ln w="7620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0077017" y="548641"/>
            <a:ext cx="66040" cy="56515"/>
          </a:xfrm>
          <a:custGeom>
            <a:avLst/>
            <a:gdLst/>
            <a:ahLst/>
            <a:cxnLst/>
            <a:rect l="l" t="t" r="r" b="b"/>
            <a:pathLst>
              <a:path w="66039" h="56515">
                <a:moveTo>
                  <a:pt x="368" y="0"/>
                </a:moveTo>
                <a:lnTo>
                  <a:pt x="0" y="54884"/>
                </a:lnTo>
                <a:lnTo>
                  <a:pt x="65531" y="56408"/>
                </a:lnTo>
                <a:lnTo>
                  <a:pt x="65531" y="7627"/>
                </a:lnTo>
                <a:lnTo>
                  <a:pt x="65601" y="0"/>
                </a:lnTo>
              </a:path>
            </a:pathLst>
          </a:custGeom>
          <a:ln w="7619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691201" y="548641"/>
            <a:ext cx="510540" cy="946785"/>
          </a:xfrm>
          <a:custGeom>
            <a:avLst/>
            <a:gdLst/>
            <a:ahLst/>
            <a:cxnLst/>
            <a:rect l="l" t="t" r="r" b="b"/>
            <a:pathLst>
              <a:path w="510540" h="946785">
                <a:moveTo>
                  <a:pt x="183939" y="0"/>
                </a:moveTo>
                <a:lnTo>
                  <a:pt x="178307" y="18308"/>
                </a:lnTo>
                <a:lnTo>
                  <a:pt x="172211" y="38107"/>
                </a:lnTo>
                <a:lnTo>
                  <a:pt x="170687" y="39631"/>
                </a:lnTo>
                <a:lnTo>
                  <a:pt x="161543" y="71635"/>
                </a:lnTo>
                <a:lnTo>
                  <a:pt x="79247" y="320060"/>
                </a:lnTo>
                <a:lnTo>
                  <a:pt x="3047" y="565424"/>
                </a:lnTo>
                <a:lnTo>
                  <a:pt x="0" y="585236"/>
                </a:lnTo>
                <a:lnTo>
                  <a:pt x="7619" y="605048"/>
                </a:lnTo>
                <a:lnTo>
                  <a:pt x="30479" y="627908"/>
                </a:lnTo>
                <a:lnTo>
                  <a:pt x="71627" y="653816"/>
                </a:lnTo>
                <a:lnTo>
                  <a:pt x="85343" y="661436"/>
                </a:lnTo>
                <a:lnTo>
                  <a:pt x="109727" y="678200"/>
                </a:lnTo>
                <a:lnTo>
                  <a:pt x="114299" y="681248"/>
                </a:lnTo>
                <a:lnTo>
                  <a:pt x="141731" y="699536"/>
                </a:lnTo>
                <a:lnTo>
                  <a:pt x="510198" y="946242"/>
                </a:lnTo>
              </a:path>
            </a:pathLst>
          </a:custGeom>
          <a:ln w="7620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8251216" y="5361460"/>
            <a:ext cx="2950210" cy="2868295"/>
          </a:xfrm>
          <a:custGeom>
            <a:avLst/>
            <a:gdLst/>
            <a:ahLst/>
            <a:cxnLst/>
            <a:rect l="l" t="t" r="r" b="b"/>
            <a:pathLst>
              <a:path w="2950209" h="2868295">
                <a:moveTo>
                  <a:pt x="1841005" y="2868140"/>
                </a:moveTo>
                <a:lnTo>
                  <a:pt x="1824278" y="2759976"/>
                </a:lnTo>
                <a:lnTo>
                  <a:pt x="1816658" y="2752356"/>
                </a:lnTo>
                <a:lnTo>
                  <a:pt x="1722170" y="2714256"/>
                </a:lnTo>
                <a:lnTo>
                  <a:pt x="1618526" y="2674632"/>
                </a:lnTo>
                <a:lnTo>
                  <a:pt x="1360970" y="2552712"/>
                </a:lnTo>
                <a:lnTo>
                  <a:pt x="1330490" y="2537472"/>
                </a:lnTo>
                <a:lnTo>
                  <a:pt x="1315250" y="2523756"/>
                </a:lnTo>
                <a:lnTo>
                  <a:pt x="1310678" y="2500896"/>
                </a:lnTo>
                <a:lnTo>
                  <a:pt x="1307630" y="2485656"/>
                </a:lnTo>
                <a:lnTo>
                  <a:pt x="1298486" y="2468892"/>
                </a:lnTo>
                <a:lnTo>
                  <a:pt x="1296962" y="2442984"/>
                </a:lnTo>
                <a:lnTo>
                  <a:pt x="1310678" y="2427731"/>
                </a:lnTo>
                <a:lnTo>
                  <a:pt x="1351826" y="2401836"/>
                </a:lnTo>
                <a:lnTo>
                  <a:pt x="1379258" y="2377452"/>
                </a:lnTo>
                <a:lnTo>
                  <a:pt x="1379258" y="2362212"/>
                </a:lnTo>
                <a:lnTo>
                  <a:pt x="1357922" y="2339352"/>
                </a:lnTo>
                <a:lnTo>
                  <a:pt x="1310678" y="2310383"/>
                </a:lnTo>
                <a:lnTo>
                  <a:pt x="1249718" y="2284475"/>
                </a:lnTo>
                <a:lnTo>
                  <a:pt x="1152182" y="2234183"/>
                </a:lnTo>
                <a:lnTo>
                  <a:pt x="1071397" y="2180843"/>
                </a:lnTo>
                <a:lnTo>
                  <a:pt x="902233" y="2057400"/>
                </a:lnTo>
                <a:lnTo>
                  <a:pt x="775741" y="1979676"/>
                </a:lnTo>
                <a:lnTo>
                  <a:pt x="757453" y="1972055"/>
                </a:lnTo>
                <a:lnTo>
                  <a:pt x="730021" y="1955291"/>
                </a:lnTo>
                <a:lnTo>
                  <a:pt x="688873" y="1933955"/>
                </a:lnTo>
                <a:lnTo>
                  <a:pt x="634009" y="1903476"/>
                </a:lnTo>
                <a:lnTo>
                  <a:pt x="585228" y="1869948"/>
                </a:lnTo>
                <a:lnTo>
                  <a:pt x="545604" y="1834896"/>
                </a:lnTo>
                <a:lnTo>
                  <a:pt x="513600" y="1722120"/>
                </a:lnTo>
                <a:lnTo>
                  <a:pt x="495312" y="1696211"/>
                </a:lnTo>
                <a:lnTo>
                  <a:pt x="402348" y="1656587"/>
                </a:lnTo>
                <a:lnTo>
                  <a:pt x="300240" y="1613915"/>
                </a:lnTo>
                <a:lnTo>
                  <a:pt x="291096" y="1610867"/>
                </a:lnTo>
                <a:lnTo>
                  <a:pt x="224040" y="1612391"/>
                </a:lnTo>
                <a:lnTo>
                  <a:pt x="201180" y="1592579"/>
                </a:lnTo>
                <a:lnTo>
                  <a:pt x="190512" y="1569720"/>
                </a:lnTo>
                <a:lnTo>
                  <a:pt x="131076" y="1568196"/>
                </a:lnTo>
                <a:lnTo>
                  <a:pt x="91452" y="1559052"/>
                </a:lnTo>
                <a:lnTo>
                  <a:pt x="56387" y="1537715"/>
                </a:lnTo>
                <a:lnTo>
                  <a:pt x="32003" y="1502663"/>
                </a:lnTo>
                <a:lnTo>
                  <a:pt x="15239" y="1424939"/>
                </a:lnTo>
                <a:lnTo>
                  <a:pt x="12192" y="1382267"/>
                </a:lnTo>
                <a:lnTo>
                  <a:pt x="0" y="1336548"/>
                </a:lnTo>
                <a:lnTo>
                  <a:pt x="0" y="1203959"/>
                </a:lnTo>
                <a:lnTo>
                  <a:pt x="10667" y="1126235"/>
                </a:lnTo>
                <a:lnTo>
                  <a:pt x="33528" y="1018031"/>
                </a:lnTo>
                <a:lnTo>
                  <a:pt x="48780" y="963167"/>
                </a:lnTo>
                <a:lnTo>
                  <a:pt x="57911" y="943355"/>
                </a:lnTo>
                <a:lnTo>
                  <a:pt x="94500" y="858011"/>
                </a:lnTo>
                <a:lnTo>
                  <a:pt x="117360" y="813815"/>
                </a:lnTo>
                <a:lnTo>
                  <a:pt x="141744" y="774191"/>
                </a:lnTo>
                <a:lnTo>
                  <a:pt x="166128" y="739139"/>
                </a:lnTo>
                <a:lnTo>
                  <a:pt x="196608" y="704087"/>
                </a:lnTo>
                <a:lnTo>
                  <a:pt x="240804" y="661415"/>
                </a:lnTo>
                <a:lnTo>
                  <a:pt x="280428" y="633983"/>
                </a:lnTo>
                <a:lnTo>
                  <a:pt x="315480" y="615696"/>
                </a:lnTo>
                <a:lnTo>
                  <a:pt x="353580" y="600455"/>
                </a:lnTo>
                <a:lnTo>
                  <a:pt x="391680" y="594359"/>
                </a:lnTo>
                <a:lnTo>
                  <a:pt x="417588" y="583691"/>
                </a:lnTo>
                <a:lnTo>
                  <a:pt x="516648" y="544067"/>
                </a:lnTo>
                <a:lnTo>
                  <a:pt x="592861" y="530351"/>
                </a:lnTo>
                <a:lnTo>
                  <a:pt x="690397" y="525779"/>
                </a:lnTo>
                <a:lnTo>
                  <a:pt x="908329" y="528827"/>
                </a:lnTo>
                <a:lnTo>
                  <a:pt x="1063777" y="542543"/>
                </a:lnTo>
                <a:lnTo>
                  <a:pt x="1135405" y="559307"/>
                </a:lnTo>
                <a:lnTo>
                  <a:pt x="1200950" y="592835"/>
                </a:lnTo>
                <a:lnTo>
                  <a:pt x="1210094" y="600455"/>
                </a:lnTo>
                <a:lnTo>
                  <a:pt x="1283246" y="641603"/>
                </a:lnTo>
                <a:lnTo>
                  <a:pt x="1298486" y="650748"/>
                </a:lnTo>
                <a:lnTo>
                  <a:pt x="1420406" y="688848"/>
                </a:lnTo>
                <a:lnTo>
                  <a:pt x="1437170" y="697991"/>
                </a:lnTo>
                <a:lnTo>
                  <a:pt x="1435646" y="722376"/>
                </a:lnTo>
                <a:lnTo>
                  <a:pt x="1437170" y="725424"/>
                </a:lnTo>
                <a:lnTo>
                  <a:pt x="1443266" y="725424"/>
                </a:lnTo>
                <a:lnTo>
                  <a:pt x="1469174" y="723900"/>
                </a:lnTo>
                <a:lnTo>
                  <a:pt x="1490510" y="719327"/>
                </a:lnTo>
                <a:lnTo>
                  <a:pt x="1548422" y="696467"/>
                </a:lnTo>
                <a:lnTo>
                  <a:pt x="1609382" y="679703"/>
                </a:lnTo>
                <a:lnTo>
                  <a:pt x="1671866" y="656843"/>
                </a:lnTo>
                <a:lnTo>
                  <a:pt x="1702358" y="649224"/>
                </a:lnTo>
                <a:lnTo>
                  <a:pt x="1726742" y="649224"/>
                </a:lnTo>
                <a:lnTo>
                  <a:pt x="1786178" y="618743"/>
                </a:lnTo>
                <a:lnTo>
                  <a:pt x="1847138" y="615696"/>
                </a:lnTo>
                <a:lnTo>
                  <a:pt x="1879142" y="594359"/>
                </a:lnTo>
                <a:lnTo>
                  <a:pt x="1927910" y="550163"/>
                </a:lnTo>
                <a:lnTo>
                  <a:pt x="1972106" y="516635"/>
                </a:lnTo>
                <a:lnTo>
                  <a:pt x="2066594" y="454151"/>
                </a:lnTo>
                <a:lnTo>
                  <a:pt x="2153462" y="370331"/>
                </a:lnTo>
                <a:lnTo>
                  <a:pt x="2252522" y="292607"/>
                </a:lnTo>
                <a:lnTo>
                  <a:pt x="2278443" y="277367"/>
                </a:lnTo>
                <a:lnTo>
                  <a:pt x="2284539" y="277367"/>
                </a:lnTo>
                <a:lnTo>
                  <a:pt x="2290635" y="277367"/>
                </a:lnTo>
                <a:lnTo>
                  <a:pt x="2301303" y="284987"/>
                </a:lnTo>
                <a:lnTo>
                  <a:pt x="2321115" y="284987"/>
                </a:lnTo>
                <a:lnTo>
                  <a:pt x="2350071" y="271272"/>
                </a:lnTo>
                <a:lnTo>
                  <a:pt x="2401887" y="237743"/>
                </a:lnTo>
                <a:lnTo>
                  <a:pt x="2467419" y="205739"/>
                </a:lnTo>
                <a:lnTo>
                  <a:pt x="2487231" y="196596"/>
                </a:lnTo>
                <a:lnTo>
                  <a:pt x="2560383" y="158496"/>
                </a:lnTo>
                <a:lnTo>
                  <a:pt x="2607627" y="140207"/>
                </a:lnTo>
                <a:lnTo>
                  <a:pt x="2670111" y="106679"/>
                </a:lnTo>
                <a:lnTo>
                  <a:pt x="2694495" y="88391"/>
                </a:lnTo>
                <a:lnTo>
                  <a:pt x="2726499" y="50291"/>
                </a:lnTo>
                <a:lnTo>
                  <a:pt x="2787472" y="30479"/>
                </a:lnTo>
                <a:lnTo>
                  <a:pt x="2796616" y="53339"/>
                </a:lnTo>
                <a:lnTo>
                  <a:pt x="2799664" y="56387"/>
                </a:lnTo>
                <a:lnTo>
                  <a:pt x="2856052" y="39624"/>
                </a:lnTo>
                <a:lnTo>
                  <a:pt x="2859100" y="33527"/>
                </a:lnTo>
                <a:lnTo>
                  <a:pt x="2859100" y="16763"/>
                </a:lnTo>
                <a:lnTo>
                  <a:pt x="2871292" y="7620"/>
                </a:lnTo>
                <a:lnTo>
                  <a:pt x="2903296" y="0"/>
                </a:lnTo>
                <a:lnTo>
                  <a:pt x="2949016" y="0"/>
                </a:lnTo>
                <a:lnTo>
                  <a:pt x="2950183" y="329"/>
                </a:lnTo>
              </a:path>
            </a:pathLst>
          </a:custGeom>
          <a:ln w="7619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8985810" y="3555519"/>
            <a:ext cx="2216150" cy="873760"/>
          </a:xfrm>
          <a:custGeom>
            <a:avLst/>
            <a:gdLst/>
            <a:ahLst/>
            <a:cxnLst/>
            <a:rect l="l" t="t" r="r" b="b"/>
            <a:pathLst>
              <a:path w="2216150" h="873760">
                <a:moveTo>
                  <a:pt x="2215589" y="304656"/>
                </a:moveTo>
                <a:lnTo>
                  <a:pt x="2074214" y="307848"/>
                </a:lnTo>
                <a:lnTo>
                  <a:pt x="2075738" y="361188"/>
                </a:lnTo>
                <a:lnTo>
                  <a:pt x="2046770" y="348996"/>
                </a:lnTo>
                <a:lnTo>
                  <a:pt x="2016290" y="339852"/>
                </a:lnTo>
                <a:lnTo>
                  <a:pt x="1946186" y="338328"/>
                </a:lnTo>
                <a:lnTo>
                  <a:pt x="1924850" y="344424"/>
                </a:lnTo>
                <a:lnTo>
                  <a:pt x="1918754" y="348996"/>
                </a:lnTo>
                <a:lnTo>
                  <a:pt x="1914182" y="359664"/>
                </a:lnTo>
                <a:lnTo>
                  <a:pt x="1901990" y="391668"/>
                </a:lnTo>
                <a:lnTo>
                  <a:pt x="1856270" y="400812"/>
                </a:lnTo>
                <a:lnTo>
                  <a:pt x="1839506" y="400812"/>
                </a:lnTo>
                <a:lnTo>
                  <a:pt x="1834934" y="397764"/>
                </a:lnTo>
                <a:lnTo>
                  <a:pt x="1804454" y="379476"/>
                </a:lnTo>
                <a:lnTo>
                  <a:pt x="1763306" y="370332"/>
                </a:lnTo>
                <a:lnTo>
                  <a:pt x="1755686" y="361188"/>
                </a:lnTo>
                <a:lnTo>
                  <a:pt x="1749590" y="336804"/>
                </a:lnTo>
                <a:lnTo>
                  <a:pt x="1748066" y="332232"/>
                </a:lnTo>
                <a:lnTo>
                  <a:pt x="1740446" y="324612"/>
                </a:lnTo>
                <a:lnTo>
                  <a:pt x="1693202" y="318516"/>
                </a:lnTo>
                <a:lnTo>
                  <a:pt x="1560614" y="320040"/>
                </a:lnTo>
                <a:lnTo>
                  <a:pt x="1543850" y="339852"/>
                </a:lnTo>
                <a:lnTo>
                  <a:pt x="1534706" y="382524"/>
                </a:lnTo>
                <a:lnTo>
                  <a:pt x="1531658" y="571500"/>
                </a:lnTo>
                <a:lnTo>
                  <a:pt x="1426489" y="571500"/>
                </a:lnTo>
                <a:lnTo>
                  <a:pt x="1421917" y="336804"/>
                </a:lnTo>
                <a:lnTo>
                  <a:pt x="1168933" y="339852"/>
                </a:lnTo>
                <a:lnTo>
                  <a:pt x="1165885" y="339852"/>
                </a:lnTo>
                <a:lnTo>
                  <a:pt x="1165885" y="359664"/>
                </a:lnTo>
                <a:lnTo>
                  <a:pt x="1056157" y="364236"/>
                </a:lnTo>
                <a:lnTo>
                  <a:pt x="1002817" y="365760"/>
                </a:lnTo>
                <a:lnTo>
                  <a:pt x="1002817" y="539496"/>
                </a:lnTo>
                <a:lnTo>
                  <a:pt x="961656" y="539496"/>
                </a:lnTo>
                <a:lnTo>
                  <a:pt x="890028" y="537972"/>
                </a:lnTo>
                <a:lnTo>
                  <a:pt x="890028" y="502920"/>
                </a:lnTo>
                <a:lnTo>
                  <a:pt x="827544" y="502920"/>
                </a:lnTo>
                <a:lnTo>
                  <a:pt x="826020" y="393192"/>
                </a:lnTo>
                <a:lnTo>
                  <a:pt x="829068" y="393192"/>
                </a:lnTo>
                <a:lnTo>
                  <a:pt x="829068" y="341376"/>
                </a:lnTo>
                <a:lnTo>
                  <a:pt x="827544" y="336804"/>
                </a:lnTo>
                <a:lnTo>
                  <a:pt x="821448" y="332232"/>
                </a:lnTo>
                <a:lnTo>
                  <a:pt x="740676" y="332232"/>
                </a:lnTo>
                <a:lnTo>
                  <a:pt x="701052" y="339852"/>
                </a:lnTo>
                <a:lnTo>
                  <a:pt x="515124" y="347472"/>
                </a:lnTo>
                <a:lnTo>
                  <a:pt x="352044" y="347472"/>
                </a:lnTo>
                <a:lnTo>
                  <a:pt x="315468" y="557784"/>
                </a:lnTo>
                <a:lnTo>
                  <a:pt x="309372" y="585216"/>
                </a:lnTo>
                <a:lnTo>
                  <a:pt x="281940" y="618744"/>
                </a:lnTo>
                <a:lnTo>
                  <a:pt x="246888" y="629412"/>
                </a:lnTo>
                <a:lnTo>
                  <a:pt x="246888" y="702564"/>
                </a:lnTo>
                <a:lnTo>
                  <a:pt x="252984" y="710184"/>
                </a:lnTo>
                <a:lnTo>
                  <a:pt x="248412" y="723900"/>
                </a:lnTo>
                <a:lnTo>
                  <a:pt x="240792" y="774192"/>
                </a:lnTo>
                <a:lnTo>
                  <a:pt x="240792" y="803148"/>
                </a:lnTo>
                <a:lnTo>
                  <a:pt x="240792" y="833628"/>
                </a:lnTo>
                <a:lnTo>
                  <a:pt x="239268" y="868680"/>
                </a:lnTo>
                <a:lnTo>
                  <a:pt x="236220" y="873252"/>
                </a:lnTo>
                <a:lnTo>
                  <a:pt x="231648" y="868680"/>
                </a:lnTo>
                <a:lnTo>
                  <a:pt x="227076" y="836676"/>
                </a:lnTo>
                <a:lnTo>
                  <a:pt x="225552" y="798576"/>
                </a:lnTo>
                <a:lnTo>
                  <a:pt x="219456" y="752856"/>
                </a:lnTo>
                <a:lnTo>
                  <a:pt x="210312" y="719328"/>
                </a:lnTo>
                <a:lnTo>
                  <a:pt x="199644" y="699516"/>
                </a:lnTo>
                <a:lnTo>
                  <a:pt x="184404" y="687324"/>
                </a:lnTo>
                <a:lnTo>
                  <a:pt x="163068" y="685800"/>
                </a:lnTo>
                <a:lnTo>
                  <a:pt x="150876" y="688848"/>
                </a:lnTo>
                <a:lnTo>
                  <a:pt x="132588" y="707136"/>
                </a:lnTo>
                <a:lnTo>
                  <a:pt x="121920" y="733044"/>
                </a:lnTo>
                <a:lnTo>
                  <a:pt x="124968" y="771144"/>
                </a:lnTo>
                <a:lnTo>
                  <a:pt x="114300" y="789432"/>
                </a:lnTo>
                <a:lnTo>
                  <a:pt x="106680" y="789432"/>
                </a:lnTo>
                <a:lnTo>
                  <a:pt x="64008" y="757428"/>
                </a:lnTo>
                <a:lnTo>
                  <a:pt x="53340" y="748284"/>
                </a:lnTo>
                <a:lnTo>
                  <a:pt x="36576" y="714756"/>
                </a:lnTo>
                <a:lnTo>
                  <a:pt x="27432" y="705612"/>
                </a:lnTo>
                <a:lnTo>
                  <a:pt x="10668" y="699516"/>
                </a:lnTo>
                <a:lnTo>
                  <a:pt x="0" y="691896"/>
                </a:lnTo>
                <a:lnTo>
                  <a:pt x="0" y="684276"/>
                </a:lnTo>
                <a:lnTo>
                  <a:pt x="12192" y="670560"/>
                </a:lnTo>
                <a:lnTo>
                  <a:pt x="54864" y="646176"/>
                </a:lnTo>
                <a:lnTo>
                  <a:pt x="117348" y="583692"/>
                </a:lnTo>
                <a:lnTo>
                  <a:pt x="126492" y="569976"/>
                </a:lnTo>
                <a:lnTo>
                  <a:pt x="137160" y="542544"/>
                </a:lnTo>
                <a:lnTo>
                  <a:pt x="138684" y="513588"/>
                </a:lnTo>
                <a:lnTo>
                  <a:pt x="394716" y="143256"/>
                </a:lnTo>
                <a:lnTo>
                  <a:pt x="396240" y="0"/>
                </a:lnTo>
                <a:lnTo>
                  <a:pt x="428244" y="0"/>
                </a:lnTo>
                <a:lnTo>
                  <a:pt x="515124" y="79235"/>
                </a:lnTo>
                <a:lnTo>
                  <a:pt x="652284" y="74676"/>
                </a:lnTo>
                <a:lnTo>
                  <a:pt x="833640" y="70104"/>
                </a:lnTo>
                <a:lnTo>
                  <a:pt x="2215589" y="30179"/>
                </a:lnTo>
              </a:path>
            </a:pathLst>
          </a:custGeom>
          <a:ln w="7620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0337624" y="3219899"/>
            <a:ext cx="864235" cy="205104"/>
          </a:xfrm>
          <a:custGeom>
            <a:avLst/>
            <a:gdLst/>
            <a:ahLst/>
            <a:cxnLst/>
            <a:rect l="l" t="t" r="r" b="b"/>
            <a:pathLst>
              <a:path w="864234" h="205104">
                <a:moveTo>
                  <a:pt x="863776" y="200688"/>
                </a:moveTo>
                <a:lnTo>
                  <a:pt x="681253" y="204544"/>
                </a:lnTo>
                <a:lnTo>
                  <a:pt x="679729" y="160348"/>
                </a:lnTo>
                <a:lnTo>
                  <a:pt x="646188" y="161872"/>
                </a:lnTo>
                <a:lnTo>
                  <a:pt x="638568" y="129868"/>
                </a:lnTo>
                <a:lnTo>
                  <a:pt x="688860" y="129868"/>
                </a:lnTo>
                <a:lnTo>
                  <a:pt x="688860" y="111580"/>
                </a:lnTo>
                <a:lnTo>
                  <a:pt x="688860" y="103960"/>
                </a:lnTo>
                <a:lnTo>
                  <a:pt x="545604" y="108532"/>
                </a:lnTo>
                <a:lnTo>
                  <a:pt x="542556" y="67384"/>
                </a:lnTo>
                <a:lnTo>
                  <a:pt x="42672" y="84148"/>
                </a:lnTo>
                <a:lnTo>
                  <a:pt x="0" y="65860"/>
                </a:lnTo>
                <a:lnTo>
                  <a:pt x="0" y="53668"/>
                </a:lnTo>
                <a:lnTo>
                  <a:pt x="42672" y="27760"/>
                </a:lnTo>
                <a:lnTo>
                  <a:pt x="536460" y="9472"/>
                </a:lnTo>
                <a:lnTo>
                  <a:pt x="544080" y="9472"/>
                </a:lnTo>
                <a:lnTo>
                  <a:pt x="863776" y="0"/>
                </a:lnTo>
              </a:path>
            </a:pathLst>
          </a:custGeom>
          <a:ln w="7619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605258" y="548640"/>
            <a:ext cx="4596130" cy="3153410"/>
          </a:xfrm>
          <a:custGeom>
            <a:avLst/>
            <a:gdLst/>
            <a:ahLst/>
            <a:cxnLst/>
            <a:rect l="l" t="t" r="r" b="b"/>
            <a:pathLst>
              <a:path w="4596130" h="3153410">
                <a:moveTo>
                  <a:pt x="4596141" y="2414130"/>
                </a:moveTo>
                <a:lnTo>
                  <a:pt x="4473054" y="2345451"/>
                </a:lnTo>
                <a:lnTo>
                  <a:pt x="4431893" y="2322591"/>
                </a:lnTo>
                <a:lnTo>
                  <a:pt x="4279493" y="2237247"/>
                </a:lnTo>
                <a:lnTo>
                  <a:pt x="3965549" y="2502423"/>
                </a:lnTo>
                <a:lnTo>
                  <a:pt x="3883253" y="2500899"/>
                </a:lnTo>
                <a:lnTo>
                  <a:pt x="3803992" y="2484135"/>
                </a:lnTo>
                <a:lnTo>
                  <a:pt x="3974693" y="2290587"/>
                </a:lnTo>
                <a:lnTo>
                  <a:pt x="3950309" y="2269251"/>
                </a:lnTo>
                <a:lnTo>
                  <a:pt x="3765892" y="2476515"/>
                </a:lnTo>
                <a:lnTo>
                  <a:pt x="3642448" y="2400315"/>
                </a:lnTo>
                <a:lnTo>
                  <a:pt x="3939641" y="2077227"/>
                </a:lnTo>
                <a:lnTo>
                  <a:pt x="3912209" y="2054367"/>
                </a:lnTo>
                <a:lnTo>
                  <a:pt x="3611968" y="2382027"/>
                </a:lnTo>
                <a:lnTo>
                  <a:pt x="3515956" y="2324115"/>
                </a:lnTo>
                <a:lnTo>
                  <a:pt x="3732364" y="2097039"/>
                </a:lnTo>
                <a:lnTo>
                  <a:pt x="3704932" y="2075703"/>
                </a:lnTo>
                <a:lnTo>
                  <a:pt x="3480904" y="2308875"/>
                </a:lnTo>
                <a:lnTo>
                  <a:pt x="3384892" y="2250963"/>
                </a:lnTo>
                <a:lnTo>
                  <a:pt x="3525100" y="2037603"/>
                </a:lnTo>
                <a:lnTo>
                  <a:pt x="3490048" y="2016267"/>
                </a:lnTo>
                <a:lnTo>
                  <a:pt x="3345268" y="2225055"/>
                </a:lnTo>
                <a:lnTo>
                  <a:pt x="3261436" y="2174763"/>
                </a:lnTo>
                <a:lnTo>
                  <a:pt x="3459568" y="1825767"/>
                </a:lnTo>
                <a:lnTo>
                  <a:pt x="3403180" y="1793763"/>
                </a:lnTo>
                <a:lnTo>
                  <a:pt x="3226384" y="2101611"/>
                </a:lnTo>
                <a:lnTo>
                  <a:pt x="3218764" y="2106183"/>
                </a:lnTo>
                <a:lnTo>
                  <a:pt x="3212668" y="2109231"/>
                </a:lnTo>
                <a:lnTo>
                  <a:pt x="3205048" y="2109231"/>
                </a:lnTo>
                <a:lnTo>
                  <a:pt x="3197428" y="2106183"/>
                </a:lnTo>
                <a:lnTo>
                  <a:pt x="3194380" y="2101611"/>
                </a:lnTo>
                <a:lnTo>
                  <a:pt x="3191332" y="2097039"/>
                </a:lnTo>
                <a:lnTo>
                  <a:pt x="3191332" y="2090943"/>
                </a:lnTo>
                <a:lnTo>
                  <a:pt x="3191332" y="2084847"/>
                </a:lnTo>
                <a:lnTo>
                  <a:pt x="3369652" y="1776999"/>
                </a:lnTo>
                <a:lnTo>
                  <a:pt x="3319348" y="1746519"/>
                </a:lnTo>
                <a:lnTo>
                  <a:pt x="3130372" y="2077227"/>
                </a:lnTo>
                <a:lnTo>
                  <a:pt x="3078556" y="2045223"/>
                </a:lnTo>
                <a:lnTo>
                  <a:pt x="3086176" y="2029983"/>
                </a:lnTo>
                <a:lnTo>
                  <a:pt x="3083128" y="2016267"/>
                </a:lnTo>
                <a:lnTo>
                  <a:pt x="3131896" y="1923303"/>
                </a:lnTo>
                <a:lnTo>
                  <a:pt x="3105988" y="1906539"/>
                </a:lnTo>
                <a:lnTo>
                  <a:pt x="3006928" y="2086371"/>
                </a:lnTo>
                <a:lnTo>
                  <a:pt x="2997784" y="2089419"/>
                </a:lnTo>
                <a:lnTo>
                  <a:pt x="2979496" y="2089419"/>
                </a:lnTo>
                <a:lnTo>
                  <a:pt x="2968828" y="2090943"/>
                </a:lnTo>
                <a:lnTo>
                  <a:pt x="2962732" y="2097039"/>
                </a:lnTo>
                <a:lnTo>
                  <a:pt x="2962732" y="2109231"/>
                </a:lnTo>
                <a:lnTo>
                  <a:pt x="2964256" y="2133615"/>
                </a:lnTo>
                <a:lnTo>
                  <a:pt x="2938348" y="2139711"/>
                </a:lnTo>
                <a:lnTo>
                  <a:pt x="2920060" y="2168667"/>
                </a:lnTo>
                <a:lnTo>
                  <a:pt x="2888056" y="2148855"/>
                </a:lnTo>
                <a:lnTo>
                  <a:pt x="2892628" y="2141235"/>
                </a:lnTo>
                <a:lnTo>
                  <a:pt x="2764612" y="2061987"/>
                </a:lnTo>
                <a:lnTo>
                  <a:pt x="3011500" y="1624599"/>
                </a:lnTo>
                <a:lnTo>
                  <a:pt x="2894152" y="1551447"/>
                </a:lnTo>
                <a:lnTo>
                  <a:pt x="2880436" y="1574307"/>
                </a:lnTo>
                <a:lnTo>
                  <a:pt x="2807271" y="1706895"/>
                </a:lnTo>
                <a:lnTo>
                  <a:pt x="2627439" y="2033031"/>
                </a:lnTo>
                <a:lnTo>
                  <a:pt x="2510091" y="1967499"/>
                </a:lnTo>
                <a:lnTo>
                  <a:pt x="2782887" y="1492011"/>
                </a:lnTo>
                <a:lnTo>
                  <a:pt x="2607627" y="1392951"/>
                </a:lnTo>
                <a:lnTo>
                  <a:pt x="2368359" y="1837959"/>
                </a:lnTo>
                <a:lnTo>
                  <a:pt x="2365311" y="1842531"/>
                </a:lnTo>
                <a:lnTo>
                  <a:pt x="2362263" y="1847103"/>
                </a:lnTo>
                <a:lnTo>
                  <a:pt x="2348547" y="1873011"/>
                </a:lnTo>
                <a:lnTo>
                  <a:pt x="2283015" y="1833387"/>
                </a:lnTo>
                <a:lnTo>
                  <a:pt x="2302827" y="1798335"/>
                </a:lnTo>
                <a:lnTo>
                  <a:pt x="2252535" y="1764807"/>
                </a:lnTo>
                <a:lnTo>
                  <a:pt x="2371407" y="1543827"/>
                </a:lnTo>
                <a:lnTo>
                  <a:pt x="2488755" y="1327419"/>
                </a:lnTo>
                <a:lnTo>
                  <a:pt x="2421699" y="1286271"/>
                </a:lnTo>
                <a:lnTo>
                  <a:pt x="2325687" y="1453911"/>
                </a:lnTo>
                <a:lnTo>
                  <a:pt x="2289111" y="1431051"/>
                </a:lnTo>
                <a:lnTo>
                  <a:pt x="2269299" y="1418859"/>
                </a:lnTo>
                <a:lnTo>
                  <a:pt x="2257107" y="1411239"/>
                </a:lnTo>
                <a:lnTo>
                  <a:pt x="2246426" y="1405143"/>
                </a:lnTo>
                <a:lnTo>
                  <a:pt x="2235758" y="1399047"/>
                </a:lnTo>
                <a:lnTo>
                  <a:pt x="2199182" y="1453911"/>
                </a:lnTo>
                <a:lnTo>
                  <a:pt x="2153462" y="1428003"/>
                </a:lnTo>
                <a:lnTo>
                  <a:pt x="2142794" y="1420383"/>
                </a:lnTo>
                <a:lnTo>
                  <a:pt x="2122982" y="1408191"/>
                </a:lnTo>
                <a:lnTo>
                  <a:pt x="2119934" y="1406667"/>
                </a:lnTo>
                <a:lnTo>
                  <a:pt x="2083358" y="1385331"/>
                </a:lnTo>
                <a:lnTo>
                  <a:pt x="2158034" y="1176543"/>
                </a:lnTo>
                <a:lnTo>
                  <a:pt x="2008682" y="1117107"/>
                </a:lnTo>
                <a:lnTo>
                  <a:pt x="1998014" y="1111011"/>
                </a:lnTo>
                <a:lnTo>
                  <a:pt x="1924862" y="1100343"/>
                </a:lnTo>
                <a:lnTo>
                  <a:pt x="1876094" y="1097295"/>
                </a:lnTo>
                <a:lnTo>
                  <a:pt x="1818182" y="1111011"/>
                </a:lnTo>
                <a:lnTo>
                  <a:pt x="1760270" y="1135395"/>
                </a:lnTo>
                <a:lnTo>
                  <a:pt x="1681010" y="1164351"/>
                </a:lnTo>
                <a:lnTo>
                  <a:pt x="1612430" y="1202451"/>
                </a:lnTo>
                <a:lnTo>
                  <a:pt x="1562138" y="1260363"/>
                </a:lnTo>
                <a:lnTo>
                  <a:pt x="1466126" y="1429527"/>
                </a:lnTo>
                <a:lnTo>
                  <a:pt x="1353350" y="1632219"/>
                </a:lnTo>
                <a:lnTo>
                  <a:pt x="1133881" y="2036079"/>
                </a:lnTo>
                <a:lnTo>
                  <a:pt x="1124737" y="2051319"/>
                </a:lnTo>
                <a:lnTo>
                  <a:pt x="794029" y="2657871"/>
                </a:lnTo>
                <a:lnTo>
                  <a:pt x="533412" y="2683779"/>
                </a:lnTo>
                <a:lnTo>
                  <a:pt x="531888" y="2683779"/>
                </a:lnTo>
                <a:lnTo>
                  <a:pt x="498360" y="2685303"/>
                </a:lnTo>
                <a:lnTo>
                  <a:pt x="480072" y="2691399"/>
                </a:lnTo>
                <a:lnTo>
                  <a:pt x="448068" y="2721879"/>
                </a:lnTo>
                <a:lnTo>
                  <a:pt x="364248" y="2741691"/>
                </a:lnTo>
                <a:lnTo>
                  <a:pt x="300240" y="2766075"/>
                </a:lnTo>
                <a:lnTo>
                  <a:pt x="231660" y="2819415"/>
                </a:lnTo>
                <a:lnTo>
                  <a:pt x="173748" y="2878851"/>
                </a:lnTo>
                <a:lnTo>
                  <a:pt x="123456" y="2942859"/>
                </a:lnTo>
                <a:lnTo>
                  <a:pt x="96024" y="3086115"/>
                </a:lnTo>
                <a:lnTo>
                  <a:pt x="83819" y="3128787"/>
                </a:lnTo>
                <a:lnTo>
                  <a:pt x="73152" y="3139467"/>
                </a:lnTo>
                <a:lnTo>
                  <a:pt x="28956" y="3140991"/>
                </a:lnTo>
                <a:lnTo>
                  <a:pt x="13716" y="3153183"/>
                </a:lnTo>
                <a:lnTo>
                  <a:pt x="6096" y="3148611"/>
                </a:lnTo>
                <a:lnTo>
                  <a:pt x="6096" y="3127263"/>
                </a:lnTo>
                <a:lnTo>
                  <a:pt x="0" y="3116607"/>
                </a:lnTo>
                <a:lnTo>
                  <a:pt x="0" y="3098319"/>
                </a:lnTo>
                <a:lnTo>
                  <a:pt x="13716" y="3078507"/>
                </a:lnTo>
                <a:lnTo>
                  <a:pt x="21336" y="3049539"/>
                </a:lnTo>
                <a:lnTo>
                  <a:pt x="36575" y="2952003"/>
                </a:lnTo>
                <a:lnTo>
                  <a:pt x="41148" y="2903235"/>
                </a:lnTo>
                <a:lnTo>
                  <a:pt x="65531" y="2820939"/>
                </a:lnTo>
                <a:lnTo>
                  <a:pt x="108216" y="2782839"/>
                </a:lnTo>
                <a:lnTo>
                  <a:pt x="141744" y="2740167"/>
                </a:lnTo>
                <a:lnTo>
                  <a:pt x="160032" y="2737119"/>
                </a:lnTo>
                <a:lnTo>
                  <a:pt x="190512" y="2712735"/>
                </a:lnTo>
                <a:lnTo>
                  <a:pt x="214896" y="2706639"/>
                </a:lnTo>
                <a:lnTo>
                  <a:pt x="222516" y="2697495"/>
                </a:lnTo>
                <a:lnTo>
                  <a:pt x="227088" y="2676159"/>
                </a:lnTo>
                <a:lnTo>
                  <a:pt x="234708" y="2668539"/>
                </a:lnTo>
                <a:lnTo>
                  <a:pt x="281952" y="2648727"/>
                </a:lnTo>
                <a:lnTo>
                  <a:pt x="347484" y="2615199"/>
                </a:lnTo>
                <a:lnTo>
                  <a:pt x="362724" y="2603007"/>
                </a:lnTo>
                <a:lnTo>
                  <a:pt x="440448" y="2567955"/>
                </a:lnTo>
                <a:lnTo>
                  <a:pt x="473976" y="2543571"/>
                </a:lnTo>
                <a:lnTo>
                  <a:pt x="563892" y="2508519"/>
                </a:lnTo>
                <a:lnTo>
                  <a:pt x="601992" y="2493279"/>
                </a:lnTo>
                <a:lnTo>
                  <a:pt x="612660" y="2485659"/>
                </a:lnTo>
                <a:lnTo>
                  <a:pt x="653821" y="2467371"/>
                </a:lnTo>
                <a:lnTo>
                  <a:pt x="678205" y="2444511"/>
                </a:lnTo>
                <a:lnTo>
                  <a:pt x="720877" y="2354595"/>
                </a:lnTo>
                <a:lnTo>
                  <a:pt x="882421" y="2040651"/>
                </a:lnTo>
                <a:lnTo>
                  <a:pt x="966241" y="1873011"/>
                </a:lnTo>
                <a:lnTo>
                  <a:pt x="975385" y="1854723"/>
                </a:lnTo>
                <a:lnTo>
                  <a:pt x="1008913" y="1796811"/>
                </a:lnTo>
                <a:lnTo>
                  <a:pt x="1092733" y="1627647"/>
                </a:lnTo>
                <a:lnTo>
                  <a:pt x="1094257" y="1623075"/>
                </a:lnTo>
                <a:lnTo>
                  <a:pt x="1098829" y="1603263"/>
                </a:lnTo>
                <a:lnTo>
                  <a:pt x="1123213" y="1546875"/>
                </a:lnTo>
                <a:lnTo>
                  <a:pt x="1101877" y="1525539"/>
                </a:lnTo>
                <a:lnTo>
                  <a:pt x="1144549" y="1453911"/>
                </a:lnTo>
                <a:lnTo>
                  <a:pt x="1162850" y="1463055"/>
                </a:lnTo>
                <a:lnTo>
                  <a:pt x="1269530" y="1254267"/>
                </a:lnTo>
                <a:lnTo>
                  <a:pt x="1272578" y="1248171"/>
                </a:lnTo>
                <a:lnTo>
                  <a:pt x="1278674" y="1235979"/>
                </a:lnTo>
                <a:lnTo>
                  <a:pt x="1330490" y="1139967"/>
                </a:lnTo>
                <a:lnTo>
                  <a:pt x="1367066" y="1050051"/>
                </a:lnTo>
                <a:lnTo>
                  <a:pt x="1426502" y="902223"/>
                </a:lnTo>
                <a:lnTo>
                  <a:pt x="1444790" y="858027"/>
                </a:lnTo>
                <a:lnTo>
                  <a:pt x="1405166" y="854979"/>
                </a:lnTo>
                <a:lnTo>
                  <a:pt x="1399070" y="839739"/>
                </a:lnTo>
                <a:lnTo>
                  <a:pt x="1452410" y="821451"/>
                </a:lnTo>
                <a:lnTo>
                  <a:pt x="1487462" y="728487"/>
                </a:lnTo>
                <a:lnTo>
                  <a:pt x="1431074" y="740679"/>
                </a:lnTo>
                <a:lnTo>
                  <a:pt x="1420406" y="675147"/>
                </a:lnTo>
                <a:lnTo>
                  <a:pt x="1440218" y="669051"/>
                </a:lnTo>
                <a:lnTo>
                  <a:pt x="1435646" y="646191"/>
                </a:lnTo>
                <a:lnTo>
                  <a:pt x="1453934" y="641619"/>
                </a:lnTo>
                <a:lnTo>
                  <a:pt x="1446314" y="601995"/>
                </a:lnTo>
                <a:lnTo>
                  <a:pt x="1458506" y="598947"/>
                </a:lnTo>
                <a:lnTo>
                  <a:pt x="1450886" y="560847"/>
                </a:lnTo>
                <a:lnTo>
                  <a:pt x="1365542" y="573039"/>
                </a:lnTo>
                <a:lnTo>
                  <a:pt x="1351826" y="477027"/>
                </a:lnTo>
                <a:lnTo>
                  <a:pt x="1426502" y="467883"/>
                </a:lnTo>
                <a:lnTo>
                  <a:pt x="1437170" y="490743"/>
                </a:lnTo>
                <a:lnTo>
                  <a:pt x="1446314" y="490743"/>
                </a:lnTo>
                <a:lnTo>
                  <a:pt x="1450886" y="512079"/>
                </a:lnTo>
                <a:lnTo>
                  <a:pt x="1543850" y="498363"/>
                </a:lnTo>
                <a:lnTo>
                  <a:pt x="1540802" y="489219"/>
                </a:lnTo>
                <a:lnTo>
                  <a:pt x="1537754" y="473979"/>
                </a:lnTo>
                <a:lnTo>
                  <a:pt x="1568234" y="438927"/>
                </a:lnTo>
                <a:lnTo>
                  <a:pt x="1566710" y="405399"/>
                </a:lnTo>
                <a:lnTo>
                  <a:pt x="1584998" y="400827"/>
                </a:lnTo>
                <a:lnTo>
                  <a:pt x="1580426" y="359679"/>
                </a:lnTo>
                <a:lnTo>
                  <a:pt x="1313726" y="396255"/>
                </a:lnTo>
                <a:lnTo>
                  <a:pt x="1307630" y="330723"/>
                </a:lnTo>
                <a:lnTo>
                  <a:pt x="1624622" y="269763"/>
                </a:lnTo>
                <a:lnTo>
                  <a:pt x="1673390" y="259095"/>
                </a:lnTo>
                <a:lnTo>
                  <a:pt x="1662722" y="173751"/>
                </a:lnTo>
                <a:lnTo>
                  <a:pt x="1565186" y="184419"/>
                </a:lnTo>
                <a:lnTo>
                  <a:pt x="1481366" y="210327"/>
                </a:lnTo>
                <a:lnTo>
                  <a:pt x="1473746" y="202707"/>
                </a:lnTo>
                <a:lnTo>
                  <a:pt x="1469174" y="190515"/>
                </a:lnTo>
                <a:lnTo>
                  <a:pt x="1469174" y="178323"/>
                </a:lnTo>
                <a:lnTo>
                  <a:pt x="1473746" y="161559"/>
                </a:lnTo>
                <a:lnTo>
                  <a:pt x="1438694" y="170703"/>
                </a:lnTo>
                <a:lnTo>
                  <a:pt x="1420406" y="155463"/>
                </a:lnTo>
                <a:lnTo>
                  <a:pt x="1335062" y="173751"/>
                </a:lnTo>
                <a:lnTo>
                  <a:pt x="1324394" y="158511"/>
                </a:lnTo>
                <a:lnTo>
                  <a:pt x="1300010" y="150891"/>
                </a:lnTo>
                <a:lnTo>
                  <a:pt x="1288303" y="0"/>
                </a:lnTo>
              </a:path>
            </a:pathLst>
          </a:custGeom>
          <a:ln w="7619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8027799" y="548640"/>
            <a:ext cx="210185" cy="50800"/>
          </a:xfrm>
          <a:custGeom>
            <a:avLst/>
            <a:gdLst/>
            <a:ahLst/>
            <a:cxnLst/>
            <a:rect l="l" t="t" r="r" b="b"/>
            <a:pathLst>
              <a:path w="210185" h="50800">
                <a:moveTo>
                  <a:pt x="0" y="0"/>
                </a:moveTo>
                <a:lnTo>
                  <a:pt x="14629" y="6111"/>
                </a:lnTo>
                <a:lnTo>
                  <a:pt x="29869" y="50307"/>
                </a:lnTo>
                <a:lnTo>
                  <a:pt x="209701" y="3063"/>
                </a:lnTo>
                <a:lnTo>
                  <a:pt x="208851" y="0"/>
                </a:lnTo>
              </a:path>
            </a:pathLst>
          </a:custGeom>
          <a:ln w="7619">
            <a:solidFill>
              <a:srgbClr val="ABE9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572001" y="2909335"/>
            <a:ext cx="305435" cy="234950"/>
          </a:xfrm>
          <a:custGeom>
            <a:avLst/>
            <a:gdLst/>
            <a:ahLst/>
            <a:cxnLst/>
            <a:rect l="l" t="t" r="r" b="b"/>
            <a:pathLst>
              <a:path w="305434" h="234950">
                <a:moveTo>
                  <a:pt x="0" y="234638"/>
                </a:moveTo>
                <a:lnTo>
                  <a:pt x="100792" y="128016"/>
                </a:lnTo>
                <a:lnTo>
                  <a:pt x="201376" y="44196"/>
                </a:lnTo>
                <a:lnTo>
                  <a:pt x="224236" y="32003"/>
                </a:lnTo>
                <a:lnTo>
                  <a:pt x="233380" y="25907"/>
                </a:lnTo>
                <a:lnTo>
                  <a:pt x="251668" y="18288"/>
                </a:lnTo>
                <a:lnTo>
                  <a:pt x="30500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645353" y="3038876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4" h="26035">
                <a:moveTo>
                  <a:pt x="0" y="0"/>
                </a:moveTo>
                <a:lnTo>
                  <a:pt x="2590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787089" y="2924576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5" h="32385">
                <a:moveTo>
                  <a:pt x="0" y="0"/>
                </a:moveTo>
                <a:lnTo>
                  <a:pt x="18288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877006" y="2900193"/>
            <a:ext cx="1719580" cy="248920"/>
          </a:xfrm>
          <a:custGeom>
            <a:avLst/>
            <a:gdLst/>
            <a:ahLst/>
            <a:cxnLst/>
            <a:rect l="l" t="t" r="r" b="b"/>
            <a:pathLst>
              <a:path w="1719580" h="248919">
                <a:moveTo>
                  <a:pt x="0" y="9144"/>
                </a:moveTo>
                <a:lnTo>
                  <a:pt x="57912" y="6096"/>
                </a:lnTo>
                <a:lnTo>
                  <a:pt x="175260" y="0"/>
                </a:lnTo>
                <a:lnTo>
                  <a:pt x="262128" y="0"/>
                </a:lnTo>
                <a:lnTo>
                  <a:pt x="429780" y="12192"/>
                </a:lnTo>
                <a:lnTo>
                  <a:pt x="711720" y="15240"/>
                </a:lnTo>
                <a:lnTo>
                  <a:pt x="897661" y="35052"/>
                </a:lnTo>
                <a:lnTo>
                  <a:pt x="1106449" y="70104"/>
                </a:lnTo>
                <a:lnTo>
                  <a:pt x="1210081" y="92964"/>
                </a:lnTo>
                <a:lnTo>
                  <a:pt x="1400594" y="153924"/>
                </a:lnTo>
                <a:lnTo>
                  <a:pt x="1719110" y="24841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959305" y="2886476"/>
            <a:ext cx="1905" cy="36830"/>
          </a:xfrm>
          <a:custGeom>
            <a:avLst/>
            <a:gdLst/>
            <a:ahLst/>
            <a:cxnLst/>
            <a:rect l="l" t="t" r="r" b="b"/>
            <a:pathLst>
              <a:path w="1905" h="36830">
                <a:moveTo>
                  <a:pt x="0" y="0"/>
                </a:moveTo>
                <a:lnTo>
                  <a:pt x="1524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137617" y="2881904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5314405" y="2894096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5492716" y="2895620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667982" y="2906289"/>
            <a:ext cx="5080" cy="35560"/>
          </a:xfrm>
          <a:custGeom>
            <a:avLst/>
            <a:gdLst/>
            <a:ahLst/>
            <a:cxnLst/>
            <a:rect l="l" t="t" r="r" b="b"/>
            <a:pathLst>
              <a:path w="5080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843245" y="2929148"/>
            <a:ext cx="6350" cy="35560"/>
          </a:xfrm>
          <a:custGeom>
            <a:avLst/>
            <a:gdLst/>
            <a:ahLst/>
            <a:cxnLst/>
            <a:rect l="l" t="t" r="r" b="b"/>
            <a:pathLst>
              <a:path w="6350" h="35560">
                <a:moveTo>
                  <a:pt x="6095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016985" y="2961152"/>
            <a:ext cx="7620" cy="35560"/>
          </a:xfrm>
          <a:custGeom>
            <a:avLst/>
            <a:gdLst/>
            <a:ahLst/>
            <a:cxnLst/>
            <a:rect l="l" t="t" r="r" b="b"/>
            <a:pathLst>
              <a:path w="7619" h="35560">
                <a:moveTo>
                  <a:pt x="7619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186154" y="3008396"/>
            <a:ext cx="12700" cy="35560"/>
          </a:xfrm>
          <a:custGeom>
            <a:avLst/>
            <a:gdLst/>
            <a:ahLst/>
            <a:cxnLst/>
            <a:rect l="l" t="t" r="r" b="b"/>
            <a:pathLst>
              <a:path w="12700" h="35560">
                <a:moveTo>
                  <a:pt x="1219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356847" y="3061737"/>
            <a:ext cx="10795" cy="35560"/>
          </a:xfrm>
          <a:custGeom>
            <a:avLst/>
            <a:gdLst/>
            <a:ahLst/>
            <a:cxnLst/>
            <a:rect l="l" t="t" r="r" b="b"/>
            <a:pathLst>
              <a:path w="10794" h="35560">
                <a:moveTo>
                  <a:pt x="10668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527539" y="3112028"/>
            <a:ext cx="10795" cy="35560"/>
          </a:xfrm>
          <a:custGeom>
            <a:avLst/>
            <a:gdLst/>
            <a:ahLst/>
            <a:cxnLst/>
            <a:rect l="l" t="t" r="r" b="b"/>
            <a:pathLst>
              <a:path w="10794" h="35560">
                <a:moveTo>
                  <a:pt x="10668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606788" y="5096286"/>
            <a:ext cx="82550" cy="467995"/>
          </a:xfrm>
          <a:custGeom>
            <a:avLst/>
            <a:gdLst/>
            <a:ahLst/>
            <a:cxnLst/>
            <a:rect l="l" t="t" r="r" b="b"/>
            <a:pathLst>
              <a:path w="82550" h="467995">
                <a:moveTo>
                  <a:pt x="82295" y="467868"/>
                </a:moveTo>
                <a:lnTo>
                  <a:pt x="47243" y="426720"/>
                </a:lnTo>
                <a:lnTo>
                  <a:pt x="25907" y="381000"/>
                </a:lnTo>
                <a:lnTo>
                  <a:pt x="15239" y="338328"/>
                </a:lnTo>
                <a:lnTo>
                  <a:pt x="0" y="108204"/>
                </a:lnTo>
                <a:lnTo>
                  <a:pt x="3047" y="85344"/>
                </a:lnTo>
                <a:lnTo>
                  <a:pt x="4571" y="62484"/>
                </a:lnTo>
                <a:lnTo>
                  <a:pt x="9143" y="42672"/>
                </a:lnTo>
                <a:lnTo>
                  <a:pt x="259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625075" y="5489478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5">
                <a:moveTo>
                  <a:pt x="0" y="16763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596119" y="5321837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596119" y="5142003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60" h="7620">
                <a:moveTo>
                  <a:pt x="0" y="0"/>
                </a:moveTo>
                <a:lnTo>
                  <a:pt x="3505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588502" y="4933214"/>
            <a:ext cx="121920" cy="105410"/>
          </a:xfrm>
          <a:custGeom>
            <a:avLst/>
            <a:gdLst/>
            <a:ahLst/>
            <a:cxnLst/>
            <a:rect l="l" t="t" r="r" b="b"/>
            <a:pathLst>
              <a:path w="121919" h="105410">
                <a:moveTo>
                  <a:pt x="121919" y="0"/>
                </a:moveTo>
                <a:lnTo>
                  <a:pt x="100583" y="32004"/>
                </a:lnTo>
                <a:lnTo>
                  <a:pt x="76199" y="57912"/>
                </a:lnTo>
                <a:lnTo>
                  <a:pt x="48767" y="76200"/>
                </a:lnTo>
                <a:lnTo>
                  <a:pt x="0" y="10515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47936" y="4980458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19" h="30479">
                <a:moveTo>
                  <a:pt x="19812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724139" y="4818914"/>
            <a:ext cx="17145" cy="76200"/>
          </a:xfrm>
          <a:custGeom>
            <a:avLst/>
            <a:gdLst/>
            <a:ahLst/>
            <a:cxnLst/>
            <a:rect l="l" t="t" r="r" b="b"/>
            <a:pathLst>
              <a:path w="17144" h="76200">
                <a:moveTo>
                  <a:pt x="0" y="76200"/>
                </a:moveTo>
                <a:lnTo>
                  <a:pt x="16764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722614" y="4815866"/>
            <a:ext cx="36830" cy="7620"/>
          </a:xfrm>
          <a:custGeom>
            <a:avLst/>
            <a:gdLst/>
            <a:ahLst/>
            <a:cxnLst/>
            <a:rect l="l" t="t" r="r" b="b"/>
            <a:pathLst>
              <a:path w="36830" h="7620">
                <a:moveTo>
                  <a:pt x="0" y="0"/>
                </a:moveTo>
                <a:lnTo>
                  <a:pt x="3657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714994" y="3983759"/>
            <a:ext cx="32384" cy="746760"/>
          </a:xfrm>
          <a:custGeom>
            <a:avLst/>
            <a:gdLst/>
            <a:ahLst/>
            <a:cxnLst/>
            <a:rect l="l" t="t" r="r" b="b"/>
            <a:pathLst>
              <a:path w="32385" h="746760">
                <a:moveTo>
                  <a:pt x="1524" y="0"/>
                </a:moveTo>
                <a:lnTo>
                  <a:pt x="0" y="30480"/>
                </a:lnTo>
                <a:lnTo>
                  <a:pt x="0" y="67056"/>
                </a:lnTo>
                <a:lnTo>
                  <a:pt x="0" y="102107"/>
                </a:lnTo>
                <a:lnTo>
                  <a:pt x="16764" y="629412"/>
                </a:lnTo>
                <a:lnTo>
                  <a:pt x="18288" y="656844"/>
                </a:lnTo>
                <a:lnTo>
                  <a:pt x="22860" y="684276"/>
                </a:lnTo>
                <a:lnTo>
                  <a:pt x="27432" y="711708"/>
                </a:lnTo>
                <a:lnTo>
                  <a:pt x="32004" y="7467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696706" y="406605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701278" y="4242841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707375" y="4421148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713470" y="459945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731758" y="3843552"/>
            <a:ext cx="20320" cy="161925"/>
          </a:xfrm>
          <a:custGeom>
            <a:avLst/>
            <a:gdLst/>
            <a:ahLst/>
            <a:cxnLst/>
            <a:rect l="l" t="t" r="r" b="b"/>
            <a:pathLst>
              <a:path w="20319" h="161925">
                <a:moveTo>
                  <a:pt x="0" y="0"/>
                </a:moveTo>
                <a:lnTo>
                  <a:pt x="19812" y="1615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724139" y="3922798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748522" y="4547642"/>
            <a:ext cx="22860" cy="212090"/>
          </a:xfrm>
          <a:custGeom>
            <a:avLst/>
            <a:gdLst/>
            <a:ahLst/>
            <a:cxnLst/>
            <a:rect l="l" t="t" r="r" b="b"/>
            <a:pathLst>
              <a:path w="22860" h="212089">
                <a:moveTo>
                  <a:pt x="0" y="211836"/>
                </a:moveTo>
                <a:lnTo>
                  <a:pt x="10668" y="112776"/>
                </a:lnTo>
                <a:lnTo>
                  <a:pt x="228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739379" y="4675658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714995" y="4904261"/>
            <a:ext cx="59690" cy="736600"/>
          </a:xfrm>
          <a:custGeom>
            <a:avLst/>
            <a:gdLst/>
            <a:ahLst/>
            <a:cxnLst/>
            <a:rect l="l" t="t" r="r" b="b"/>
            <a:pathLst>
              <a:path w="59689" h="736600">
                <a:moveTo>
                  <a:pt x="59436" y="736091"/>
                </a:moveTo>
                <a:lnTo>
                  <a:pt x="30480" y="650747"/>
                </a:lnTo>
                <a:lnTo>
                  <a:pt x="28956" y="620267"/>
                </a:lnTo>
                <a:lnTo>
                  <a:pt x="0" y="141731"/>
                </a:lnTo>
                <a:lnTo>
                  <a:pt x="1524" y="106679"/>
                </a:lnTo>
                <a:lnTo>
                  <a:pt x="2133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731759" y="5556534"/>
            <a:ext cx="33655" cy="10795"/>
          </a:xfrm>
          <a:custGeom>
            <a:avLst/>
            <a:gdLst/>
            <a:ahLst/>
            <a:cxnLst/>
            <a:rect l="l" t="t" r="r" b="b"/>
            <a:pathLst>
              <a:path w="33655" h="10795">
                <a:moveTo>
                  <a:pt x="0" y="10667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716518" y="538432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705850" y="5206013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698230" y="5029228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0"/>
                </a:moveTo>
                <a:lnTo>
                  <a:pt x="3657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731759" y="4904261"/>
            <a:ext cx="43180" cy="736600"/>
          </a:xfrm>
          <a:custGeom>
            <a:avLst/>
            <a:gdLst/>
            <a:ahLst/>
            <a:cxnLst/>
            <a:rect l="l" t="t" r="r" b="b"/>
            <a:pathLst>
              <a:path w="43180" h="736600">
                <a:moveTo>
                  <a:pt x="42672" y="736091"/>
                </a:moveTo>
                <a:lnTo>
                  <a:pt x="39624" y="719327"/>
                </a:lnTo>
                <a:lnTo>
                  <a:pt x="19812" y="434339"/>
                </a:lnTo>
                <a:lnTo>
                  <a:pt x="1524" y="118871"/>
                </a:lnTo>
                <a:lnTo>
                  <a:pt x="0" y="94487"/>
                </a:ln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748522" y="5556534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736330" y="5379750"/>
            <a:ext cx="35560" cy="3175"/>
          </a:xfrm>
          <a:custGeom>
            <a:avLst/>
            <a:gdLst/>
            <a:ahLst/>
            <a:cxnLst/>
            <a:rect l="l" t="t" r="r" b="b"/>
            <a:pathLst>
              <a:path w="35560" h="3175">
                <a:moveTo>
                  <a:pt x="0" y="3048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725662" y="5202963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714994" y="502465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596119" y="3148605"/>
            <a:ext cx="248920" cy="454659"/>
          </a:xfrm>
          <a:custGeom>
            <a:avLst/>
            <a:gdLst/>
            <a:ahLst/>
            <a:cxnLst/>
            <a:rect l="l" t="t" r="r" b="b"/>
            <a:pathLst>
              <a:path w="248919" h="454660">
                <a:moveTo>
                  <a:pt x="0" y="0"/>
                </a:moveTo>
                <a:lnTo>
                  <a:pt x="86868" y="44196"/>
                </a:lnTo>
                <a:lnTo>
                  <a:pt x="120396" y="62484"/>
                </a:lnTo>
                <a:lnTo>
                  <a:pt x="182880" y="105155"/>
                </a:lnTo>
                <a:lnTo>
                  <a:pt x="224028" y="158496"/>
                </a:lnTo>
                <a:lnTo>
                  <a:pt x="243840" y="213360"/>
                </a:lnTo>
                <a:lnTo>
                  <a:pt x="248411" y="246888"/>
                </a:lnTo>
                <a:lnTo>
                  <a:pt x="248411" y="278892"/>
                </a:lnTo>
                <a:lnTo>
                  <a:pt x="243840" y="304800"/>
                </a:lnTo>
                <a:lnTo>
                  <a:pt x="237744" y="330708"/>
                </a:lnTo>
                <a:lnTo>
                  <a:pt x="222504" y="368808"/>
                </a:lnTo>
                <a:lnTo>
                  <a:pt x="185928" y="45415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661653" y="3169941"/>
            <a:ext cx="17145" cy="32384"/>
          </a:xfrm>
          <a:custGeom>
            <a:avLst/>
            <a:gdLst/>
            <a:ahLst/>
            <a:cxnLst/>
            <a:rect l="l" t="t" r="r" b="b"/>
            <a:pathLst>
              <a:path w="17144" h="32385">
                <a:moveTo>
                  <a:pt x="16763" y="0"/>
                </a:moveTo>
                <a:lnTo>
                  <a:pt x="0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794244" y="3281193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80" h="21589">
                <a:moveTo>
                  <a:pt x="30480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820152" y="3457978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3505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801865" y="4482111"/>
            <a:ext cx="48895" cy="131445"/>
          </a:xfrm>
          <a:custGeom>
            <a:avLst/>
            <a:gdLst/>
            <a:ahLst/>
            <a:cxnLst/>
            <a:rect l="l" t="t" r="r" b="b"/>
            <a:pathLst>
              <a:path w="48894" h="131445">
                <a:moveTo>
                  <a:pt x="0" y="131063"/>
                </a:moveTo>
                <a:lnTo>
                  <a:pt x="3048" y="97535"/>
                </a:lnTo>
                <a:lnTo>
                  <a:pt x="9144" y="71627"/>
                </a:lnTo>
                <a:lnTo>
                  <a:pt x="18288" y="51815"/>
                </a:lnTo>
                <a:lnTo>
                  <a:pt x="32004" y="27431"/>
                </a:lnTo>
                <a:lnTo>
                  <a:pt x="487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803389" y="4526305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5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804912" y="5737890"/>
            <a:ext cx="45720" cy="166370"/>
          </a:xfrm>
          <a:custGeom>
            <a:avLst/>
            <a:gdLst/>
            <a:ahLst/>
            <a:cxnLst/>
            <a:rect l="l" t="t" r="r" b="b"/>
            <a:pathLst>
              <a:path w="45719" h="166370">
                <a:moveTo>
                  <a:pt x="0" y="0"/>
                </a:moveTo>
                <a:lnTo>
                  <a:pt x="12192" y="54864"/>
                </a:lnTo>
                <a:lnTo>
                  <a:pt x="45720" y="16611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807960" y="5812567"/>
            <a:ext cx="35560" cy="10795"/>
          </a:xfrm>
          <a:custGeom>
            <a:avLst/>
            <a:gdLst/>
            <a:ahLst/>
            <a:cxnLst/>
            <a:rect l="l" t="t" r="r" b="b"/>
            <a:pathLst>
              <a:path w="35560" h="10795">
                <a:moveTo>
                  <a:pt x="35051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836916" y="4669565"/>
            <a:ext cx="21590" cy="931544"/>
          </a:xfrm>
          <a:custGeom>
            <a:avLst/>
            <a:gdLst/>
            <a:ahLst/>
            <a:cxnLst/>
            <a:rect l="l" t="t" r="r" b="b"/>
            <a:pathLst>
              <a:path w="21589" h="931545">
                <a:moveTo>
                  <a:pt x="9143" y="931163"/>
                </a:moveTo>
                <a:lnTo>
                  <a:pt x="12191" y="890016"/>
                </a:lnTo>
                <a:lnTo>
                  <a:pt x="4571" y="352043"/>
                </a:lnTo>
                <a:lnTo>
                  <a:pt x="0" y="199643"/>
                </a:lnTo>
                <a:lnTo>
                  <a:pt x="0" y="150875"/>
                </a:lnTo>
                <a:lnTo>
                  <a:pt x="1523" y="115823"/>
                </a:lnTo>
                <a:lnTo>
                  <a:pt x="4571" y="89915"/>
                </a:lnTo>
                <a:lnTo>
                  <a:pt x="10667" y="50291"/>
                </a:lnTo>
                <a:lnTo>
                  <a:pt x="213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826249" y="5518431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827772" y="534012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824724" y="516333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814056" y="4985030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20152" y="4806723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0"/>
                </a:moveTo>
                <a:lnTo>
                  <a:pt x="3657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083811" y="2945913"/>
            <a:ext cx="20320" cy="73660"/>
          </a:xfrm>
          <a:custGeom>
            <a:avLst/>
            <a:gdLst/>
            <a:ahLst/>
            <a:cxnLst/>
            <a:rect l="l" t="t" r="r" b="b"/>
            <a:pathLst>
              <a:path w="20319" h="73660">
                <a:moveTo>
                  <a:pt x="0" y="73151"/>
                </a:moveTo>
                <a:lnTo>
                  <a:pt x="1981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161537" y="2211343"/>
            <a:ext cx="184785" cy="548640"/>
          </a:xfrm>
          <a:custGeom>
            <a:avLst/>
            <a:gdLst/>
            <a:ahLst/>
            <a:cxnLst/>
            <a:rect l="l" t="t" r="r" b="b"/>
            <a:pathLst>
              <a:path w="184785" h="548639">
                <a:moveTo>
                  <a:pt x="0" y="548640"/>
                </a:moveTo>
                <a:lnTo>
                  <a:pt x="18288" y="467868"/>
                </a:lnTo>
                <a:lnTo>
                  <a:pt x="1844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163061" y="2673116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222498" y="250547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7281935" y="2337835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402570" y="5097808"/>
            <a:ext cx="151130" cy="192405"/>
          </a:xfrm>
          <a:custGeom>
            <a:avLst/>
            <a:gdLst/>
            <a:ahLst/>
            <a:cxnLst/>
            <a:rect l="l" t="t" r="r" b="b"/>
            <a:pathLst>
              <a:path w="151130" h="192404">
                <a:moveTo>
                  <a:pt x="150875" y="0"/>
                </a:moveTo>
                <a:lnTo>
                  <a:pt x="114299" y="35052"/>
                </a:lnTo>
                <a:lnTo>
                  <a:pt x="92963" y="56388"/>
                </a:lnTo>
                <a:lnTo>
                  <a:pt x="76199" y="77724"/>
                </a:lnTo>
                <a:lnTo>
                  <a:pt x="0" y="1920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480293" y="5143527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4">
                <a:moveTo>
                  <a:pt x="27431" y="243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660128" y="5004843"/>
            <a:ext cx="26034" cy="40005"/>
          </a:xfrm>
          <a:custGeom>
            <a:avLst/>
            <a:gdLst/>
            <a:ahLst/>
            <a:cxnLst/>
            <a:rect l="l" t="t" r="r" b="b"/>
            <a:pathLst>
              <a:path w="26035" h="40004">
                <a:moveTo>
                  <a:pt x="0" y="39624"/>
                </a:moveTo>
                <a:lnTo>
                  <a:pt x="2590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617457" y="5044470"/>
            <a:ext cx="71755" cy="520065"/>
          </a:xfrm>
          <a:custGeom>
            <a:avLst/>
            <a:gdLst/>
            <a:ahLst/>
            <a:cxnLst/>
            <a:rect l="l" t="t" r="r" b="b"/>
            <a:pathLst>
              <a:path w="71755" h="520064">
                <a:moveTo>
                  <a:pt x="71627" y="519684"/>
                </a:moveTo>
                <a:lnTo>
                  <a:pt x="45719" y="480060"/>
                </a:lnTo>
                <a:lnTo>
                  <a:pt x="30479" y="452628"/>
                </a:lnTo>
                <a:lnTo>
                  <a:pt x="24383" y="432816"/>
                </a:lnTo>
                <a:lnTo>
                  <a:pt x="18287" y="413004"/>
                </a:lnTo>
                <a:lnTo>
                  <a:pt x="15239" y="394716"/>
                </a:lnTo>
                <a:lnTo>
                  <a:pt x="6095" y="236220"/>
                </a:lnTo>
                <a:lnTo>
                  <a:pt x="0" y="160020"/>
                </a:lnTo>
                <a:lnTo>
                  <a:pt x="0" y="126492"/>
                </a:lnTo>
                <a:lnTo>
                  <a:pt x="3047" y="106680"/>
                </a:lnTo>
                <a:lnTo>
                  <a:pt x="7619" y="83820"/>
                </a:lnTo>
                <a:lnTo>
                  <a:pt x="16763" y="59436"/>
                </a:lnTo>
                <a:lnTo>
                  <a:pt x="426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629647" y="5487954"/>
            <a:ext cx="35560" cy="10795"/>
          </a:xfrm>
          <a:custGeom>
            <a:avLst/>
            <a:gdLst/>
            <a:ahLst/>
            <a:cxnLst/>
            <a:rect l="l" t="t" r="r" b="b"/>
            <a:pathLst>
              <a:path w="35560" h="10795">
                <a:moveTo>
                  <a:pt x="0" y="10667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606787" y="5315740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605263" y="5137431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60" h="7620">
                <a:moveTo>
                  <a:pt x="0" y="0"/>
                </a:moveTo>
                <a:lnTo>
                  <a:pt x="3505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689087" y="5564152"/>
            <a:ext cx="24765" cy="29209"/>
          </a:xfrm>
          <a:custGeom>
            <a:avLst/>
            <a:gdLst/>
            <a:ahLst/>
            <a:cxnLst/>
            <a:rect l="l" t="t" r="r" b="b"/>
            <a:pathLst>
              <a:path w="24764" h="29210">
                <a:moveTo>
                  <a:pt x="24383" y="28955"/>
                </a:moveTo>
                <a:lnTo>
                  <a:pt x="0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742428" y="4866159"/>
            <a:ext cx="3175" cy="52069"/>
          </a:xfrm>
          <a:custGeom>
            <a:avLst/>
            <a:gdLst/>
            <a:ahLst/>
            <a:cxnLst/>
            <a:rect l="l" t="t" r="r" b="b"/>
            <a:pathLst>
              <a:path w="3175" h="52070">
                <a:moveTo>
                  <a:pt x="3048" y="51815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731758" y="3942612"/>
            <a:ext cx="30480" cy="721360"/>
          </a:xfrm>
          <a:custGeom>
            <a:avLst/>
            <a:gdLst/>
            <a:ahLst/>
            <a:cxnLst/>
            <a:rect l="l" t="t" r="r" b="b"/>
            <a:pathLst>
              <a:path w="30480" h="721360">
                <a:moveTo>
                  <a:pt x="0" y="0"/>
                </a:moveTo>
                <a:lnTo>
                  <a:pt x="1524" y="38100"/>
                </a:lnTo>
                <a:lnTo>
                  <a:pt x="4572" y="68580"/>
                </a:lnTo>
                <a:lnTo>
                  <a:pt x="10668" y="120396"/>
                </a:lnTo>
                <a:lnTo>
                  <a:pt x="13716" y="150876"/>
                </a:lnTo>
                <a:lnTo>
                  <a:pt x="15240" y="181356"/>
                </a:lnTo>
                <a:lnTo>
                  <a:pt x="28956" y="565404"/>
                </a:lnTo>
                <a:lnTo>
                  <a:pt x="30480" y="603504"/>
                </a:lnTo>
                <a:lnTo>
                  <a:pt x="27432" y="649224"/>
                </a:lnTo>
                <a:lnTo>
                  <a:pt x="22860" y="72085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719567" y="4023384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731759" y="420169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737855" y="438000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742427" y="4556786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36575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724139" y="3653052"/>
            <a:ext cx="38100" cy="269875"/>
          </a:xfrm>
          <a:custGeom>
            <a:avLst/>
            <a:gdLst/>
            <a:ahLst/>
            <a:cxnLst/>
            <a:rect l="l" t="t" r="r" b="b"/>
            <a:pathLst>
              <a:path w="38100" h="269875">
                <a:moveTo>
                  <a:pt x="38100" y="0"/>
                </a:moveTo>
                <a:lnTo>
                  <a:pt x="24384" y="32004"/>
                </a:lnTo>
                <a:lnTo>
                  <a:pt x="18288" y="59436"/>
                </a:lnTo>
                <a:lnTo>
                  <a:pt x="10667" y="85344"/>
                </a:lnTo>
                <a:lnTo>
                  <a:pt x="6096" y="106680"/>
                </a:lnTo>
                <a:lnTo>
                  <a:pt x="1524" y="137160"/>
                </a:lnTo>
                <a:lnTo>
                  <a:pt x="0" y="163068"/>
                </a:lnTo>
                <a:lnTo>
                  <a:pt x="1524" y="205740"/>
                </a:lnTo>
                <a:lnTo>
                  <a:pt x="1524" y="2697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719567" y="3726203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3505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707375" y="390755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757668" y="4547645"/>
            <a:ext cx="24765" cy="452755"/>
          </a:xfrm>
          <a:custGeom>
            <a:avLst/>
            <a:gdLst/>
            <a:ahLst/>
            <a:cxnLst/>
            <a:rect l="l" t="t" r="r" b="b"/>
            <a:pathLst>
              <a:path w="24764" h="452754">
                <a:moveTo>
                  <a:pt x="24383" y="452627"/>
                </a:moveTo>
                <a:lnTo>
                  <a:pt x="7619" y="361187"/>
                </a:lnTo>
                <a:lnTo>
                  <a:pt x="0" y="284987"/>
                </a:lnTo>
                <a:lnTo>
                  <a:pt x="1523" y="230123"/>
                </a:lnTo>
                <a:lnTo>
                  <a:pt x="10667" y="153923"/>
                </a:lnTo>
                <a:lnTo>
                  <a:pt x="15239" y="91439"/>
                </a:lnTo>
                <a:lnTo>
                  <a:pt x="1371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750046" y="4916451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60" h="6350">
                <a:moveTo>
                  <a:pt x="0" y="6096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745475" y="4741189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753095" y="456440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774432" y="5640353"/>
            <a:ext cx="13970" cy="55244"/>
          </a:xfrm>
          <a:custGeom>
            <a:avLst/>
            <a:gdLst/>
            <a:ahLst/>
            <a:cxnLst/>
            <a:rect l="l" t="t" r="r" b="b"/>
            <a:pathLst>
              <a:path w="13969" h="55245">
                <a:moveTo>
                  <a:pt x="13716" y="54863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772907" y="3834410"/>
            <a:ext cx="26034" cy="1041400"/>
          </a:xfrm>
          <a:custGeom>
            <a:avLst/>
            <a:gdLst/>
            <a:ahLst/>
            <a:cxnLst/>
            <a:rect l="l" t="t" r="r" b="b"/>
            <a:pathLst>
              <a:path w="26035" h="1041400">
                <a:moveTo>
                  <a:pt x="25907" y="1040891"/>
                </a:moveTo>
                <a:lnTo>
                  <a:pt x="9143" y="608075"/>
                </a:lnTo>
                <a:lnTo>
                  <a:pt x="13715" y="515111"/>
                </a:lnTo>
                <a:lnTo>
                  <a:pt x="9143" y="260603"/>
                </a:lnTo>
                <a:lnTo>
                  <a:pt x="1523" y="140207"/>
                </a:lnTo>
                <a:lnTo>
                  <a:pt x="0" y="114299"/>
                </a:lnTo>
                <a:lnTo>
                  <a:pt x="3047" y="79247"/>
                </a:lnTo>
                <a:lnTo>
                  <a:pt x="167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777479" y="4791483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771383" y="4614699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765287" y="4436390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0"/>
                </a:moveTo>
                <a:lnTo>
                  <a:pt x="3657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766811" y="4259605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763763" y="4081297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759191" y="3901464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60" h="6350">
                <a:moveTo>
                  <a:pt x="0" y="0"/>
                </a:moveTo>
                <a:lnTo>
                  <a:pt x="3505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798817" y="4613175"/>
            <a:ext cx="9525" cy="262255"/>
          </a:xfrm>
          <a:custGeom>
            <a:avLst/>
            <a:gdLst/>
            <a:ahLst/>
            <a:cxnLst/>
            <a:rect l="l" t="t" r="r" b="b"/>
            <a:pathLst>
              <a:path w="9525" h="262254">
                <a:moveTo>
                  <a:pt x="3048" y="0"/>
                </a:moveTo>
                <a:lnTo>
                  <a:pt x="9144" y="210311"/>
                </a:lnTo>
                <a:lnTo>
                  <a:pt x="0" y="2621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785100" y="4695470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782052" y="4867682"/>
            <a:ext cx="36830" cy="6350"/>
          </a:xfrm>
          <a:custGeom>
            <a:avLst/>
            <a:gdLst/>
            <a:ahLst/>
            <a:cxnLst/>
            <a:rect l="l" t="t" r="r" b="b"/>
            <a:pathLst>
              <a:path w="36830" h="6350">
                <a:moveTo>
                  <a:pt x="36575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786624" y="3910608"/>
            <a:ext cx="26034" cy="32384"/>
          </a:xfrm>
          <a:custGeom>
            <a:avLst/>
            <a:gdLst/>
            <a:ahLst/>
            <a:cxnLst/>
            <a:rect l="l" t="t" r="r" b="b"/>
            <a:pathLst>
              <a:path w="26035" h="32385">
                <a:moveTo>
                  <a:pt x="25907" y="32003"/>
                </a:moveTo>
                <a:lnTo>
                  <a:pt x="12191" y="18287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782053" y="5000273"/>
            <a:ext cx="56515" cy="707390"/>
          </a:xfrm>
          <a:custGeom>
            <a:avLst/>
            <a:gdLst/>
            <a:ahLst/>
            <a:cxnLst/>
            <a:rect l="l" t="t" r="r" b="b"/>
            <a:pathLst>
              <a:path w="56514" h="707389">
                <a:moveTo>
                  <a:pt x="56387" y="707136"/>
                </a:moveTo>
                <a:lnTo>
                  <a:pt x="38099" y="224028"/>
                </a:lnTo>
                <a:lnTo>
                  <a:pt x="30479" y="156972"/>
                </a:lnTo>
                <a:lnTo>
                  <a:pt x="10667" y="54864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817104" y="5625112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811007" y="544680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804912" y="526849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782051" y="5090187"/>
            <a:ext cx="36830" cy="7620"/>
          </a:xfrm>
          <a:custGeom>
            <a:avLst/>
            <a:gdLst/>
            <a:ahLst/>
            <a:cxnLst/>
            <a:rect l="l" t="t" r="r" b="b"/>
            <a:pathLst>
              <a:path w="36830" h="7620">
                <a:moveTo>
                  <a:pt x="0" y="762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789673" y="4875305"/>
            <a:ext cx="60960" cy="1028700"/>
          </a:xfrm>
          <a:custGeom>
            <a:avLst/>
            <a:gdLst/>
            <a:ahLst/>
            <a:cxnLst/>
            <a:rect l="l" t="t" r="r" b="b"/>
            <a:pathLst>
              <a:path w="60960" h="1028700">
                <a:moveTo>
                  <a:pt x="60960" y="1028700"/>
                </a:moveTo>
                <a:lnTo>
                  <a:pt x="41148" y="931163"/>
                </a:lnTo>
                <a:lnTo>
                  <a:pt x="7620" y="336804"/>
                </a:lnTo>
                <a:lnTo>
                  <a:pt x="0" y="231648"/>
                </a:lnTo>
                <a:lnTo>
                  <a:pt x="1524" y="195072"/>
                </a:lnTo>
                <a:lnTo>
                  <a:pt x="7620" y="137159"/>
                </a:lnTo>
                <a:lnTo>
                  <a:pt x="10668" y="91440"/>
                </a:lnTo>
                <a:lnTo>
                  <a:pt x="12192" y="60959"/>
                </a:ln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815580" y="5820185"/>
            <a:ext cx="36830" cy="6350"/>
          </a:xfrm>
          <a:custGeom>
            <a:avLst/>
            <a:gdLst/>
            <a:ahLst/>
            <a:cxnLst/>
            <a:rect l="l" t="t" r="r" b="b"/>
            <a:pathLst>
              <a:path w="36830" h="6350">
                <a:moveTo>
                  <a:pt x="0" y="6096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803388" y="564492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794243" y="5466618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783575" y="528983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772907" y="5111525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783575" y="4934739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29297" y="4669565"/>
            <a:ext cx="29209" cy="931544"/>
          </a:xfrm>
          <a:custGeom>
            <a:avLst/>
            <a:gdLst/>
            <a:ahLst/>
            <a:cxnLst/>
            <a:rect l="l" t="t" r="r" b="b"/>
            <a:pathLst>
              <a:path w="29210" h="931545">
                <a:moveTo>
                  <a:pt x="16763" y="931163"/>
                </a:moveTo>
                <a:lnTo>
                  <a:pt x="10667" y="629411"/>
                </a:lnTo>
                <a:lnTo>
                  <a:pt x="0" y="169163"/>
                </a:lnTo>
                <a:lnTo>
                  <a:pt x="4571" y="105155"/>
                </a:lnTo>
                <a:lnTo>
                  <a:pt x="12191" y="56387"/>
                </a:lnTo>
                <a:lnTo>
                  <a:pt x="28955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821676" y="534012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818628" y="516181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812532" y="4806723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0"/>
                </a:moveTo>
                <a:lnTo>
                  <a:pt x="3657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596119" y="2945913"/>
            <a:ext cx="508000" cy="245745"/>
          </a:xfrm>
          <a:custGeom>
            <a:avLst/>
            <a:gdLst/>
            <a:ahLst/>
            <a:cxnLst/>
            <a:rect l="l" t="t" r="r" b="b"/>
            <a:pathLst>
              <a:path w="508000" h="245744">
                <a:moveTo>
                  <a:pt x="0" y="202692"/>
                </a:moveTo>
                <a:lnTo>
                  <a:pt x="91440" y="230124"/>
                </a:lnTo>
                <a:lnTo>
                  <a:pt x="161544" y="243840"/>
                </a:lnTo>
                <a:lnTo>
                  <a:pt x="217932" y="245364"/>
                </a:lnTo>
                <a:lnTo>
                  <a:pt x="266700" y="236220"/>
                </a:lnTo>
                <a:lnTo>
                  <a:pt x="313956" y="216408"/>
                </a:lnTo>
                <a:lnTo>
                  <a:pt x="358152" y="187452"/>
                </a:lnTo>
                <a:lnTo>
                  <a:pt x="403872" y="146304"/>
                </a:lnTo>
                <a:lnTo>
                  <a:pt x="445020" y="97536"/>
                </a:lnTo>
                <a:lnTo>
                  <a:pt x="5075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669274" y="3156226"/>
            <a:ext cx="12700" cy="33655"/>
          </a:xfrm>
          <a:custGeom>
            <a:avLst/>
            <a:gdLst/>
            <a:ahLst/>
            <a:cxnLst/>
            <a:rect l="l" t="t" r="r" b="b"/>
            <a:pathLst>
              <a:path w="12700" h="33655">
                <a:moveTo>
                  <a:pt x="12192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847584" y="3166893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0"/>
                </a:moveTo>
                <a:lnTo>
                  <a:pt x="609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87797" y="3078500"/>
            <a:ext cx="24765" cy="27940"/>
          </a:xfrm>
          <a:custGeom>
            <a:avLst/>
            <a:gdLst/>
            <a:ahLst/>
            <a:cxnLst/>
            <a:rect l="l" t="t" r="r" b="b"/>
            <a:pathLst>
              <a:path w="24764" h="27939">
                <a:moveTo>
                  <a:pt x="0" y="0"/>
                </a:moveTo>
                <a:lnTo>
                  <a:pt x="24384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086859" y="2939817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19">
                <a:moveTo>
                  <a:pt x="0" y="0"/>
                </a:moveTo>
                <a:lnTo>
                  <a:pt x="3048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161537" y="2222011"/>
            <a:ext cx="207645" cy="538480"/>
          </a:xfrm>
          <a:custGeom>
            <a:avLst/>
            <a:gdLst/>
            <a:ahLst/>
            <a:cxnLst/>
            <a:rect l="l" t="t" r="r" b="b"/>
            <a:pathLst>
              <a:path w="207645" h="538480">
                <a:moveTo>
                  <a:pt x="0" y="537972"/>
                </a:moveTo>
                <a:lnTo>
                  <a:pt x="2072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175253" y="267616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239263" y="2510046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301748" y="234393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0"/>
                </a:moveTo>
                <a:lnTo>
                  <a:pt x="35052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416286" y="5108475"/>
            <a:ext cx="144780" cy="242570"/>
          </a:xfrm>
          <a:custGeom>
            <a:avLst/>
            <a:gdLst/>
            <a:ahLst/>
            <a:cxnLst/>
            <a:rect l="l" t="t" r="r" b="b"/>
            <a:pathLst>
              <a:path w="144780" h="242570">
                <a:moveTo>
                  <a:pt x="144780" y="0"/>
                </a:moveTo>
                <a:lnTo>
                  <a:pt x="121920" y="48768"/>
                </a:lnTo>
                <a:lnTo>
                  <a:pt x="115824" y="64008"/>
                </a:lnTo>
                <a:lnTo>
                  <a:pt x="0" y="24231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509250" y="5172483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413235" y="5323359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553447" y="5067327"/>
            <a:ext cx="32384" cy="30480"/>
          </a:xfrm>
          <a:custGeom>
            <a:avLst/>
            <a:gdLst/>
            <a:ahLst/>
            <a:cxnLst/>
            <a:rect l="l" t="t" r="r" b="b"/>
            <a:pathLst>
              <a:path w="32385" h="30479">
                <a:moveTo>
                  <a:pt x="32004" y="0"/>
                </a:moveTo>
                <a:lnTo>
                  <a:pt x="0" y="3048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585452" y="4946930"/>
            <a:ext cx="66040" cy="120650"/>
          </a:xfrm>
          <a:custGeom>
            <a:avLst/>
            <a:gdLst/>
            <a:ahLst/>
            <a:cxnLst/>
            <a:rect l="l" t="t" r="r" b="b"/>
            <a:pathLst>
              <a:path w="66039" h="120650">
                <a:moveTo>
                  <a:pt x="65531" y="0"/>
                </a:moveTo>
                <a:lnTo>
                  <a:pt x="53339" y="36576"/>
                </a:lnTo>
                <a:lnTo>
                  <a:pt x="41147" y="56388"/>
                </a:lnTo>
                <a:lnTo>
                  <a:pt x="12191" y="100584"/>
                </a:lnTo>
                <a:lnTo>
                  <a:pt x="0" y="12039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600692" y="5010939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6687562" y="3928895"/>
            <a:ext cx="26034" cy="125095"/>
          </a:xfrm>
          <a:custGeom>
            <a:avLst/>
            <a:gdLst/>
            <a:ahLst/>
            <a:cxnLst/>
            <a:rect l="l" t="t" r="r" b="b"/>
            <a:pathLst>
              <a:path w="26035" h="125095">
                <a:moveTo>
                  <a:pt x="25907" y="0"/>
                </a:moveTo>
                <a:lnTo>
                  <a:pt x="12191" y="48768"/>
                </a:lnTo>
                <a:lnTo>
                  <a:pt x="0" y="12496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6676894" y="4005096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60" h="6350">
                <a:moveTo>
                  <a:pt x="3505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716519" y="3922798"/>
            <a:ext cx="9525" cy="60960"/>
          </a:xfrm>
          <a:custGeom>
            <a:avLst/>
            <a:gdLst/>
            <a:ahLst/>
            <a:cxnLst/>
            <a:rect l="l" t="t" r="r" b="b"/>
            <a:pathLst>
              <a:path w="9525" h="60960">
                <a:moveTo>
                  <a:pt x="9143" y="0"/>
                </a:moveTo>
                <a:lnTo>
                  <a:pt x="0" y="609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736330" y="4765574"/>
            <a:ext cx="5080" cy="53340"/>
          </a:xfrm>
          <a:custGeom>
            <a:avLst/>
            <a:gdLst/>
            <a:ahLst/>
            <a:cxnLst/>
            <a:rect l="l" t="t" r="r" b="b"/>
            <a:pathLst>
              <a:path w="5080" h="53339">
                <a:moveTo>
                  <a:pt x="0" y="0"/>
                </a:moveTo>
                <a:lnTo>
                  <a:pt x="4572" y="5334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713471" y="5593109"/>
            <a:ext cx="50800" cy="59690"/>
          </a:xfrm>
          <a:custGeom>
            <a:avLst/>
            <a:gdLst/>
            <a:ahLst/>
            <a:cxnLst/>
            <a:rect l="l" t="t" r="r" b="b"/>
            <a:pathLst>
              <a:path w="50800" h="59689">
                <a:moveTo>
                  <a:pt x="50292" y="59436"/>
                </a:moveTo>
                <a:lnTo>
                  <a:pt x="22860" y="2743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6699754" y="5582442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4">
                <a:moveTo>
                  <a:pt x="0" y="24384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6762239" y="3602758"/>
            <a:ext cx="20320" cy="50800"/>
          </a:xfrm>
          <a:custGeom>
            <a:avLst/>
            <a:gdLst/>
            <a:ahLst/>
            <a:cxnLst/>
            <a:rect l="l" t="t" r="r" b="b"/>
            <a:pathLst>
              <a:path w="20319" h="50800">
                <a:moveTo>
                  <a:pt x="19812" y="0"/>
                </a:moveTo>
                <a:lnTo>
                  <a:pt x="0" y="5029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745475" y="4917977"/>
            <a:ext cx="53340" cy="769620"/>
          </a:xfrm>
          <a:custGeom>
            <a:avLst/>
            <a:gdLst/>
            <a:ahLst/>
            <a:cxnLst/>
            <a:rect l="l" t="t" r="r" b="b"/>
            <a:pathLst>
              <a:path w="53339" h="769620">
                <a:moveTo>
                  <a:pt x="53339" y="769620"/>
                </a:moveTo>
                <a:lnTo>
                  <a:pt x="41147" y="714756"/>
                </a:lnTo>
                <a:lnTo>
                  <a:pt x="39623" y="650748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6768335" y="560530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6757667" y="5428518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746998" y="5250208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6736330" y="507342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812533" y="3942613"/>
            <a:ext cx="43180" cy="539750"/>
          </a:xfrm>
          <a:custGeom>
            <a:avLst/>
            <a:gdLst/>
            <a:ahLst/>
            <a:cxnLst/>
            <a:rect l="l" t="t" r="r" b="b"/>
            <a:pathLst>
              <a:path w="43180" h="539750">
                <a:moveTo>
                  <a:pt x="38100" y="539496"/>
                </a:moveTo>
                <a:lnTo>
                  <a:pt x="41148" y="522732"/>
                </a:lnTo>
                <a:lnTo>
                  <a:pt x="42672" y="484632"/>
                </a:lnTo>
                <a:lnTo>
                  <a:pt x="36576" y="76200"/>
                </a:lnTo>
                <a:lnTo>
                  <a:pt x="30480" y="51816"/>
                </a:lnTo>
                <a:lnTo>
                  <a:pt x="21336" y="24384"/>
                </a:lnTo>
                <a:lnTo>
                  <a:pt x="9143" y="9144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836916" y="439981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833868" y="422302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830820" y="4044720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789676" y="3334534"/>
            <a:ext cx="180340" cy="500380"/>
          </a:xfrm>
          <a:custGeom>
            <a:avLst/>
            <a:gdLst/>
            <a:ahLst/>
            <a:cxnLst/>
            <a:rect l="l" t="t" r="r" b="b"/>
            <a:pathLst>
              <a:path w="180339" h="500379">
                <a:moveTo>
                  <a:pt x="179831" y="0"/>
                </a:moveTo>
                <a:lnTo>
                  <a:pt x="24383" y="310896"/>
                </a:lnTo>
                <a:lnTo>
                  <a:pt x="3047" y="402336"/>
                </a:lnTo>
                <a:lnTo>
                  <a:pt x="0" y="49987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916167" y="3400066"/>
            <a:ext cx="32384" cy="15240"/>
          </a:xfrm>
          <a:custGeom>
            <a:avLst/>
            <a:gdLst/>
            <a:ahLst/>
            <a:cxnLst/>
            <a:rect l="l" t="t" r="r" b="b"/>
            <a:pathLst>
              <a:path w="32385" h="15239">
                <a:moveTo>
                  <a:pt x="32004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836917" y="3558565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5">
                <a:moveTo>
                  <a:pt x="32004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775955" y="3729251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60" h="7620">
                <a:moveTo>
                  <a:pt x="3505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103628" y="2193053"/>
            <a:ext cx="213360" cy="753110"/>
          </a:xfrm>
          <a:custGeom>
            <a:avLst/>
            <a:gdLst/>
            <a:ahLst/>
            <a:cxnLst/>
            <a:rect l="l" t="t" r="r" b="b"/>
            <a:pathLst>
              <a:path w="213360" h="753110">
                <a:moveTo>
                  <a:pt x="213360" y="0"/>
                </a:moveTo>
                <a:lnTo>
                  <a:pt x="83820" y="367284"/>
                </a:lnTo>
                <a:lnTo>
                  <a:pt x="36576" y="551688"/>
                </a:lnTo>
                <a:lnTo>
                  <a:pt x="15240" y="653796"/>
                </a:lnTo>
                <a:lnTo>
                  <a:pt x="1524" y="699516"/>
                </a:lnTo>
                <a:lnTo>
                  <a:pt x="0" y="75285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271268" y="2264683"/>
            <a:ext cx="35560" cy="12700"/>
          </a:xfrm>
          <a:custGeom>
            <a:avLst/>
            <a:gdLst/>
            <a:ahLst/>
            <a:cxnLst/>
            <a:rect l="l" t="t" r="r" b="b"/>
            <a:pathLst>
              <a:path w="35560" h="12700">
                <a:moveTo>
                  <a:pt x="3505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213356" y="243232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156965" y="2603012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29" h="9525">
                <a:moveTo>
                  <a:pt x="36575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114292" y="2776748"/>
            <a:ext cx="36830" cy="7620"/>
          </a:xfrm>
          <a:custGeom>
            <a:avLst/>
            <a:gdLst/>
            <a:ahLst/>
            <a:cxnLst/>
            <a:rect l="l" t="t" r="r" b="b"/>
            <a:pathLst>
              <a:path w="36829" h="7619">
                <a:moveTo>
                  <a:pt x="36575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7137150" y="2324120"/>
            <a:ext cx="257810" cy="576580"/>
          </a:xfrm>
          <a:custGeom>
            <a:avLst/>
            <a:gdLst/>
            <a:ahLst/>
            <a:cxnLst/>
            <a:rect l="l" t="t" r="r" b="b"/>
            <a:pathLst>
              <a:path w="257810" h="576580">
                <a:moveTo>
                  <a:pt x="0" y="576072"/>
                </a:moveTo>
                <a:lnTo>
                  <a:pt x="57912" y="480060"/>
                </a:lnTo>
                <a:lnTo>
                  <a:pt x="2575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164584" y="2819420"/>
            <a:ext cx="32384" cy="20320"/>
          </a:xfrm>
          <a:custGeom>
            <a:avLst/>
            <a:gdLst/>
            <a:ahLst/>
            <a:cxnLst/>
            <a:rect l="l" t="t" r="r" b="b"/>
            <a:pathLst>
              <a:path w="32385" h="20319">
                <a:moveTo>
                  <a:pt x="0" y="0"/>
                </a:moveTo>
                <a:lnTo>
                  <a:pt x="32004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7236215" y="2660924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7304796" y="2496330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371854" y="2331737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740670" y="8023898"/>
            <a:ext cx="21590" cy="193675"/>
          </a:xfrm>
          <a:custGeom>
            <a:avLst/>
            <a:gdLst/>
            <a:ahLst/>
            <a:cxnLst/>
            <a:rect l="l" t="t" r="r" b="b"/>
            <a:pathLst>
              <a:path w="21589" h="193675">
                <a:moveTo>
                  <a:pt x="19812" y="0"/>
                </a:moveTo>
                <a:lnTo>
                  <a:pt x="21336" y="132587"/>
                </a:lnTo>
                <a:lnTo>
                  <a:pt x="0" y="19354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743719" y="810619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572001" y="548641"/>
            <a:ext cx="2463165" cy="2580005"/>
          </a:xfrm>
          <a:custGeom>
            <a:avLst/>
            <a:gdLst/>
            <a:ahLst/>
            <a:cxnLst/>
            <a:rect l="l" t="t" r="r" b="b"/>
            <a:pathLst>
              <a:path w="2463165" h="2580005">
                <a:moveTo>
                  <a:pt x="0" y="2579654"/>
                </a:moveTo>
                <a:lnTo>
                  <a:pt x="77929" y="2493283"/>
                </a:lnTo>
                <a:lnTo>
                  <a:pt x="116029" y="2455183"/>
                </a:lnTo>
                <a:lnTo>
                  <a:pt x="161749" y="2417083"/>
                </a:lnTo>
                <a:lnTo>
                  <a:pt x="207469" y="2383555"/>
                </a:lnTo>
                <a:lnTo>
                  <a:pt x="245569" y="2363743"/>
                </a:lnTo>
                <a:lnTo>
                  <a:pt x="323293" y="2346979"/>
                </a:lnTo>
                <a:lnTo>
                  <a:pt x="498553" y="2340883"/>
                </a:lnTo>
                <a:lnTo>
                  <a:pt x="772886" y="2336311"/>
                </a:lnTo>
                <a:lnTo>
                  <a:pt x="861278" y="2340883"/>
                </a:lnTo>
                <a:lnTo>
                  <a:pt x="1006058" y="2342407"/>
                </a:lnTo>
                <a:lnTo>
                  <a:pt x="1114274" y="2354599"/>
                </a:lnTo>
                <a:lnTo>
                  <a:pt x="1205714" y="2372887"/>
                </a:lnTo>
                <a:lnTo>
                  <a:pt x="1230098" y="2372887"/>
                </a:lnTo>
                <a:lnTo>
                  <a:pt x="1269722" y="2360695"/>
                </a:lnTo>
                <a:lnTo>
                  <a:pt x="1644639" y="2127523"/>
                </a:lnTo>
                <a:lnTo>
                  <a:pt x="1736079" y="2008651"/>
                </a:lnTo>
                <a:lnTo>
                  <a:pt x="1777227" y="1891303"/>
                </a:lnTo>
                <a:lnTo>
                  <a:pt x="1809231" y="1827295"/>
                </a:lnTo>
                <a:lnTo>
                  <a:pt x="1824471" y="1789195"/>
                </a:lnTo>
                <a:lnTo>
                  <a:pt x="1844283" y="1684039"/>
                </a:lnTo>
                <a:lnTo>
                  <a:pt x="1865619" y="1545355"/>
                </a:lnTo>
                <a:lnTo>
                  <a:pt x="1873239" y="1478299"/>
                </a:lnTo>
                <a:lnTo>
                  <a:pt x="1876287" y="1438675"/>
                </a:lnTo>
                <a:lnTo>
                  <a:pt x="1876287" y="1403623"/>
                </a:lnTo>
                <a:lnTo>
                  <a:pt x="1885431" y="1367047"/>
                </a:lnTo>
                <a:lnTo>
                  <a:pt x="1893051" y="1347235"/>
                </a:lnTo>
                <a:lnTo>
                  <a:pt x="1925055" y="1303039"/>
                </a:lnTo>
                <a:lnTo>
                  <a:pt x="1949439" y="1272559"/>
                </a:lnTo>
                <a:lnTo>
                  <a:pt x="1982967" y="1225315"/>
                </a:lnTo>
                <a:lnTo>
                  <a:pt x="2051547" y="1130827"/>
                </a:lnTo>
                <a:lnTo>
                  <a:pt x="2103363" y="1068343"/>
                </a:lnTo>
                <a:lnTo>
                  <a:pt x="2136891" y="1022623"/>
                </a:lnTo>
                <a:lnTo>
                  <a:pt x="2196340" y="950995"/>
                </a:lnTo>
                <a:lnTo>
                  <a:pt x="2269492" y="867175"/>
                </a:lnTo>
                <a:lnTo>
                  <a:pt x="2333500" y="781831"/>
                </a:lnTo>
                <a:lnTo>
                  <a:pt x="2411224" y="656863"/>
                </a:lnTo>
                <a:lnTo>
                  <a:pt x="2435608" y="597427"/>
                </a:lnTo>
                <a:lnTo>
                  <a:pt x="2443228" y="539515"/>
                </a:lnTo>
                <a:lnTo>
                  <a:pt x="2450848" y="470935"/>
                </a:lnTo>
                <a:lnTo>
                  <a:pt x="2463040" y="217938"/>
                </a:lnTo>
                <a:lnTo>
                  <a:pt x="2458468" y="155454"/>
                </a:lnTo>
                <a:lnTo>
                  <a:pt x="24489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665165" y="3000776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0"/>
                </a:moveTo>
                <a:lnTo>
                  <a:pt x="2590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816046" y="2894097"/>
            <a:ext cx="10795" cy="33655"/>
          </a:xfrm>
          <a:custGeom>
            <a:avLst/>
            <a:gdLst/>
            <a:ahLst/>
            <a:cxnLst/>
            <a:rect l="l" t="t" r="r" b="b"/>
            <a:pathLst>
              <a:path w="10794" h="33655">
                <a:moveTo>
                  <a:pt x="0" y="0"/>
                </a:moveTo>
                <a:lnTo>
                  <a:pt x="10668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995882" y="2874285"/>
            <a:ext cx="1905" cy="36830"/>
          </a:xfrm>
          <a:custGeom>
            <a:avLst/>
            <a:gdLst/>
            <a:ahLst/>
            <a:cxnLst/>
            <a:rect l="l" t="t" r="r" b="b"/>
            <a:pathLst>
              <a:path w="1905" h="36830">
                <a:moveTo>
                  <a:pt x="0" y="0"/>
                </a:moveTo>
                <a:lnTo>
                  <a:pt x="1524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174194" y="2869713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350983" y="2868189"/>
            <a:ext cx="1905" cy="36830"/>
          </a:xfrm>
          <a:custGeom>
            <a:avLst/>
            <a:gdLst/>
            <a:ahLst/>
            <a:cxnLst/>
            <a:rect l="l" t="t" r="r" b="b"/>
            <a:pathLst>
              <a:path w="1905" h="36830">
                <a:moveTo>
                  <a:pt x="1524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529295" y="2872761"/>
            <a:ext cx="1905" cy="36830"/>
          </a:xfrm>
          <a:custGeom>
            <a:avLst/>
            <a:gdLst/>
            <a:ahLst/>
            <a:cxnLst/>
            <a:rect l="l" t="t" r="r" b="b"/>
            <a:pathLst>
              <a:path w="1905" h="36830">
                <a:moveTo>
                  <a:pt x="1524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703034" y="2889524"/>
            <a:ext cx="7620" cy="36830"/>
          </a:xfrm>
          <a:custGeom>
            <a:avLst/>
            <a:gdLst/>
            <a:ahLst/>
            <a:cxnLst/>
            <a:rect l="l" t="t" r="r" b="b"/>
            <a:pathLst>
              <a:path w="7619" h="36830">
                <a:moveTo>
                  <a:pt x="7619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864581" y="2872761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19" h="30480">
                <a:moveTo>
                  <a:pt x="0" y="0"/>
                </a:moveTo>
                <a:lnTo>
                  <a:pt x="19812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016986" y="2778272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5">
                <a:moveTo>
                  <a:pt x="0" y="0"/>
                </a:moveTo>
                <a:lnTo>
                  <a:pt x="18288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6167866" y="2685307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4" h="30480">
                <a:moveTo>
                  <a:pt x="0" y="0"/>
                </a:moveTo>
                <a:lnTo>
                  <a:pt x="18288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282168" y="2563388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80" h="21589">
                <a:moveTo>
                  <a:pt x="0" y="0"/>
                </a:moveTo>
                <a:lnTo>
                  <a:pt x="3048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347701" y="2401844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4">
                <a:moveTo>
                  <a:pt x="0" y="0"/>
                </a:moveTo>
                <a:lnTo>
                  <a:pt x="3200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396470" y="2237251"/>
            <a:ext cx="36830" cy="7620"/>
          </a:xfrm>
          <a:custGeom>
            <a:avLst/>
            <a:gdLst/>
            <a:ahLst/>
            <a:cxnLst/>
            <a:rect l="l" t="t" r="r" b="b"/>
            <a:pathLst>
              <a:path w="36830" h="7619">
                <a:moveTo>
                  <a:pt x="0" y="0"/>
                </a:moveTo>
                <a:lnTo>
                  <a:pt x="3657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6422378" y="2063513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454384" y="1880633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6559543" y="1737377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6667749" y="1597169"/>
            <a:ext cx="30480" cy="21590"/>
          </a:xfrm>
          <a:custGeom>
            <a:avLst/>
            <a:gdLst/>
            <a:ahLst/>
            <a:cxnLst/>
            <a:rect l="l" t="t" r="r" b="b"/>
            <a:pathLst>
              <a:path w="30480" h="21590">
                <a:moveTo>
                  <a:pt x="0" y="0"/>
                </a:moveTo>
                <a:lnTo>
                  <a:pt x="3048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6780527" y="1458484"/>
            <a:ext cx="27940" cy="22860"/>
          </a:xfrm>
          <a:custGeom>
            <a:avLst/>
            <a:gdLst/>
            <a:ahLst/>
            <a:cxnLst/>
            <a:rect l="l" t="t" r="r" b="b"/>
            <a:pathLst>
              <a:path w="27939" h="22859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6890258" y="1319800"/>
            <a:ext cx="29209" cy="21590"/>
          </a:xfrm>
          <a:custGeom>
            <a:avLst/>
            <a:gdLst/>
            <a:ahLst/>
            <a:cxnLst/>
            <a:rect l="l" t="t" r="r" b="b"/>
            <a:pathLst>
              <a:path w="29210" h="21590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6983224" y="1170449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5" h="18415">
                <a:moveTo>
                  <a:pt x="0" y="0"/>
                </a:moveTo>
                <a:lnTo>
                  <a:pt x="3200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006085" y="1002808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0"/>
                </a:moveTo>
                <a:lnTo>
                  <a:pt x="3657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013704" y="82602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5">
                <a:moveTo>
                  <a:pt x="0" y="0"/>
                </a:moveTo>
                <a:lnTo>
                  <a:pt x="3657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009132" y="647714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572001" y="2909338"/>
            <a:ext cx="305435" cy="17145"/>
          </a:xfrm>
          <a:custGeom>
            <a:avLst/>
            <a:gdLst/>
            <a:ahLst/>
            <a:cxnLst/>
            <a:rect l="l" t="t" r="r" b="b"/>
            <a:pathLst>
              <a:path w="305434" h="17144">
                <a:moveTo>
                  <a:pt x="305006" y="0"/>
                </a:moveTo>
                <a:lnTo>
                  <a:pt x="93170" y="0"/>
                </a:lnTo>
                <a:lnTo>
                  <a:pt x="61154" y="7620"/>
                </a:lnTo>
                <a:lnTo>
                  <a:pt x="0" y="170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794709" y="2891048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614872" y="2901716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6095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405619" y="5097807"/>
            <a:ext cx="147955" cy="226060"/>
          </a:xfrm>
          <a:custGeom>
            <a:avLst/>
            <a:gdLst/>
            <a:ahLst/>
            <a:cxnLst/>
            <a:rect l="l" t="t" r="r" b="b"/>
            <a:pathLst>
              <a:path w="147955" h="226060">
                <a:moveTo>
                  <a:pt x="147828" y="0"/>
                </a:moveTo>
                <a:lnTo>
                  <a:pt x="129540" y="30480"/>
                </a:lnTo>
                <a:lnTo>
                  <a:pt x="118872" y="45720"/>
                </a:lnTo>
                <a:lnTo>
                  <a:pt x="0" y="22555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492486" y="5157244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394947" y="5306595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561068" y="5067328"/>
            <a:ext cx="24765" cy="41275"/>
          </a:xfrm>
          <a:custGeom>
            <a:avLst/>
            <a:gdLst/>
            <a:ahLst/>
            <a:cxnLst/>
            <a:rect l="l" t="t" r="r" b="b"/>
            <a:pathLst>
              <a:path w="24764" h="41275">
                <a:moveTo>
                  <a:pt x="24383" y="0"/>
                </a:moveTo>
                <a:lnTo>
                  <a:pt x="0" y="4114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6640316" y="5004844"/>
            <a:ext cx="91440" cy="599440"/>
          </a:xfrm>
          <a:custGeom>
            <a:avLst/>
            <a:gdLst/>
            <a:ahLst/>
            <a:cxnLst/>
            <a:rect l="l" t="t" r="r" b="b"/>
            <a:pathLst>
              <a:path w="91439" h="599439">
                <a:moveTo>
                  <a:pt x="45719" y="0"/>
                </a:moveTo>
                <a:lnTo>
                  <a:pt x="28955" y="38100"/>
                </a:lnTo>
                <a:lnTo>
                  <a:pt x="12191" y="76200"/>
                </a:lnTo>
                <a:lnTo>
                  <a:pt x="1523" y="118872"/>
                </a:lnTo>
                <a:lnTo>
                  <a:pt x="0" y="131064"/>
                </a:lnTo>
                <a:lnTo>
                  <a:pt x="22859" y="486156"/>
                </a:lnTo>
                <a:lnTo>
                  <a:pt x="27431" y="505968"/>
                </a:lnTo>
                <a:lnTo>
                  <a:pt x="36575" y="524256"/>
                </a:lnTo>
                <a:lnTo>
                  <a:pt x="48767" y="550164"/>
                </a:lnTo>
                <a:lnTo>
                  <a:pt x="62483" y="566928"/>
                </a:lnTo>
                <a:lnTo>
                  <a:pt x="91439" y="59893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635745" y="5073422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5" h="15239">
                <a:moveTo>
                  <a:pt x="33527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629649" y="525630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641840" y="5433088"/>
            <a:ext cx="36830" cy="3175"/>
          </a:xfrm>
          <a:custGeom>
            <a:avLst/>
            <a:gdLst/>
            <a:ahLst/>
            <a:cxnLst/>
            <a:rect l="l" t="t" r="r" b="b"/>
            <a:pathLst>
              <a:path w="36830" h="3175">
                <a:moveTo>
                  <a:pt x="36575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708898" y="5582442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4">
                <a:moveTo>
                  <a:pt x="27431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731759" y="3653051"/>
            <a:ext cx="30480" cy="190500"/>
          </a:xfrm>
          <a:custGeom>
            <a:avLst/>
            <a:gdLst/>
            <a:ahLst/>
            <a:cxnLst/>
            <a:rect l="l" t="t" r="r" b="b"/>
            <a:pathLst>
              <a:path w="30480" h="190500">
                <a:moveTo>
                  <a:pt x="30480" y="0"/>
                </a:moveTo>
                <a:lnTo>
                  <a:pt x="22860" y="39624"/>
                </a:lnTo>
                <a:lnTo>
                  <a:pt x="15240" y="65532"/>
                </a:lnTo>
                <a:lnTo>
                  <a:pt x="9144" y="89916"/>
                </a:lnTo>
                <a:lnTo>
                  <a:pt x="4572" y="111252"/>
                </a:lnTo>
                <a:lnTo>
                  <a:pt x="1524" y="129539"/>
                </a:lnTo>
                <a:lnTo>
                  <a:pt x="0" y="153924"/>
                </a:lnTo>
                <a:lnTo>
                  <a:pt x="0" y="19050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725663" y="3727727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3505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731759" y="5603778"/>
            <a:ext cx="32384" cy="48895"/>
          </a:xfrm>
          <a:custGeom>
            <a:avLst/>
            <a:gdLst/>
            <a:ahLst/>
            <a:cxnLst/>
            <a:rect l="l" t="t" r="r" b="b"/>
            <a:pathLst>
              <a:path w="32385" h="48895">
                <a:moveTo>
                  <a:pt x="32004" y="48767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6763765" y="5652545"/>
            <a:ext cx="24765" cy="43180"/>
          </a:xfrm>
          <a:custGeom>
            <a:avLst/>
            <a:gdLst/>
            <a:ahLst/>
            <a:cxnLst/>
            <a:rect l="l" t="t" r="r" b="b"/>
            <a:pathLst>
              <a:path w="24764" h="43179">
                <a:moveTo>
                  <a:pt x="24383" y="42672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812533" y="3942613"/>
            <a:ext cx="83820" cy="539750"/>
          </a:xfrm>
          <a:custGeom>
            <a:avLst/>
            <a:gdLst/>
            <a:ahLst/>
            <a:cxnLst/>
            <a:rect l="l" t="t" r="r" b="b"/>
            <a:pathLst>
              <a:path w="83819" h="539750">
                <a:moveTo>
                  <a:pt x="38100" y="539496"/>
                </a:moveTo>
                <a:lnTo>
                  <a:pt x="65532" y="498348"/>
                </a:lnTo>
                <a:lnTo>
                  <a:pt x="73152" y="473964"/>
                </a:lnTo>
                <a:lnTo>
                  <a:pt x="80772" y="443484"/>
                </a:lnTo>
                <a:lnTo>
                  <a:pt x="83820" y="423672"/>
                </a:lnTo>
                <a:lnTo>
                  <a:pt x="79248" y="83820"/>
                </a:lnTo>
                <a:lnTo>
                  <a:pt x="64008" y="41148"/>
                </a:lnTo>
                <a:lnTo>
                  <a:pt x="47244" y="27432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870445" y="4405910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0" y="0"/>
                </a:moveTo>
                <a:lnTo>
                  <a:pt x="3505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876542" y="423369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6875017" y="405538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103623" y="2889526"/>
            <a:ext cx="24765" cy="56515"/>
          </a:xfrm>
          <a:custGeom>
            <a:avLst/>
            <a:gdLst/>
            <a:ahLst/>
            <a:cxnLst/>
            <a:rect l="l" t="t" r="r" b="b"/>
            <a:pathLst>
              <a:path w="24764" h="56514">
                <a:moveTo>
                  <a:pt x="0" y="56388"/>
                </a:moveTo>
                <a:lnTo>
                  <a:pt x="243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7137151" y="2243349"/>
            <a:ext cx="269875" cy="657225"/>
          </a:xfrm>
          <a:custGeom>
            <a:avLst/>
            <a:gdLst/>
            <a:ahLst/>
            <a:cxnLst/>
            <a:rect l="l" t="t" r="r" b="b"/>
            <a:pathLst>
              <a:path w="269875" h="657225">
                <a:moveTo>
                  <a:pt x="0" y="656844"/>
                </a:moveTo>
                <a:lnTo>
                  <a:pt x="92964" y="445008"/>
                </a:lnTo>
                <a:lnTo>
                  <a:pt x="2697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7153917" y="2816372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7224024" y="2654827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289557" y="2488711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355089" y="2324118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850628" y="5904010"/>
            <a:ext cx="862965" cy="1483360"/>
          </a:xfrm>
          <a:custGeom>
            <a:avLst/>
            <a:gdLst/>
            <a:ahLst/>
            <a:cxnLst/>
            <a:rect l="l" t="t" r="r" b="b"/>
            <a:pathLst>
              <a:path w="862964" h="1483359">
                <a:moveTo>
                  <a:pt x="862609" y="1482852"/>
                </a:moveTo>
                <a:lnTo>
                  <a:pt x="851941" y="1400555"/>
                </a:lnTo>
                <a:lnTo>
                  <a:pt x="842797" y="1318259"/>
                </a:lnTo>
                <a:lnTo>
                  <a:pt x="827557" y="1213104"/>
                </a:lnTo>
                <a:lnTo>
                  <a:pt x="806221" y="1126236"/>
                </a:lnTo>
                <a:lnTo>
                  <a:pt x="774217" y="1048511"/>
                </a:lnTo>
                <a:lnTo>
                  <a:pt x="728497" y="976883"/>
                </a:lnTo>
                <a:lnTo>
                  <a:pt x="679729" y="914400"/>
                </a:lnTo>
                <a:lnTo>
                  <a:pt x="588276" y="818388"/>
                </a:lnTo>
                <a:lnTo>
                  <a:pt x="452640" y="682751"/>
                </a:lnTo>
                <a:lnTo>
                  <a:pt x="182892" y="394715"/>
                </a:lnTo>
                <a:lnTo>
                  <a:pt x="117360" y="304799"/>
                </a:lnTo>
                <a:lnTo>
                  <a:pt x="76212" y="233171"/>
                </a:lnTo>
                <a:lnTo>
                  <a:pt x="53352" y="184403"/>
                </a:lnTo>
                <a:lnTo>
                  <a:pt x="30479" y="126491"/>
                </a:lnTo>
                <a:lnTo>
                  <a:pt x="7619" y="42671"/>
                </a:ln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684280" y="7301518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661421" y="7126258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1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7611128" y="6952521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512063" y="6800119"/>
            <a:ext cx="27940" cy="26034"/>
          </a:xfrm>
          <a:custGeom>
            <a:avLst/>
            <a:gdLst/>
            <a:ahLst/>
            <a:cxnLst/>
            <a:rect l="l" t="t" r="r" b="b"/>
            <a:pathLst>
              <a:path w="27939" h="26034">
                <a:moveTo>
                  <a:pt x="0" y="25907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388617" y="6672105"/>
            <a:ext cx="26034" cy="26034"/>
          </a:xfrm>
          <a:custGeom>
            <a:avLst/>
            <a:gdLst/>
            <a:ahLst/>
            <a:cxnLst/>
            <a:rect l="l" t="t" r="r" b="b"/>
            <a:pathLst>
              <a:path w="26035" h="26034">
                <a:moveTo>
                  <a:pt x="0" y="25908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263646" y="6547137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5">
                <a:moveTo>
                  <a:pt x="0" y="24383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141724" y="6417595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4">
                <a:moveTo>
                  <a:pt x="0" y="24384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7019801" y="6288056"/>
            <a:ext cx="27940" cy="24765"/>
          </a:xfrm>
          <a:custGeom>
            <a:avLst/>
            <a:gdLst/>
            <a:ahLst/>
            <a:cxnLst/>
            <a:rect l="l" t="t" r="r" b="b"/>
            <a:pathLst>
              <a:path w="27939" h="24764">
                <a:moveTo>
                  <a:pt x="0" y="24384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919214" y="6143276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5" h="18414">
                <a:moveTo>
                  <a:pt x="0" y="18287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852157" y="5983255"/>
            <a:ext cx="35560" cy="9525"/>
          </a:xfrm>
          <a:custGeom>
            <a:avLst/>
            <a:gdLst/>
            <a:ahLst/>
            <a:cxnLst/>
            <a:rect l="l" t="t" r="r" b="b"/>
            <a:pathLst>
              <a:path w="35560" h="9525">
                <a:moveTo>
                  <a:pt x="0" y="9144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187676" y="4053865"/>
            <a:ext cx="500380" cy="1068705"/>
          </a:xfrm>
          <a:custGeom>
            <a:avLst/>
            <a:gdLst/>
            <a:ahLst/>
            <a:cxnLst/>
            <a:rect l="l" t="t" r="r" b="b"/>
            <a:pathLst>
              <a:path w="500380" h="1068704">
                <a:moveTo>
                  <a:pt x="499884" y="0"/>
                </a:moveTo>
                <a:lnTo>
                  <a:pt x="489216" y="48768"/>
                </a:lnTo>
                <a:lnTo>
                  <a:pt x="470928" y="102107"/>
                </a:lnTo>
                <a:lnTo>
                  <a:pt x="437400" y="182880"/>
                </a:lnTo>
                <a:lnTo>
                  <a:pt x="377964" y="292608"/>
                </a:lnTo>
                <a:lnTo>
                  <a:pt x="292620" y="420623"/>
                </a:lnTo>
                <a:lnTo>
                  <a:pt x="277380" y="445008"/>
                </a:lnTo>
                <a:lnTo>
                  <a:pt x="259092" y="463295"/>
                </a:lnTo>
                <a:lnTo>
                  <a:pt x="102107" y="576072"/>
                </a:lnTo>
                <a:lnTo>
                  <a:pt x="79247" y="594360"/>
                </a:lnTo>
                <a:lnTo>
                  <a:pt x="38099" y="649224"/>
                </a:lnTo>
                <a:lnTo>
                  <a:pt x="9143" y="740664"/>
                </a:lnTo>
                <a:lnTo>
                  <a:pt x="4571" y="778764"/>
                </a:lnTo>
                <a:lnTo>
                  <a:pt x="0" y="824484"/>
                </a:lnTo>
                <a:lnTo>
                  <a:pt x="6095" y="886968"/>
                </a:lnTo>
                <a:lnTo>
                  <a:pt x="28955" y="946404"/>
                </a:lnTo>
                <a:lnTo>
                  <a:pt x="64007" y="1002791"/>
                </a:lnTo>
                <a:lnTo>
                  <a:pt x="112775" y="1037844"/>
                </a:lnTo>
                <a:lnTo>
                  <a:pt x="167639" y="1060704"/>
                </a:lnTo>
                <a:lnTo>
                  <a:pt x="227088" y="1068324"/>
                </a:lnTo>
                <a:lnTo>
                  <a:pt x="292620" y="1054608"/>
                </a:lnTo>
                <a:lnTo>
                  <a:pt x="347484" y="1027176"/>
                </a:lnTo>
                <a:lnTo>
                  <a:pt x="400824" y="98450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649461" y="4128541"/>
            <a:ext cx="33655" cy="10795"/>
          </a:xfrm>
          <a:custGeom>
            <a:avLst/>
            <a:gdLst/>
            <a:ahLst/>
            <a:cxnLst/>
            <a:rect l="l" t="t" r="r" b="b"/>
            <a:pathLst>
              <a:path w="33655" h="10795">
                <a:moveTo>
                  <a:pt x="33527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576307" y="4287038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5">
                <a:moveTo>
                  <a:pt x="32004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483341" y="4436389"/>
            <a:ext cx="32384" cy="20320"/>
          </a:xfrm>
          <a:custGeom>
            <a:avLst/>
            <a:gdLst/>
            <a:ahLst/>
            <a:cxnLst/>
            <a:rect l="l" t="t" r="r" b="b"/>
            <a:pathLst>
              <a:path w="32385" h="20320">
                <a:moveTo>
                  <a:pt x="32004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362942" y="4555262"/>
            <a:ext cx="21590" cy="29209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6222730" y="4672610"/>
            <a:ext cx="32384" cy="20320"/>
          </a:xfrm>
          <a:custGeom>
            <a:avLst/>
            <a:gdLst/>
            <a:ahLst/>
            <a:cxnLst/>
            <a:rect l="l" t="t" r="r" b="b"/>
            <a:pathLst>
              <a:path w="32385" h="20320">
                <a:moveTo>
                  <a:pt x="32004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172438" y="4850919"/>
            <a:ext cx="35560" cy="3175"/>
          </a:xfrm>
          <a:custGeom>
            <a:avLst/>
            <a:gdLst/>
            <a:ahLst/>
            <a:cxnLst/>
            <a:rect l="l" t="t" r="r" b="b"/>
            <a:pathLst>
              <a:path w="35560" h="3175">
                <a:moveTo>
                  <a:pt x="3505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213587" y="5010938"/>
            <a:ext cx="30480" cy="20320"/>
          </a:xfrm>
          <a:custGeom>
            <a:avLst/>
            <a:gdLst/>
            <a:ahLst/>
            <a:cxnLst/>
            <a:rect l="l" t="t" r="r" b="b"/>
            <a:pathLst>
              <a:path w="30480" h="20320">
                <a:moveTo>
                  <a:pt x="3048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369038" y="5099331"/>
            <a:ext cx="5080" cy="36830"/>
          </a:xfrm>
          <a:custGeom>
            <a:avLst/>
            <a:gdLst/>
            <a:ahLst/>
            <a:cxnLst/>
            <a:rect l="l" t="t" r="r" b="b"/>
            <a:pathLst>
              <a:path w="5080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529061" y="5062757"/>
            <a:ext cx="22860" cy="29209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6707375" y="4628413"/>
            <a:ext cx="29209" cy="137160"/>
          </a:xfrm>
          <a:custGeom>
            <a:avLst/>
            <a:gdLst/>
            <a:ahLst/>
            <a:cxnLst/>
            <a:rect l="l" t="t" r="r" b="b"/>
            <a:pathLst>
              <a:path w="29210" h="137160">
                <a:moveTo>
                  <a:pt x="0" y="0"/>
                </a:moveTo>
                <a:lnTo>
                  <a:pt x="6096" y="30480"/>
                </a:lnTo>
                <a:lnTo>
                  <a:pt x="18288" y="77724"/>
                </a:lnTo>
                <a:lnTo>
                  <a:pt x="25908" y="109728"/>
                </a:lnTo>
                <a:lnTo>
                  <a:pt x="28956" y="13716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6708899" y="4704613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60" h="7620">
                <a:moveTo>
                  <a:pt x="35051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6702803" y="3983759"/>
            <a:ext cx="33655" cy="782320"/>
          </a:xfrm>
          <a:custGeom>
            <a:avLst/>
            <a:gdLst/>
            <a:ahLst/>
            <a:cxnLst/>
            <a:rect l="l" t="t" r="r" b="b"/>
            <a:pathLst>
              <a:path w="33655" h="782320">
                <a:moveTo>
                  <a:pt x="13716" y="0"/>
                </a:moveTo>
                <a:lnTo>
                  <a:pt x="7620" y="27432"/>
                </a:lnTo>
                <a:lnTo>
                  <a:pt x="4572" y="64008"/>
                </a:lnTo>
                <a:lnTo>
                  <a:pt x="0" y="108204"/>
                </a:lnTo>
                <a:lnTo>
                  <a:pt x="0" y="138684"/>
                </a:lnTo>
                <a:lnTo>
                  <a:pt x="18288" y="637032"/>
                </a:lnTo>
                <a:lnTo>
                  <a:pt x="19812" y="661416"/>
                </a:lnTo>
                <a:lnTo>
                  <a:pt x="25908" y="697992"/>
                </a:lnTo>
                <a:lnTo>
                  <a:pt x="30480" y="728472"/>
                </a:lnTo>
                <a:lnTo>
                  <a:pt x="33528" y="78181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687562" y="4063008"/>
            <a:ext cx="36830" cy="5080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689086" y="4242841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695182" y="441962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701278" y="459793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740903" y="4759478"/>
            <a:ext cx="7620" cy="59690"/>
          </a:xfrm>
          <a:custGeom>
            <a:avLst/>
            <a:gdLst/>
            <a:ahLst/>
            <a:cxnLst/>
            <a:rect l="l" t="t" r="r" b="b"/>
            <a:pathLst>
              <a:path w="7619" h="59689">
                <a:moveTo>
                  <a:pt x="0" y="59436"/>
                </a:moveTo>
                <a:lnTo>
                  <a:pt x="76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713471" y="3602758"/>
            <a:ext cx="68580" cy="326390"/>
          </a:xfrm>
          <a:custGeom>
            <a:avLst/>
            <a:gdLst/>
            <a:ahLst/>
            <a:cxnLst/>
            <a:rect l="l" t="t" r="r" b="b"/>
            <a:pathLst>
              <a:path w="68580" h="326389">
                <a:moveTo>
                  <a:pt x="68580" y="0"/>
                </a:moveTo>
                <a:lnTo>
                  <a:pt x="41148" y="54864"/>
                </a:lnTo>
                <a:lnTo>
                  <a:pt x="24384" y="94488"/>
                </a:lnTo>
                <a:lnTo>
                  <a:pt x="13716" y="138684"/>
                </a:lnTo>
                <a:lnTo>
                  <a:pt x="4572" y="192024"/>
                </a:lnTo>
                <a:lnTo>
                  <a:pt x="4572" y="268224"/>
                </a:lnTo>
                <a:lnTo>
                  <a:pt x="3048" y="292608"/>
                </a:lnTo>
                <a:lnTo>
                  <a:pt x="0" y="32613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6728712" y="3669816"/>
            <a:ext cx="33655" cy="13970"/>
          </a:xfrm>
          <a:custGeom>
            <a:avLst/>
            <a:gdLst/>
            <a:ahLst/>
            <a:cxnLst/>
            <a:rect l="l" t="t" r="r" b="b"/>
            <a:pathLst>
              <a:path w="33655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6699754" y="3851171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36575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798816" y="5687598"/>
            <a:ext cx="6350" cy="50800"/>
          </a:xfrm>
          <a:custGeom>
            <a:avLst/>
            <a:gdLst/>
            <a:ahLst/>
            <a:cxnLst/>
            <a:rect l="l" t="t" r="r" b="b"/>
            <a:pathLst>
              <a:path w="6350" h="50800">
                <a:moveTo>
                  <a:pt x="6095" y="50291"/>
                </a:moveTo>
                <a:lnTo>
                  <a:pt x="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838440" y="5600729"/>
            <a:ext cx="7620" cy="106680"/>
          </a:xfrm>
          <a:custGeom>
            <a:avLst/>
            <a:gdLst/>
            <a:ahLst/>
            <a:cxnLst/>
            <a:rect l="l" t="t" r="r" b="b"/>
            <a:pathLst>
              <a:path w="7619" h="106679">
                <a:moveTo>
                  <a:pt x="0" y="106679"/>
                </a:moveTo>
                <a:lnTo>
                  <a:pt x="7620" y="28955"/>
                </a:lnTo>
                <a:lnTo>
                  <a:pt x="76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827772" y="5625113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30" h="1904">
                <a:moveTo>
                  <a:pt x="0" y="1524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789677" y="3360442"/>
            <a:ext cx="236220" cy="474345"/>
          </a:xfrm>
          <a:custGeom>
            <a:avLst/>
            <a:gdLst/>
            <a:ahLst/>
            <a:cxnLst/>
            <a:rect l="l" t="t" r="r" b="b"/>
            <a:pathLst>
              <a:path w="236219" h="474345">
                <a:moveTo>
                  <a:pt x="236219" y="0"/>
                </a:moveTo>
                <a:lnTo>
                  <a:pt x="85343" y="283464"/>
                </a:lnTo>
                <a:lnTo>
                  <a:pt x="30479" y="379476"/>
                </a:lnTo>
                <a:lnTo>
                  <a:pt x="0" y="4739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971032" y="3424452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5">
                <a:moveTo>
                  <a:pt x="32004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887210" y="3581423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5" h="17145">
                <a:moveTo>
                  <a:pt x="32004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6801865" y="3739919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5" h="12700">
                <a:moveTo>
                  <a:pt x="33527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7103625" y="2759984"/>
            <a:ext cx="58419" cy="186055"/>
          </a:xfrm>
          <a:custGeom>
            <a:avLst/>
            <a:gdLst/>
            <a:ahLst/>
            <a:cxnLst/>
            <a:rect l="l" t="t" r="r" b="b"/>
            <a:pathLst>
              <a:path w="58420" h="186055">
                <a:moveTo>
                  <a:pt x="57912" y="0"/>
                </a:moveTo>
                <a:lnTo>
                  <a:pt x="22860" y="91440"/>
                </a:lnTo>
                <a:lnTo>
                  <a:pt x="0" y="185928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115817" y="2830088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740208" y="8217452"/>
            <a:ext cx="635" cy="12700"/>
          </a:xfrm>
          <a:custGeom>
            <a:avLst/>
            <a:gdLst/>
            <a:ahLst/>
            <a:cxnLst/>
            <a:rect l="l" t="t" r="r" b="b"/>
            <a:pathLst>
              <a:path w="635" h="12700">
                <a:moveTo>
                  <a:pt x="0" y="12147"/>
                </a:moveTo>
                <a:lnTo>
                  <a:pt x="463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8499640" y="2857522"/>
            <a:ext cx="989330" cy="504825"/>
          </a:xfrm>
          <a:custGeom>
            <a:avLst/>
            <a:gdLst/>
            <a:ahLst/>
            <a:cxnLst/>
            <a:rect l="l" t="t" r="r" b="b"/>
            <a:pathLst>
              <a:path w="989329" h="504825">
                <a:moveTo>
                  <a:pt x="0" y="9144"/>
                </a:moveTo>
                <a:lnTo>
                  <a:pt x="44196" y="1524"/>
                </a:lnTo>
                <a:lnTo>
                  <a:pt x="103632" y="0"/>
                </a:lnTo>
                <a:lnTo>
                  <a:pt x="143256" y="7620"/>
                </a:lnTo>
                <a:lnTo>
                  <a:pt x="278904" y="48768"/>
                </a:lnTo>
                <a:lnTo>
                  <a:pt x="321576" y="62484"/>
                </a:lnTo>
                <a:lnTo>
                  <a:pt x="356628" y="79248"/>
                </a:lnTo>
                <a:lnTo>
                  <a:pt x="579132" y="217932"/>
                </a:lnTo>
                <a:lnTo>
                  <a:pt x="757440" y="353568"/>
                </a:lnTo>
                <a:lnTo>
                  <a:pt x="818400" y="400812"/>
                </a:lnTo>
                <a:lnTo>
                  <a:pt x="854989" y="420624"/>
                </a:lnTo>
                <a:lnTo>
                  <a:pt x="922045" y="454152"/>
                </a:lnTo>
                <a:lnTo>
                  <a:pt x="989101" y="50444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580414" y="2840756"/>
            <a:ext cx="1905" cy="36830"/>
          </a:xfrm>
          <a:custGeom>
            <a:avLst/>
            <a:gdLst/>
            <a:ahLst/>
            <a:cxnLst/>
            <a:rect l="l" t="t" r="r" b="b"/>
            <a:pathLst>
              <a:path w="1904" h="36830">
                <a:moveTo>
                  <a:pt x="0" y="0"/>
                </a:moveTo>
                <a:lnTo>
                  <a:pt x="1524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748058" y="2881904"/>
            <a:ext cx="10795" cy="35560"/>
          </a:xfrm>
          <a:custGeom>
            <a:avLst/>
            <a:gdLst/>
            <a:ahLst/>
            <a:cxnLst/>
            <a:rect l="l" t="t" r="r" b="b"/>
            <a:pathLst>
              <a:path w="10795" h="35560">
                <a:moveTo>
                  <a:pt x="10667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903510" y="2958104"/>
            <a:ext cx="20320" cy="30480"/>
          </a:xfrm>
          <a:custGeom>
            <a:avLst/>
            <a:gdLst/>
            <a:ahLst/>
            <a:cxnLst/>
            <a:rect l="l" t="t" r="r" b="b"/>
            <a:pathLst>
              <a:path w="20320" h="30480">
                <a:moveTo>
                  <a:pt x="19812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054388" y="3051069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0"/>
                </a:moveTo>
                <a:lnTo>
                  <a:pt x="0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196124" y="3157749"/>
            <a:ext cx="22860" cy="30480"/>
          </a:xfrm>
          <a:custGeom>
            <a:avLst/>
            <a:gdLst/>
            <a:ahLst/>
            <a:cxnLst/>
            <a:rect l="l" t="t" r="r" b="b"/>
            <a:pathLst>
              <a:path w="22860" h="30480">
                <a:moveTo>
                  <a:pt x="2286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342433" y="3259858"/>
            <a:ext cx="18415" cy="32384"/>
          </a:xfrm>
          <a:custGeom>
            <a:avLst/>
            <a:gdLst/>
            <a:ahLst/>
            <a:cxnLst/>
            <a:rect l="l" t="t" r="r" b="b"/>
            <a:pathLst>
              <a:path w="18414" h="32385">
                <a:moveTo>
                  <a:pt x="18287" y="0"/>
                </a:moveTo>
                <a:lnTo>
                  <a:pt x="0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669507" y="5143521"/>
            <a:ext cx="908685" cy="2574290"/>
          </a:xfrm>
          <a:custGeom>
            <a:avLst/>
            <a:gdLst/>
            <a:ahLst/>
            <a:cxnLst/>
            <a:rect l="l" t="t" r="r" b="b"/>
            <a:pathLst>
              <a:path w="908685" h="2574290">
                <a:moveTo>
                  <a:pt x="0" y="2574048"/>
                </a:moveTo>
                <a:lnTo>
                  <a:pt x="86868" y="2118372"/>
                </a:lnTo>
                <a:lnTo>
                  <a:pt x="150876" y="1801380"/>
                </a:lnTo>
                <a:lnTo>
                  <a:pt x="193548" y="1598688"/>
                </a:lnTo>
                <a:lnTo>
                  <a:pt x="225552" y="1487436"/>
                </a:lnTo>
                <a:lnTo>
                  <a:pt x="242315" y="1431048"/>
                </a:lnTo>
                <a:lnTo>
                  <a:pt x="260616" y="1385328"/>
                </a:lnTo>
                <a:lnTo>
                  <a:pt x="297192" y="1292364"/>
                </a:lnTo>
                <a:lnTo>
                  <a:pt x="349008" y="1178064"/>
                </a:lnTo>
                <a:lnTo>
                  <a:pt x="470928" y="918984"/>
                </a:lnTo>
                <a:lnTo>
                  <a:pt x="562368" y="722388"/>
                </a:lnTo>
                <a:lnTo>
                  <a:pt x="649236" y="544080"/>
                </a:lnTo>
                <a:lnTo>
                  <a:pt x="722388" y="390156"/>
                </a:lnTo>
                <a:lnTo>
                  <a:pt x="736104" y="364248"/>
                </a:lnTo>
                <a:lnTo>
                  <a:pt x="751344" y="332231"/>
                </a:lnTo>
                <a:lnTo>
                  <a:pt x="757440" y="318528"/>
                </a:lnTo>
                <a:lnTo>
                  <a:pt x="765060" y="301751"/>
                </a:lnTo>
                <a:lnTo>
                  <a:pt x="90832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552949" y="529589"/>
            <a:ext cx="6661404" cy="77160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178534" y="5937533"/>
            <a:ext cx="33655" cy="15240"/>
          </a:xfrm>
          <a:custGeom>
            <a:avLst/>
            <a:gdLst/>
            <a:ahLst/>
            <a:cxnLst/>
            <a:rect l="l" t="t" r="r" b="b"/>
            <a:pathLst>
              <a:path w="33655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 txBox="1"/>
          <p:nvPr/>
        </p:nvSpPr>
        <p:spPr>
          <a:xfrm rot="20460000">
            <a:off x="4623661" y="152752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66" name="object 866"/>
          <p:cNvSpPr txBox="1"/>
          <p:nvPr/>
        </p:nvSpPr>
        <p:spPr>
          <a:xfrm rot="9360000">
            <a:off x="4825200" y="149748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67" name="object 867"/>
          <p:cNvSpPr txBox="1"/>
          <p:nvPr/>
        </p:nvSpPr>
        <p:spPr>
          <a:xfrm rot="19800000">
            <a:off x="4619455" y="1531451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68" name="object 868"/>
          <p:cNvSpPr txBox="1"/>
          <p:nvPr/>
        </p:nvSpPr>
        <p:spPr>
          <a:xfrm rot="9540000">
            <a:off x="4855415" y="1477459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69" name="object 869"/>
          <p:cNvSpPr txBox="1"/>
          <p:nvPr/>
        </p:nvSpPr>
        <p:spPr>
          <a:xfrm rot="10860000">
            <a:off x="6816963" y="3050863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0" name="object 870"/>
          <p:cNvSpPr txBox="1"/>
          <p:nvPr/>
        </p:nvSpPr>
        <p:spPr>
          <a:xfrm rot="660000">
            <a:off x="6571129" y="299425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1" name="object 871"/>
          <p:cNvSpPr txBox="1"/>
          <p:nvPr/>
        </p:nvSpPr>
        <p:spPr>
          <a:xfrm rot="20880000">
            <a:off x="6923005" y="3005266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2" name="object 872"/>
          <p:cNvSpPr txBox="1"/>
          <p:nvPr/>
        </p:nvSpPr>
        <p:spPr>
          <a:xfrm rot="10020000">
            <a:off x="6992874" y="3035949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3" name="object 873"/>
          <p:cNvSpPr txBox="1"/>
          <p:nvPr/>
        </p:nvSpPr>
        <p:spPr>
          <a:xfrm rot="17580000">
            <a:off x="6930768" y="2671524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4" name="object 874"/>
          <p:cNvSpPr txBox="1"/>
          <p:nvPr/>
        </p:nvSpPr>
        <p:spPr>
          <a:xfrm rot="6480000">
            <a:off x="7035065" y="2522958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5" name="object 875"/>
          <p:cNvSpPr txBox="1"/>
          <p:nvPr/>
        </p:nvSpPr>
        <p:spPr>
          <a:xfrm rot="17460000">
            <a:off x="6976417" y="2440334"/>
            <a:ext cx="289966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8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250" spc="15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6" name="object 876"/>
          <p:cNvSpPr txBox="1"/>
          <p:nvPr/>
        </p:nvSpPr>
        <p:spPr>
          <a:xfrm rot="6600000">
            <a:off x="7151996" y="2215313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7" name="object 877"/>
          <p:cNvSpPr txBox="1"/>
          <p:nvPr/>
        </p:nvSpPr>
        <p:spPr>
          <a:xfrm rot="10440000">
            <a:off x="7173041" y="2922848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8" name="object 878"/>
          <p:cNvSpPr txBox="1"/>
          <p:nvPr/>
        </p:nvSpPr>
        <p:spPr>
          <a:xfrm rot="2220000">
            <a:off x="7011859" y="284621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79" name="object 879"/>
          <p:cNvSpPr txBox="1"/>
          <p:nvPr/>
        </p:nvSpPr>
        <p:spPr>
          <a:xfrm rot="20640000">
            <a:off x="7149366" y="2897250"/>
            <a:ext cx="29197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7" baseline="-2000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4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31111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31111">
              <a:latin typeface="Arial"/>
              <a:cs typeface="Arial"/>
            </a:endParaRPr>
          </a:p>
        </p:txBody>
      </p:sp>
      <p:sp>
        <p:nvSpPr>
          <p:cNvPr id="880" name="object 880"/>
          <p:cNvSpPr txBox="1"/>
          <p:nvPr/>
        </p:nvSpPr>
        <p:spPr>
          <a:xfrm rot="9780000">
            <a:off x="7167134" y="2970272"/>
            <a:ext cx="385700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13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31111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875" spc="67" baseline="-31111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875" spc="-270" baseline="-11111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2222">
              <a:latin typeface="Arial"/>
              <a:cs typeface="Arial"/>
            </a:endParaRPr>
          </a:p>
        </p:txBody>
      </p:sp>
      <p:sp>
        <p:nvSpPr>
          <p:cNvPr id="881" name="object 881"/>
          <p:cNvSpPr txBox="1"/>
          <p:nvPr/>
        </p:nvSpPr>
        <p:spPr>
          <a:xfrm rot="19260000">
            <a:off x="7401764" y="1783773"/>
            <a:ext cx="231276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305"/>
              </a:lnSpc>
            </a:pPr>
            <a:r>
              <a:rPr sz="1875" spc="-7" baseline="1555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4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2" name="object 882"/>
          <p:cNvSpPr txBox="1"/>
          <p:nvPr/>
        </p:nvSpPr>
        <p:spPr>
          <a:xfrm rot="8400000">
            <a:off x="7454299" y="1777787"/>
            <a:ext cx="2371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6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17777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17777">
              <a:latin typeface="Arial"/>
              <a:cs typeface="Arial"/>
            </a:endParaRPr>
          </a:p>
        </p:txBody>
      </p:sp>
      <p:sp>
        <p:nvSpPr>
          <p:cNvPr id="883" name="object 883"/>
          <p:cNvSpPr txBox="1"/>
          <p:nvPr/>
        </p:nvSpPr>
        <p:spPr>
          <a:xfrm rot="19500000">
            <a:off x="7379208" y="1653419"/>
            <a:ext cx="4083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65"/>
              </a:lnSpc>
            </a:pP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     </a:t>
            </a:r>
            <a:r>
              <a:rPr sz="1875" spc="-150" baseline="2222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4" name="object 884"/>
          <p:cNvSpPr txBox="1"/>
          <p:nvPr/>
        </p:nvSpPr>
        <p:spPr>
          <a:xfrm rot="9120000">
            <a:off x="7511360" y="1681556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5" name="object 885"/>
          <p:cNvSpPr txBox="1"/>
          <p:nvPr/>
        </p:nvSpPr>
        <p:spPr>
          <a:xfrm rot="14820000">
            <a:off x="7551219" y="765844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6" name="object 886"/>
          <p:cNvSpPr txBox="1"/>
          <p:nvPr/>
        </p:nvSpPr>
        <p:spPr>
          <a:xfrm rot="3960000">
            <a:off x="7568194" y="698452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7" name="object 887"/>
          <p:cNvSpPr txBox="1"/>
          <p:nvPr/>
        </p:nvSpPr>
        <p:spPr>
          <a:xfrm rot="15240000">
            <a:off x="7584484" y="1072214"/>
            <a:ext cx="34926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434" baseline="-17777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  </a:t>
            </a:r>
            <a:r>
              <a:rPr sz="1875" spc="195" baseline="2222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8" name="object 888"/>
          <p:cNvSpPr txBox="1"/>
          <p:nvPr/>
        </p:nvSpPr>
        <p:spPr>
          <a:xfrm rot="4680000">
            <a:off x="7703497" y="1134923"/>
            <a:ext cx="262003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baseline="-13333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spc="15" baseline="-13333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89" name="object 889"/>
          <p:cNvSpPr txBox="1"/>
          <p:nvPr/>
        </p:nvSpPr>
        <p:spPr>
          <a:xfrm rot="14640000">
            <a:off x="7691518" y="1048061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0" name="object 890"/>
          <p:cNvSpPr txBox="1"/>
          <p:nvPr/>
        </p:nvSpPr>
        <p:spPr>
          <a:xfrm rot="4320000">
            <a:off x="7669872" y="985702"/>
            <a:ext cx="25304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22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875" spc="-427" baseline="-13333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2222">
              <a:latin typeface="Arial"/>
              <a:cs typeface="Arial"/>
            </a:endParaRPr>
          </a:p>
        </p:txBody>
      </p:sp>
      <p:sp>
        <p:nvSpPr>
          <p:cNvPr id="891" name="object 891"/>
          <p:cNvSpPr txBox="1"/>
          <p:nvPr/>
        </p:nvSpPr>
        <p:spPr>
          <a:xfrm rot="15840000">
            <a:off x="7688327" y="1043286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2" name="object 892"/>
          <p:cNvSpPr txBox="1"/>
          <p:nvPr/>
        </p:nvSpPr>
        <p:spPr>
          <a:xfrm rot="5160000">
            <a:off x="7718169" y="93941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3" name="object 893"/>
          <p:cNvSpPr txBox="1"/>
          <p:nvPr/>
        </p:nvSpPr>
        <p:spPr>
          <a:xfrm rot="15180000">
            <a:off x="7707482" y="110086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4" name="object 894"/>
          <p:cNvSpPr txBox="1"/>
          <p:nvPr/>
        </p:nvSpPr>
        <p:spPr>
          <a:xfrm rot="16080000">
            <a:off x="7739774" y="1414217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5" name="object 895"/>
          <p:cNvSpPr txBox="1"/>
          <p:nvPr/>
        </p:nvSpPr>
        <p:spPr>
          <a:xfrm rot="21180000">
            <a:off x="7967672" y="2710304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6" name="object 896"/>
          <p:cNvSpPr txBox="1"/>
          <p:nvPr/>
        </p:nvSpPr>
        <p:spPr>
          <a:xfrm rot="10320000">
            <a:off x="8113844" y="273209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7" name="object 897"/>
          <p:cNvSpPr txBox="1"/>
          <p:nvPr/>
        </p:nvSpPr>
        <p:spPr>
          <a:xfrm rot="21420000">
            <a:off x="7783129" y="2741884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8" name="object 898"/>
          <p:cNvSpPr txBox="1"/>
          <p:nvPr/>
        </p:nvSpPr>
        <p:spPr>
          <a:xfrm rot="10500000">
            <a:off x="8113107" y="276295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899" name="object 899"/>
          <p:cNvSpPr txBox="1"/>
          <p:nvPr/>
        </p:nvSpPr>
        <p:spPr>
          <a:xfrm rot="60000">
            <a:off x="7931825" y="2765847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0" name="object 900"/>
          <p:cNvSpPr txBox="1"/>
          <p:nvPr/>
        </p:nvSpPr>
        <p:spPr>
          <a:xfrm rot="9720000">
            <a:off x="8277165" y="277235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1" name="object 901"/>
          <p:cNvSpPr txBox="1"/>
          <p:nvPr/>
        </p:nvSpPr>
        <p:spPr>
          <a:xfrm rot="11940000">
            <a:off x="8724708" y="2784054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2" name="object 902"/>
          <p:cNvSpPr txBox="1"/>
          <p:nvPr/>
        </p:nvSpPr>
        <p:spPr>
          <a:xfrm rot="360000">
            <a:off x="8483264" y="2682286"/>
            <a:ext cx="19827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3" name="object 903"/>
          <p:cNvSpPr txBox="1"/>
          <p:nvPr/>
        </p:nvSpPr>
        <p:spPr>
          <a:xfrm rot="12180000">
            <a:off x="9007512" y="2927133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4" name="object 904"/>
          <p:cNvSpPr txBox="1"/>
          <p:nvPr/>
        </p:nvSpPr>
        <p:spPr>
          <a:xfrm rot="1380000">
            <a:off x="8977080" y="2867190"/>
            <a:ext cx="19827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5" name="object 905"/>
          <p:cNvSpPr txBox="1"/>
          <p:nvPr/>
        </p:nvSpPr>
        <p:spPr>
          <a:xfrm rot="20820000">
            <a:off x="9473146" y="2903340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6" name="object 906"/>
          <p:cNvSpPr txBox="1"/>
          <p:nvPr/>
        </p:nvSpPr>
        <p:spPr>
          <a:xfrm rot="9120000">
            <a:off x="9713777" y="285191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7" name="object 907"/>
          <p:cNvSpPr txBox="1"/>
          <p:nvPr/>
        </p:nvSpPr>
        <p:spPr>
          <a:xfrm rot="19020000">
            <a:off x="9985007" y="261874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8" name="object 908"/>
          <p:cNvSpPr txBox="1"/>
          <p:nvPr/>
        </p:nvSpPr>
        <p:spPr>
          <a:xfrm rot="8160000">
            <a:off x="10032572" y="2620836"/>
            <a:ext cx="23020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20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09" name="object 909"/>
          <p:cNvSpPr txBox="1"/>
          <p:nvPr/>
        </p:nvSpPr>
        <p:spPr>
          <a:xfrm rot="17640000">
            <a:off x="10503472" y="1849276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0" name="object 910"/>
          <p:cNvSpPr txBox="1"/>
          <p:nvPr/>
        </p:nvSpPr>
        <p:spPr>
          <a:xfrm rot="6780000">
            <a:off x="10545602" y="1808102"/>
            <a:ext cx="22636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4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6666">
              <a:latin typeface="Arial"/>
              <a:cs typeface="Arial"/>
            </a:endParaRPr>
          </a:p>
        </p:txBody>
      </p:sp>
      <p:sp>
        <p:nvSpPr>
          <p:cNvPr id="911" name="object 911"/>
          <p:cNvSpPr txBox="1"/>
          <p:nvPr/>
        </p:nvSpPr>
        <p:spPr>
          <a:xfrm rot="17220000">
            <a:off x="10805815" y="112273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2" name="object 912"/>
          <p:cNvSpPr txBox="1"/>
          <p:nvPr/>
        </p:nvSpPr>
        <p:spPr>
          <a:xfrm rot="5760000">
            <a:off x="10939569" y="719210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3" name="object 913"/>
          <p:cNvSpPr txBox="1"/>
          <p:nvPr/>
        </p:nvSpPr>
        <p:spPr>
          <a:xfrm rot="17100000">
            <a:off x="10928636" y="713518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4" name="object 914"/>
          <p:cNvSpPr txBox="1"/>
          <p:nvPr/>
        </p:nvSpPr>
        <p:spPr>
          <a:xfrm rot="17220000">
            <a:off x="6709227" y="2229113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5" name="object 915"/>
          <p:cNvSpPr txBox="1"/>
          <p:nvPr/>
        </p:nvSpPr>
        <p:spPr>
          <a:xfrm rot="7500000">
            <a:off x="6820939" y="2088638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6" name="object 916"/>
          <p:cNvSpPr txBox="1"/>
          <p:nvPr/>
        </p:nvSpPr>
        <p:spPr>
          <a:xfrm rot="16620000">
            <a:off x="6941571" y="279497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7" name="object 917"/>
          <p:cNvSpPr txBox="1"/>
          <p:nvPr/>
        </p:nvSpPr>
        <p:spPr>
          <a:xfrm rot="6360000">
            <a:off x="7029679" y="2594027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8" name="object 918"/>
          <p:cNvSpPr txBox="1"/>
          <p:nvPr/>
        </p:nvSpPr>
        <p:spPr>
          <a:xfrm rot="20580000">
            <a:off x="7170603" y="2915248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19" name="object 919"/>
          <p:cNvSpPr txBox="1"/>
          <p:nvPr/>
        </p:nvSpPr>
        <p:spPr>
          <a:xfrm rot="9720000">
            <a:off x="7278855" y="2977602"/>
            <a:ext cx="248450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209" baseline="-28888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0" name="object 920"/>
          <p:cNvSpPr txBox="1"/>
          <p:nvPr/>
        </p:nvSpPr>
        <p:spPr>
          <a:xfrm rot="15420000">
            <a:off x="7654585" y="958266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1" name="object 921"/>
          <p:cNvSpPr txBox="1"/>
          <p:nvPr/>
        </p:nvSpPr>
        <p:spPr>
          <a:xfrm rot="4560000">
            <a:off x="7673889" y="86420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2" name="object 922"/>
          <p:cNvSpPr txBox="1"/>
          <p:nvPr/>
        </p:nvSpPr>
        <p:spPr>
          <a:xfrm rot="19560000">
            <a:off x="7357464" y="1829591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3" name="object 923"/>
          <p:cNvSpPr txBox="1"/>
          <p:nvPr/>
        </p:nvSpPr>
        <p:spPr>
          <a:xfrm rot="7500000">
            <a:off x="7735483" y="1567759"/>
            <a:ext cx="199050" cy="183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45"/>
              </a:lnSpc>
            </a:pPr>
            <a:r>
              <a:rPr sz="1875" spc="-390" baseline="4444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4" name="object 924"/>
          <p:cNvSpPr txBox="1"/>
          <p:nvPr/>
        </p:nvSpPr>
        <p:spPr>
          <a:xfrm rot="6000000">
            <a:off x="7763063" y="136638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5" name="object 925"/>
          <p:cNvSpPr txBox="1"/>
          <p:nvPr/>
        </p:nvSpPr>
        <p:spPr>
          <a:xfrm rot="4380000">
            <a:off x="7743332" y="1128204"/>
            <a:ext cx="22860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204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6" name="object 926"/>
          <p:cNvSpPr txBox="1"/>
          <p:nvPr/>
        </p:nvSpPr>
        <p:spPr>
          <a:xfrm rot="20580000">
            <a:off x="7509145" y="2834710"/>
            <a:ext cx="218886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532" baseline="-13333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7" name="object 927"/>
          <p:cNvSpPr txBox="1"/>
          <p:nvPr/>
        </p:nvSpPr>
        <p:spPr>
          <a:xfrm rot="10500000">
            <a:off x="7943089" y="2808650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8" name="object 928"/>
          <p:cNvSpPr txBox="1"/>
          <p:nvPr/>
        </p:nvSpPr>
        <p:spPr>
          <a:xfrm rot="11100000">
            <a:off x="8461569" y="2723001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29" name="object 929"/>
          <p:cNvSpPr txBox="1"/>
          <p:nvPr/>
        </p:nvSpPr>
        <p:spPr>
          <a:xfrm rot="21420000">
            <a:off x="8260697" y="2656439"/>
            <a:ext cx="21861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367" baseline="-8888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0" name="object 930"/>
          <p:cNvSpPr txBox="1"/>
          <p:nvPr/>
        </p:nvSpPr>
        <p:spPr>
          <a:xfrm rot="12420000">
            <a:off x="9013928" y="2876310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1" name="object 931"/>
          <p:cNvSpPr txBox="1"/>
          <p:nvPr/>
        </p:nvSpPr>
        <p:spPr>
          <a:xfrm rot="1740000">
            <a:off x="8763494" y="2687366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2" name="object 932"/>
          <p:cNvSpPr txBox="1"/>
          <p:nvPr/>
        </p:nvSpPr>
        <p:spPr>
          <a:xfrm rot="13380000">
            <a:off x="7513391" y="653271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3" name="object 933"/>
          <p:cNvSpPr txBox="1"/>
          <p:nvPr/>
        </p:nvSpPr>
        <p:spPr>
          <a:xfrm rot="2580000">
            <a:off x="7439449" y="523520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4" name="object 934"/>
          <p:cNvSpPr txBox="1"/>
          <p:nvPr/>
        </p:nvSpPr>
        <p:spPr>
          <a:xfrm rot="20400000">
            <a:off x="9496273" y="292251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5" name="object 935"/>
          <p:cNvSpPr txBox="1"/>
          <p:nvPr/>
        </p:nvSpPr>
        <p:spPr>
          <a:xfrm rot="17760000">
            <a:off x="10533350" y="1778667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6" name="object 936"/>
          <p:cNvSpPr txBox="1"/>
          <p:nvPr/>
        </p:nvSpPr>
        <p:spPr>
          <a:xfrm rot="6720000">
            <a:off x="10854234" y="1176883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7" name="object 937"/>
          <p:cNvSpPr txBox="1"/>
          <p:nvPr/>
        </p:nvSpPr>
        <p:spPr>
          <a:xfrm rot="16560000">
            <a:off x="10890729" y="796011"/>
            <a:ext cx="23853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8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8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38" name="object 938"/>
          <p:cNvSpPr txBox="1"/>
          <p:nvPr/>
        </p:nvSpPr>
        <p:spPr>
          <a:xfrm rot="5880000">
            <a:off x="10957282" y="662704"/>
            <a:ext cx="20899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40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6666">
              <a:latin typeface="Arial"/>
              <a:cs typeface="Arial"/>
            </a:endParaRPr>
          </a:p>
        </p:txBody>
      </p:sp>
      <p:sp>
        <p:nvSpPr>
          <p:cNvPr id="939" name="object 939"/>
          <p:cNvSpPr txBox="1"/>
          <p:nvPr/>
        </p:nvSpPr>
        <p:spPr>
          <a:xfrm rot="16680000">
            <a:off x="10903847" y="665118"/>
            <a:ext cx="208923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40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6666">
              <a:latin typeface="Arial"/>
              <a:cs typeface="Arial"/>
            </a:endParaRPr>
          </a:p>
        </p:txBody>
      </p:sp>
      <p:sp>
        <p:nvSpPr>
          <p:cNvPr id="940" name="object 940"/>
          <p:cNvSpPr txBox="1"/>
          <p:nvPr/>
        </p:nvSpPr>
        <p:spPr>
          <a:xfrm rot="21540000">
            <a:off x="4560725" y="276450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1" name="object 941"/>
          <p:cNvSpPr txBox="1"/>
          <p:nvPr/>
        </p:nvSpPr>
        <p:spPr>
          <a:xfrm rot="10860000">
            <a:off x="4716010" y="2804228"/>
            <a:ext cx="3854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7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250" spc="8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250" spc="-15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2222">
              <a:latin typeface="Arial"/>
              <a:cs typeface="Arial"/>
            </a:endParaRPr>
          </a:p>
        </p:txBody>
      </p:sp>
      <p:sp>
        <p:nvSpPr>
          <p:cNvPr id="942" name="object 942"/>
          <p:cNvSpPr txBox="1"/>
          <p:nvPr/>
        </p:nvSpPr>
        <p:spPr>
          <a:xfrm rot="10920000">
            <a:off x="6649606" y="3014263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3" name="object 943"/>
          <p:cNvSpPr txBox="1"/>
          <p:nvPr/>
        </p:nvSpPr>
        <p:spPr>
          <a:xfrm rot="600000">
            <a:off x="6451205" y="2946825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4" name="object 944"/>
          <p:cNvSpPr txBox="1"/>
          <p:nvPr/>
        </p:nvSpPr>
        <p:spPr>
          <a:xfrm rot="17040000">
            <a:off x="6690129" y="2379897"/>
            <a:ext cx="211850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spc="-13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5" name="object 945"/>
          <p:cNvSpPr txBox="1"/>
          <p:nvPr/>
        </p:nvSpPr>
        <p:spPr>
          <a:xfrm rot="6180000">
            <a:off x="6699961" y="2314430"/>
            <a:ext cx="29763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202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6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spc="-16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6666">
              <a:latin typeface="Arial"/>
              <a:cs typeface="Arial"/>
            </a:endParaRPr>
          </a:p>
        </p:txBody>
      </p:sp>
      <p:sp>
        <p:nvSpPr>
          <p:cNvPr id="946" name="object 946"/>
          <p:cNvSpPr txBox="1"/>
          <p:nvPr/>
        </p:nvSpPr>
        <p:spPr>
          <a:xfrm rot="18600000">
            <a:off x="6782282" y="206979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7" name="object 947"/>
          <p:cNvSpPr txBox="1"/>
          <p:nvPr/>
        </p:nvSpPr>
        <p:spPr>
          <a:xfrm rot="8340000">
            <a:off x="6881814" y="2027033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8" name="object 948"/>
          <p:cNvSpPr txBox="1"/>
          <p:nvPr/>
        </p:nvSpPr>
        <p:spPr>
          <a:xfrm rot="20820000">
            <a:off x="7122656" y="2926462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49" name="object 949"/>
          <p:cNvSpPr txBox="1"/>
          <p:nvPr/>
        </p:nvSpPr>
        <p:spPr>
          <a:xfrm rot="9960000">
            <a:off x="7189473" y="295334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0" name="object 950"/>
          <p:cNvSpPr txBox="1"/>
          <p:nvPr/>
        </p:nvSpPr>
        <p:spPr>
          <a:xfrm rot="20460000">
            <a:off x="7272436" y="2966188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1" name="object 951"/>
          <p:cNvSpPr txBox="1"/>
          <p:nvPr/>
        </p:nvSpPr>
        <p:spPr>
          <a:xfrm rot="9600000">
            <a:off x="7380795" y="2974493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2" name="object 952"/>
          <p:cNvSpPr txBox="1"/>
          <p:nvPr/>
        </p:nvSpPr>
        <p:spPr>
          <a:xfrm rot="20580000">
            <a:off x="7096379" y="1900078"/>
            <a:ext cx="23858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8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17777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17777">
              <a:latin typeface="Arial"/>
              <a:cs typeface="Arial"/>
            </a:endParaRPr>
          </a:p>
        </p:txBody>
      </p:sp>
      <p:sp>
        <p:nvSpPr>
          <p:cNvPr id="953" name="object 953"/>
          <p:cNvSpPr txBox="1"/>
          <p:nvPr/>
        </p:nvSpPr>
        <p:spPr>
          <a:xfrm rot="8580000">
            <a:off x="7402908" y="1808593"/>
            <a:ext cx="249340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43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2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1555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15555">
              <a:latin typeface="Arial"/>
              <a:cs typeface="Arial"/>
            </a:endParaRPr>
          </a:p>
        </p:txBody>
      </p:sp>
      <p:sp>
        <p:nvSpPr>
          <p:cNvPr id="954" name="object 954"/>
          <p:cNvSpPr txBox="1"/>
          <p:nvPr/>
        </p:nvSpPr>
        <p:spPr>
          <a:xfrm rot="20520000">
            <a:off x="7312368" y="2862358"/>
            <a:ext cx="30184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114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spc="112" baseline="-2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spc="-322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8888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8888">
              <a:latin typeface="Arial"/>
              <a:cs typeface="Arial"/>
            </a:endParaRPr>
          </a:p>
        </p:txBody>
      </p:sp>
      <p:sp>
        <p:nvSpPr>
          <p:cNvPr id="955" name="object 955"/>
          <p:cNvSpPr txBox="1"/>
          <p:nvPr/>
        </p:nvSpPr>
        <p:spPr>
          <a:xfrm rot="9660000">
            <a:off x="7433492" y="2871140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6" name="object 956"/>
          <p:cNvSpPr txBox="1"/>
          <p:nvPr/>
        </p:nvSpPr>
        <p:spPr>
          <a:xfrm rot="20580000">
            <a:off x="7275881" y="2851344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7" name="object 957"/>
          <p:cNvSpPr txBox="1"/>
          <p:nvPr/>
        </p:nvSpPr>
        <p:spPr>
          <a:xfrm rot="9720000">
            <a:off x="7473222" y="2862111"/>
            <a:ext cx="25261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16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875" baseline="-1555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15555">
              <a:latin typeface="Arial"/>
              <a:cs typeface="Arial"/>
            </a:endParaRPr>
          </a:p>
        </p:txBody>
      </p:sp>
      <p:sp>
        <p:nvSpPr>
          <p:cNvPr id="958" name="object 958"/>
          <p:cNvSpPr txBox="1"/>
          <p:nvPr/>
        </p:nvSpPr>
        <p:spPr>
          <a:xfrm rot="19440000">
            <a:off x="7356213" y="183036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59" name="object 959"/>
          <p:cNvSpPr txBox="1"/>
          <p:nvPr/>
        </p:nvSpPr>
        <p:spPr>
          <a:xfrm rot="15780000">
            <a:off x="7603081" y="971503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0" name="object 960"/>
          <p:cNvSpPr txBox="1"/>
          <p:nvPr/>
        </p:nvSpPr>
        <p:spPr>
          <a:xfrm rot="4680000">
            <a:off x="7620886" y="827299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1" name="object 961"/>
          <p:cNvSpPr txBox="1"/>
          <p:nvPr/>
        </p:nvSpPr>
        <p:spPr>
          <a:xfrm rot="19680000">
            <a:off x="7517971" y="1628448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2" name="object 962"/>
          <p:cNvSpPr txBox="1"/>
          <p:nvPr/>
        </p:nvSpPr>
        <p:spPr>
          <a:xfrm rot="8640000">
            <a:off x="7643950" y="1594559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3" name="object 963"/>
          <p:cNvSpPr txBox="1"/>
          <p:nvPr/>
        </p:nvSpPr>
        <p:spPr>
          <a:xfrm rot="15300000">
            <a:off x="7715923" y="1201968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4" name="object 964"/>
          <p:cNvSpPr txBox="1"/>
          <p:nvPr/>
        </p:nvSpPr>
        <p:spPr>
          <a:xfrm rot="4440000">
            <a:off x="7671666" y="942388"/>
            <a:ext cx="212580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644" baseline="-11111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5" name="object 965"/>
          <p:cNvSpPr txBox="1"/>
          <p:nvPr/>
        </p:nvSpPr>
        <p:spPr>
          <a:xfrm rot="19500000">
            <a:off x="7527414" y="1666980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6" name="object 966"/>
          <p:cNvSpPr txBox="1"/>
          <p:nvPr/>
        </p:nvSpPr>
        <p:spPr>
          <a:xfrm rot="5220000">
            <a:off x="7762580" y="1360792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7" name="object 967"/>
          <p:cNvSpPr txBox="1"/>
          <p:nvPr/>
        </p:nvSpPr>
        <p:spPr>
          <a:xfrm rot="18060000">
            <a:off x="7686306" y="155371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8" name="object 968"/>
          <p:cNvSpPr txBox="1"/>
          <p:nvPr/>
        </p:nvSpPr>
        <p:spPr>
          <a:xfrm rot="5100000">
            <a:off x="7756254" y="118508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69" name="object 969"/>
          <p:cNvSpPr txBox="1"/>
          <p:nvPr/>
        </p:nvSpPr>
        <p:spPr>
          <a:xfrm rot="21360000">
            <a:off x="8099015" y="2690093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0" name="object 970"/>
          <p:cNvSpPr txBox="1"/>
          <p:nvPr/>
        </p:nvSpPr>
        <p:spPr>
          <a:xfrm rot="10500000">
            <a:off x="8273583" y="272027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1" name="object 971"/>
          <p:cNvSpPr txBox="1"/>
          <p:nvPr/>
        </p:nvSpPr>
        <p:spPr>
          <a:xfrm rot="10560000">
            <a:off x="8346918" y="268835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2" name="object 972"/>
          <p:cNvSpPr txBox="1"/>
          <p:nvPr/>
        </p:nvSpPr>
        <p:spPr>
          <a:xfrm rot="11520000">
            <a:off x="8999148" y="296416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3" name="object 973"/>
          <p:cNvSpPr txBox="1"/>
          <p:nvPr/>
        </p:nvSpPr>
        <p:spPr>
          <a:xfrm rot="780000">
            <a:off x="8675010" y="282865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4" name="object 974"/>
          <p:cNvSpPr txBox="1"/>
          <p:nvPr/>
        </p:nvSpPr>
        <p:spPr>
          <a:xfrm rot="12240000">
            <a:off x="7171547" y="476099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5" name="object 975"/>
          <p:cNvSpPr txBox="1"/>
          <p:nvPr/>
        </p:nvSpPr>
        <p:spPr>
          <a:xfrm rot="13080000">
            <a:off x="7216870" y="487804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6" name="object 976"/>
          <p:cNvSpPr txBox="1"/>
          <p:nvPr/>
        </p:nvSpPr>
        <p:spPr>
          <a:xfrm rot="20580000">
            <a:off x="7233296" y="44164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7" name="object 977"/>
          <p:cNvSpPr txBox="1"/>
          <p:nvPr/>
        </p:nvSpPr>
        <p:spPr>
          <a:xfrm rot="12780000">
            <a:off x="7283649" y="530600"/>
            <a:ext cx="2331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8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15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8" name="object 978"/>
          <p:cNvSpPr txBox="1"/>
          <p:nvPr/>
        </p:nvSpPr>
        <p:spPr>
          <a:xfrm rot="2280000">
            <a:off x="7285544" y="46945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79" name="object 979"/>
          <p:cNvSpPr txBox="1"/>
          <p:nvPr/>
        </p:nvSpPr>
        <p:spPr>
          <a:xfrm rot="12600000">
            <a:off x="7355453" y="51425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0" name="object 980"/>
          <p:cNvSpPr txBox="1"/>
          <p:nvPr/>
        </p:nvSpPr>
        <p:spPr>
          <a:xfrm rot="13560000">
            <a:off x="7514118" y="626952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1" name="object 981"/>
          <p:cNvSpPr txBox="1"/>
          <p:nvPr/>
        </p:nvSpPr>
        <p:spPr>
          <a:xfrm rot="2700000">
            <a:off x="7478894" y="53252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2" name="object 982"/>
          <p:cNvSpPr txBox="1"/>
          <p:nvPr/>
        </p:nvSpPr>
        <p:spPr>
          <a:xfrm rot="20520000">
            <a:off x="9411396" y="2955212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3" name="object 983"/>
          <p:cNvSpPr txBox="1"/>
          <p:nvPr/>
        </p:nvSpPr>
        <p:spPr>
          <a:xfrm rot="9540000">
            <a:off x="9479139" y="2975613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4" name="object 984"/>
          <p:cNvSpPr txBox="1"/>
          <p:nvPr/>
        </p:nvSpPr>
        <p:spPr>
          <a:xfrm rot="18780000">
            <a:off x="10039553" y="2570534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5" name="object 985"/>
          <p:cNvSpPr txBox="1"/>
          <p:nvPr/>
        </p:nvSpPr>
        <p:spPr>
          <a:xfrm rot="7260000">
            <a:off x="10402165" y="2156056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6" name="object 986"/>
          <p:cNvSpPr txBox="1"/>
          <p:nvPr/>
        </p:nvSpPr>
        <p:spPr>
          <a:xfrm rot="17460000">
            <a:off x="10830019" y="1118894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7" name="object 987"/>
          <p:cNvSpPr txBox="1"/>
          <p:nvPr/>
        </p:nvSpPr>
        <p:spPr>
          <a:xfrm rot="6060000">
            <a:off x="10949455" y="83724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8" name="object 988"/>
          <p:cNvSpPr txBox="1"/>
          <p:nvPr/>
        </p:nvSpPr>
        <p:spPr>
          <a:xfrm rot="21480000">
            <a:off x="4561360" y="274010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89" name="object 989"/>
          <p:cNvSpPr txBox="1"/>
          <p:nvPr/>
        </p:nvSpPr>
        <p:spPr>
          <a:xfrm rot="10740000">
            <a:off x="4761006" y="2778381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0" name="object 990"/>
          <p:cNvSpPr txBox="1"/>
          <p:nvPr/>
        </p:nvSpPr>
        <p:spPr>
          <a:xfrm rot="19680000">
            <a:off x="6710433" y="3156936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1" name="object 991"/>
          <p:cNvSpPr txBox="1"/>
          <p:nvPr/>
        </p:nvSpPr>
        <p:spPr>
          <a:xfrm rot="9120000">
            <a:off x="6814875" y="3143076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2" name="object 992"/>
          <p:cNvSpPr txBox="1"/>
          <p:nvPr/>
        </p:nvSpPr>
        <p:spPr>
          <a:xfrm rot="20520000">
            <a:off x="7128509" y="299341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3" name="object 993"/>
          <p:cNvSpPr txBox="1"/>
          <p:nvPr/>
        </p:nvSpPr>
        <p:spPr>
          <a:xfrm rot="9660000">
            <a:off x="7292378" y="298226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4" name="object 994"/>
          <p:cNvSpPr txBox="1"/>
          <p:nvPr/>
        </p:nvSpPr>
        <p:spPr>
          <a:xfrm rot="20340000">
            <a:off x="7109788" y="3028048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5" name="object 995"/>
          <p:cNvSpPr txBox="1"/>
          <p:nvPr/>
        </p:nvSpPr>
        <p:spPr>
          <a:xfrm rot="19740000">
            <a:off x="7249446" y="1900619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6" name="object 996"/>
          <p:cNvSpPr txBox="1"/>
          <p:nvPr/>
        </p:nvSpPr>
        <p:spPr>
          <a:xfrm rot="9660000">
            <a:off x="7530815" y="2813255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7" name="object 997"/>
          <p:cNvSpPr txBox="1"/>
          <p:nvPr/>
        </p:nvSpPr>
        <p:spPr>
          <a:xfrm rot="8460000">
            <a:off x="7559801" y="1725178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8" name="object 998"/>
          <p:cNvSpPr txBox="1"/>
          <p:nvPr/>
        </p:nvSpPr>
        <p:spPr>
          <a:xfrm rot="15120000">
            <a:off x="7631517" y="1162515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999" name="object 999"/>
          <p:cNvSpPr txBox="1"/>
          <p:nvPr/>
        </p:nvSpPr>
        <p:spPr>
          <a:xfrm rot="4920000">
            <a:off x="7652255" y="107659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0" name="object 1000"/>
          <p:cNvSpPr txBox="1"/>
          <p:nvPr/>
        </p:nvSpPr>
        <p:spPr>
          <a:xfrm rot="15120000">
            <a:off x="7639293" y="809510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1" name="object 1001"/>
          <p:cNvSpPr txBox="1"/>
          <p:nvPr/>
        </p:nvSpPr>
        <p:spPr>
          <a:xfrm rot="2280000">
            <a:off x="7547961" y="602130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2" name="object 1002"/>
          <p:cNvSpPr txBox="1"/>
          <p:nvPr/>
        </p:nvSpPr>
        <p:spPr>
          <a:xfrm rot="9720000">
            <a:off x="7675374" y="281649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3" name="object 1003"/>
          <p:cNvSpPr txBox="1"/>
          <p:nvPr/>
        </p:nvSpPr>
        <p:spPr>
          <a:xfrm rot="19200000">
            <a:off x="7526223" y="1696117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4" name="object 1004"/>
          <p:cNvSpPr txBox="1"/>
          <p:nvPr/>
        </p:nvSpPr>
        <p:spPr>
          <a:xfrm rot="21060000">
            <a:off x="8295095" y="262504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5" name="object 1005"/>
          <p:cNvSpPr txBox="1"/>
          <p:nvPr/>
        </p:nvSpPr>
        <p:spPr>
          <a:xfrm rot="10200000">
            <a:off x="8380806" y="2654091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6" name="object 1006"/>
          <p:cNvSpPr txBox="1"/>
          <p:nvPr/>
        </p:nvSpPr>
        <p:spPr>
          <a:xfrm rot="12120000">
            <a:off x="8929296" y="2889452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7" name="object 1007"/>
          <p:cNvSpPr txBox="1"/>
          <p:nvPr/>
        </p:nvSpPr>
        <p:spPr>
          <a:xfrm rot="1020000">
            <a:off x="8615236" y="272627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8" name="object 1008"/>
          <p:cNvSpPr txBox="1"/>
          <p:nvPr/>
        </p:nvSpPr>
        <p:spPr>
          <a:xfrm rot="12360000">
            <a:off x="9019450" y="290427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09" name="object 1009"/>
          <p:cNvSpPr txBox="1"/>
          <p:nvPr/>
        </p:nvSpPr>
        <p:spPr>
          <a:xfrm rot="1800000">
            <a:off x="8941008" y="281137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0" name="object 1010"/>
          <p:cNvSpPr txBox="1"/>
          <p:nvPr/>
        </p:nvSpPr>
        <p:spPr>
          <a:xfrm rot="14040000">
            <a:off x="7535672" y="727989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1" name="object 1011"/>
          <p:cNvSpPr txBox="1"/>
          <p:nvPr/>
        </p:nvSpPr>
        <p:spPr>
          <a:xfrm rot="3000000">
            <a:off x="7520747" y="638780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2" name="object 1012"/>
          <p:cNvSpPr txBox="1"/>
          <p:nvPr/>
        </p:nvSpPr>
        <p:spPr>
          <a:xfrm rot="20880000">
            <a:off x="9402611" y="2915352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3" name="object 1013"/>
          <p:cNvSpPr txBox="1"/>
          <p:nvPr/>
        </p:nvSpPr>
        <p:spPr>
          <a:xfrm rot="10200000">
            <a:off x="9476150" y="2946755"/>
            <a:ext cx="19827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4" name="object 1014"/>
          <p:cNvSpPr txBox="1"/>
          <p:nvPr/>
        </p:nvSpPr>
        <p:spPr>
          <a:xfrm rot="17700000">
            <a:off x="10495628" y="1791608"/>
            <a:ext cx="2172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spc="-4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5" name="object 1015"/>
          <p:cNvSpPr txBox="1"/>
          <p:nvPr/>
        </p:nvSpPr>
        <p:spPr>
          <a:xfrm rot="6840000">
            <a:off x="10556389" y="177775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6" name="object 1016"/>
          <p:cNvSpPr txBox="1"/>
          <p:nvPr/>
        </p:nvSpPr>
        <p:spPr>
          <a:xfrm rot="9600000">
            <a:off x="4644661" y="156609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7" name="object 1017"/>
          <p:cNvSpPr txBox="1"/>
          <p:nvPr/>
        </p:nvSpPr>
        <p:spPr>
          <a:xfrm rot="17580000">
            <a:off x="6510063" y="3435265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8" name="object 1018"/>
          <p:cNvSpPr txBox="1"/>
          <p:nvPr/>
        </p:nvSpPr>
        <p:spPr>
          <a:xfrm rot="7800000">
            <a:off x="6661772" y="3262101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19" name="object 1019"/>
          <p:cNvSpPr txBox="1"/>
          <p:nvPr/>
        </p:nvSpPr>
        <p:spPr>
          <a:xfrm rot="19200000">
            <a:off x="6799458" y="2079998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0" name="object 1020"/>
          <p:cNvSpPr txBox="1"/>
          <p:nvPr/>
        </p:nvSpPr>
        <p:spPr>
          <a:xfrm rot="8940000">
            <a:off x="6878577" y="2076218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1" name="object 1021"/>
          <p:cNvSpPr txBox="1"/>
          <p:nvPr/>
        </p:nvSpPr>
        <p:spPr>
          <a:xfrm rot="20160000">
            <a:off x="6889273" y="202486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2" name="object 1022"/>
          <p:cNvSpPr txBox="1"/>
          <p:nvPr/>
        </p:nvSpPr>
        <p:spPr>
          <a:xfrm rot="9180000">
            <a:off x="7033919" y="200039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3" name="object 1023"/>
          <p:cNvSpPr txBox="1"/>
          <p:nvPr/>
        </p:nvSpPr>
        <p:spPr>
          <a:xfrm rot="6660000">
            <a:off x="7093530" y="237050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4" name="object 1024"/>
          <p:cNvSpPr txBox="1"/>
          <p:nvPr/>
        </p:nvSpPr>
        <p:spPr>
          <a:xfrm rot="21240000">
            <a:off x="6871719" y="2966408"/>
            <a:ext cx="2464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7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2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5" name="object 1025"/>
          <p:cNvSpPr txBox="1"/>
          <p:nvPr/>
        </p:nvSpPr>
        <p:spPr>
          <a:xfrm rot="10080000">
            <a:off x="7141571" y="296602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6" name="object 1026"/>
          <p:cNvSpPr txBox="1"/>
          <p:nvPr/>
        </p:nvSpPr>
        <p:spPr>
          <a:xfrm rot="20220000">
            <a:off x="6789611" y="3109432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7" name="object 1027"/>
          <p:cNvSpPr txBox="1"/>
          <p:nvPr/>
        </p:nvSpPr>
        <p:spPr>
          <a:xfrm rot="21240000">
            <a:off x="7013653" y="1963184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8" name="object 1028"/>
          <p:cNvSpPr txBox="1"/>
          <p:nvPr/>
        </p:nvSpPr>
        <p:spPr>
          <a:xfrm rot="9780000">
            <a:off x="7171361" y="1967931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29" name="object 1029"/>
          <p:cNvSpPr txBox="1"/>
          <p:nvPr/>
        </p:nvSpPr>
        <p:spPr>
          <a:xfrm rot="17580000">
            <a:off x="7156393" y="2064751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0" name="object 1030"/>
          <p:cNvSpPr txBox="1"/>
          <p:nvPr/>
        </p:nvSpPr>
        <p:spPr>
          <a:xfrm rot="7320000">
            <a:off x="7246394" y="1980587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1" name="object 1031"/>
          <p:cNvSpPr txBox="1"/>
          <p:nvPr/>
        </p:nvSpPr>
        <p:spPr>
          <a:xfrm rot="19500000">
            <a:off x="7309307" y="1863761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2" name="object 1032"/>
          <p:cNvSpPr txBox="1"/>
          <p:nvPr/>
        </p:nvSpPr>
        <p:spPr>
          <a:xfrm rot="8640000">
            <a:off x="7354269" y="1874843"/>
            <a:ext cx="21999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spc="2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3" name="object 1033"/>
          <p:cNvSpPr txBox="1"/>
          <p:nvPr/>
        </p:nvSpPr>
        <p:spPr>
          <a:xfrm rot="20400000">
            <a:off x="7266295" y="2910380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4" name="object 1034"/>
          <p:cNvSpPr txBox="1"/>
          <p:nvPr/>
        </p:nvSpPr>
        <p:spPr>
          <a:xfrm rot="9540000">
            <a:off x="7317928" y="2924385"/>
            <a:ext cx="27212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250" spc="-2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5" name="object 1035"/>
          <p:cNvSpPr txBox="1"/>
          <p:nvPr/>
        </p:nvSpPr>
        <p:spPr>
          <a:xfrm rot="19740000">
            <a:off x="7390898" y="1723871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6" name="object 1036"/>
          <p:cNvSpPr txBox="1"/>
          <p:nvPr/>
        </p:nvSpPr>
        <p:spPr>
          <a:xfrm rot="7560000">
            <a:off x="7518031" y="1673640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7" name="object 1037"/>
          <p:cNvSpPr txBox="1"/>
          <p:nvPr/>
        </p:nvSpPr>
        <p:spPr>
          <a:xfrm rot="9660000">
            <a:off x="7544532" y="2900123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8" name="object 1038"/>
          <p:cNvSpPr txBox="1"/>
          <p:nvPr/>
        </p:nvSpPr>
        <p:spPr>
          <a:xfrm rot="19800000">
            <a:off x="7451555" y="1709468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39" name="object 1039"/>
          <p:cNvSpPr txBox="1"/>
          <p:nvPr/>
        </p:nvSpPr>
        <p:spPr>
          <a:xfrm rot="9000000">
            <a:off x="7557915" y="169866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0" name="object 1040"/>
          <p:cNvSpPr txBox="1"/>
          <p:nvPr/>
        </p:nvSpPr>
        <p:spPr>
          <a:xfrm rot="15000000">
            <a:off x="7610951" y="81607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1" name="object 1041"/>
          <p:cNvSpPr txBox="1"/>
          <p:nvPr/>
        </p:nvSpPr>
        <p:spPr>
          <a:xfrm rot="2520000">
            <a:off x="7536004" y="617222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2" name="object 1042"/>
          <p:cNvSpPr txBox="1"/>
          <p:nvPr/>
        </p:nvSpPr>
        <p:spPr>
          <a:xfrm rot="4380000">
            <a:off x="7634912" y="87620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3" name="object 1043"/>
          <p:cNvSpPr txBox="1"/>
          <p:nvPr/>
        </p:nvSpPr>
        <p:spPr>
          <a:xfrm rot="15060000">
            <a:off x="7635139" y="883903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4" name="object 1044"/>
          <p:cNvSpPr txBox="1"/>
          <p:nvPr/>
        </p:nvSpPr>
        <p:spPr>
          <a:xfrm rot="4200000">
            <a:off x="7602834" y="764430"/>
            <a:ext cx="246233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195" baseline="-13333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5" name="object 1045"/>
          <p:cNvSpPr txBox="1"/>
          <p:nvPr/>
        </p:nvSpPr>
        <p:spPr>
          <a:xfrm rot="15300000">
            <a:off x="7638351" y="1039225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6" name="object 1046"/>
          <p:cNvSpPr txBox="1"/>
          <p:nvPr/>
        </p:nvSpPr>
        <p:spPr>
          <a:xfrm rot="15420000">
            <a:off x="7632921" y="1182914"/>
            <a:ext cx="2833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8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</a:t>
            </a:r>
            <a:r>
              <a:rPr sz="1250" spc="10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7" name="object 1047"/>
          <p:cNvSpPr txBox="1"/>
          <p:nvPr/>
        </p:nvSpPr>
        <p:spPr>
          <a:xfrm rot="15360000">
            <a:off x="7699049" y="1351015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8" name="object 1048"/>
          <p:cNvSpPr txBox="1"/>
          <p:nvPr/>
        </p:nvSpPr>
        <p:spPr>
          <a:xfrm rot="4200000">
            <a:off x="7722201" y="127865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49" name="object 1049"/>
          <p:cNvSpPr txBox="1"/>
          <p:nvPr/>
        </p:nvSpPr>
        <p:spPr>
          <a:xfrm rot="17940000">
            <a:off x="7709476" y="1543612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0" name="object 1050"/>
          <p:cNvSpPr txBox="1"/>
          <p:nvPr/>
        </p:nvSpPr>
        <p:spPr>
          <a:xfrm rot="5040000">
            <a:off x="7801745" y="1301622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1" name="object 1051"/>
          <p:cNvSpPr txBox="1"/>
          <p:nvPr/>
        </p:nvSpPr>
        <p:spPr>
          <a:xfrm rot="20640000">
            <a:off x="7654364" y="2779499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2" name="object 1052"/>
          <p:cNvSpPr txBox="1"/>
          <p:nvPr/>
        </p:nvSpPr>
        <p:spPr>
          <a:xfrm rot="10020000">
            <a:off x="7796918" y="2784578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3" name="object 1053"/>
          <p:cNvSpPr txBox="1"/>
          <p:nvPr/>
        </p:nvSpPr>
        <p:spPr>
          <a:xfrm rot="20700000">
            <a:off x="7512597" y="2775872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4" name="object 1054"/>
          <p:cNvSpPr txBox="1"/>
          <p:nvPr/>
        </p:nvSpPr>
        <p:spPr>
          <a:xfrm rot="10260000">
            <a:off x="8311559" y="2664896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5" name="object 1055"/>
          <p:cNvSpPr txBox="1"/>
          <p:nvPr/>
        </p:nvSpPr>
        <p:spPr>
          <a:xfrm rot="21180000">
            <a:off x="8336128" y="2618661"/>
            <a:ext cx="2434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baseline="-8888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spc="-217" baseline="-8888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6" name="object 1056"/>
          <p:cNvSpPr txBox="1"/>
          <p:nvPr/>
        </p:nvSpPr>
        <p:spPr>
          <a:xfrm rot="10320000">
            <a:off x="8359980" y="2666476"/>
            <a:ext cx="266253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330" baseline="-6666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3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7" name="object 1057"/>
          <p:cNvSpPr txBox="1"/>
          <p:nvPr/>
        </p:nvSpPr>
        <p:spPr>
          <a:xfrm rot="21360000">
            <a:off x="7928099" y="2764928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8" name="object 1058"/>
          <p:cNvSpPr txBox="1"/>
          <p:nvPr/>
        </p:nvSpPr>
        <p:spPr>
          <a:xfrm rot="10380000">
            <a:off x="8466535" y="272155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59" name="object 1059"/>
          <p:cNvSpPr txBox="1"/>
          <p:nvPr/>
        </p:nvSpPr>
        <p:spPr>
          <a:xfrm rot="12660000">
            <a:off x="8926388" y="2889631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0" name="object 1060"/>
          <p:cNvSpPr txBox="1"/>
          <p:nvPr/>
        </p:nvSpPr>
        <p:spPr>
          <a:xfrm rot="1500000">
            <a:off x="8736674" y="2720130"/>
            <a:ext cx="213004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630" baseline="-11111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1" name="object 1061"/>
          <p:cNvSpPr txBox="1"/>
          <p:nvPr/>
        </p:nvSpPr>
        <p:spPr>
          <a:xfrm rot="19740000">
            <a:off x="9685918" y="2819807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2" name="object 1062"/>
          <p:cNvSpPr txBox="1"/>
          <p:nvPr/>
        </p:nvSpPr>
        <p:spPr>
          <a:xfrm rot="8280000">
            <a:off x="10003887" y="2637426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3" name="object 1063"/>
          <p:cNvSpPr txBox="1"/>
          <p:nvPr/>
        </p:nvSpPr>
        <p:spPr>
          <a:xfrm rot="6840000">
            <a:off x="4570140" y="2893112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4" name="object 1064"/>
          <p:cNvSpPr txBox="1"/>
          <p:nvPr/>
        </p:nvSpPr>
        <p:spPr>
          <a:xfrm rot="10620000">
            <a:off x="4565256" y="2801020"/>
            <a:ext cx="211176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875" spc="-630" baseline="-8888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5" name="object 1065"/>
          <p:cNvSpPr txBox="1"/>
          <p:nvPr/>
        </p:nvSpPr>
        <p:spPr>
          <a:xfrm>
            <a:off x="6867652" y="3024816"/>
            <a:ext cx="7937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6" name="object 1066"/>
          <p:cNvSpPr txBox="1"/>
          <p:nvPr/>
        </p:nvSpPr>
        <p:spPr>
          <a:xfrm rot="10560000">
            <a:off x="6937185" y="3048016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7" name="object 1067"/>
          <p:cNvSpPr txBox="1"/>
          <p:nvPr/>
        </p:nvSpPr>
        <p:spPr>
          <a:xfrm rot="14040000">
            <a:off x="6987020" y="2881410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8" name="object 1068"/>
          <p:cNvSpPr txBox="1"/>
          <p:nvPr/>
        </p:nvSpPr>
        <p:spPr>
          <a:xfrm rot="4560000">
            <a:off x="6984874" y="2783510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69" name="object 1069"/>
          <p:cNvSpPr txBox="1"/>
          <p:nvPr/>
        </p:nvSpPr>
        <p:spPr>
          <a:xfrm rot="20220000">
            <a:off x="6917244" y="1955206"/>
            <a:ext cx="2556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75"/>
              </a:lnSpc>
            </a:pP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spc="232" baseline="2222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0" name="object 1070"/>
          <p:cNvSpPr txBox="1"/>
          <p:nvPr/>
        </p:nvSpPr>
        <p:spPr>
          <a:xfrm rot="9420000">
            <a:off x="7026188" y="196734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1" name="object 1071"/>
          <p:cNvSpPr txBox="1"/>
          <p:nvPr/>
        </p:nvSpPr>
        <p:spPr>
          <a:xfrm rot="21060000">
            <a:off x="6839771" y="3099090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2" name="object 1072"/>
          <p:cNvSpPr txBox="1"/>
          <p:nvPr/>
        </p:nvSpPr>
        <p:spPr>
          <a:xfrm rot="9540000">
            <a:off x="7134263" y="306386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3" name="object 1073"/>
          <p:cNvSpPr txBox="1"/>
          <p:nvPr/>
        </p:nvSpPr>
        <p:spPr>
          <a:xfrm rot="15480000">
            <a:off x="7677067" y="955318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4" name="object 1074"/>
          <p:cNvSpPr txBox="1"/>
          <p:nvPr/>
        </p:nvSpPr>
        <p:spPr>
          <a:xfrm rot="4140000">
            <a:off x="7676123" y="786919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5" name="object 1075"/>
          <p:cNvSpPr txBox="1"/>
          <p:nvPr/>
        </p:nvSpPr>
        <p:spPr>
          <a:xfrm rot="4560000">
            <a:off x="7717936" y="1165017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6" name="object 1076"/>
          <p:cNvSpPr txBox="1"/>
          <p:nvPr/>
        </p:nvSpPr>
        <p:spPr>
          <a:xfrm rot="15960000">
            <a:off x="7759765" y="1314070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7" name="object 1077"/>
          <p:cNvSpPr txBox="1"/>
          <p:nvPr/>
        </p:nvSpPr>
        <p:spPr>
          <a:xfrm rot="21000000">
            <a:off x="7768405" y="2733918"/>
            <a:ext cx="20783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250" spc="-365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875" baseline="-4444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-4444">
              <a:latin typeface="Arial"/>
              <a:cs typeface="Arial"/>
            </a:endParaRPr>
          </a:p>
        </p:txBody>
      </p:sp>
      <p:sp>
        <p:nvSpPr>
          <p:cNvPr id="1078" name="object 1078"/>
          <p:cNvSpPr txBox="1"/>
          <p:nvPr/>
        </p:nvSpPr>
        <p:spPr>
          <a:xfrm rot="10380000">
            <a:off x="8275365" y="2689601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79" name="object 1079"/>
          <p:cNvSpPr txBox="1"/>
          <p:nvPr/>
        </p:nvSpPr>
        <p:spPr>
          <a:xfrm rot="11040000">
            <a:off x="8599341" y="2865102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0" name="object 1080"/>
          <p:cNvSpPr txBox="1"/>
          <p:nvPr/>
        </p:nvSpPr>
        <p:spPr>
          <a:xfrm rot="120000">
            <a:off x="8384182" y="2809999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1" name="object 1081"/>
          <p:cNvSpPr txBox="1"/>
          <p:nvPr/>
        </p:nvSpPr>
        <p:spPr>
          <a:xfrm rot="12660000">
            <a:off x="7397779" y="608197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2" name="object 1082"/>
          <p:cNvSpPr txBox="1"/>
          <p:nvPr/>
        </p:nvSpPr>
        <p:spPr>
          <a:xfrm rot="2040000">
            <a:off x="7358441" y="529331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3" name="object 1083"/>
          <p:cNvSpPr txBox="1"/>
          <p:nvPr/>
        </p:nvSpPr>
        <p:spPr>
          <a:xfrm rot="13080000">
            <a:off x="7395471" y="606854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4" name="object 1084"/>
          <p:cNvSpPr txBox="1"/>
          <p:nvPr/>
        </p:nvSpPr>
        <p:spPr>
          <a:xfrm rot="2460000">
            <a:off x="7353655" y="514279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5" name="object 1085"/>
          <p:cNvSpPr txBox="1"/>
          <p:nvPr/>
        </p:nvSpPr>
        <p:spPr>
          <a:xfrm rot="13020000">
            <a:off x="7417885" y="561608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6" name="object 1086"/>
          <p:cNvSpPr txBox="1"/>
          <p:nvPr/>
        </p:nvSpPr>
        <p:spPr>
          <a:xfrm rot="2160000">
            <a:off x="7370697" y="47422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7" name="object 1087"/>
          <p:cNvSpPr txBox="1"/>
          <p:nvPr/>
        </p:nvSpPr>
        <p:spPr>
          <a:xfrm rot="12840000">
            <a:off x="7366368" y="616446"/>
            <a:ext cx="29563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7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  </a:t>
            </a:r>
            <a:r>
              <a:rPr sz="1250" spc="-11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875" baseline="2222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875" baseline="2222">
              <a:latin typeface="Arial"/>
              <a:cs typeface="Arial"/>
            </a:endParaRPr>
          </a:p>
        </p:txBody>
      </p:sp>
      <p:sp>
        <p:nvSpPr>
          <p:cNvPr id="1088" name="object 1088"/>
          <p:cNvSpPr txBox="1"/>
          <p:nvPr/>
        </p:nvSpPr>
        <p:spPr>
          <a:xfrm rot="1680000">
            <a:off x="7437886" y="58675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89" name="object 1089"/>
          <p:cNvSpPr txBox="1"/>
          <p:nvPr/>
        </p:nvSpPr>
        <p:spPr>
          <a:xfrm rot="6780000">
            <a:off x="10848095" y="112881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0" name="object 1090"/>
          <p:cNvSpPr txBox="1"/>
          <p:nvPr/>
        </p:nvSpPr>
        <p:spPr>
          <a:xfrm rot="17400000">
            <a:off x="10809950" y="116827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1" name="object 1091"/>
          <p:cNvSpPr txBox="1"/>
          <p:nvPr/>
        </p:nvSpPr>
        <p:spPr>
          <a:xfrm rot="6540000">
            <a:off x="10872096" y="1125247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2" name="object 1092"/>
          <p:cNvSpPr txBox="1"/>
          <p:nvPr/>
        </p:nvSpPr>
        <p:spPr>
          <a:xfrm rot="8280000">
            <a:off x="4511755" y="273927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3" name="object 1093"/>
          <p:cNvSpPr txBox="1"/>
          <p:nvPr/>
        </p:nvSpPr>
        <p:spPr>
          <a:xfrm rot="7800000">
            <a:off x="4538574" y="2561260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4" name="object 1094"/>
          <p:cNvSpPr txBox="1"/>
          <p:nvPr/>
        </p:nvSpPr>
        <p:spPr>
          <a:xfrm>
            <a:off x="4756809" y="2779405"/>
            <a:ext cx="16827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-80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5" name="object 1095"/>
          <p:cNvSpPr txBox="1"/>
          <p:nvPr/>
        </p:nvSpPr>
        <p:spPr>
          <a:xfrm rot="20400000">
            <a:off x="4834447" y="143950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6" name="object 1096"/>
          <p:cNvSpPr txBox="1"/>
          <p:nvPr/>
        </p:nvSpPr>
        <p:spPr>
          <a:xfrm rot="7680000">
            <a:off x="5034423" y="1364110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7" name="object 1097"/>
          <p:cNvSpPr txBox="1"/>
          <p:nvPr/>
        </p:nvSpPr>
        <p:spPr>
          <a:xfrm rot="18900000">
            <a:off x="6622975" y="323916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8" name="object 1098"/>
          <p:cNvSpPr txBox="1"/>
          <p:nvPr/>
        </p:nvSpPr>
        <p:spPr>
          <a:xfrm rot="8340000">
            <a:off x="6721443" y="3203716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99" name="object 1099"/>
          <p:cNvSpPr txBox="1"/>
          <p:nvPr/>
        </p:nvSpPr>
        <p:spPr>
          <a:xfrm rot="60000">
            <a:off x="6640720" y="297176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0" name="object 1100"/>
          <p:cNvSpPr txBox="1"/>
          <p:nvPr/>
        </p:nvSpPr>
        <p:spPr>
          <a:xfrm rot="10500000">
            <a:off x="6858605" y="3012912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1" name="object 1101"/>
          <p:cNvSpPr txBox="1"/>
          <p:nvPr/>
        </p:nvSpPr>
        <p:spPr>
          <a:xfrm rot="16800000">
            <a:off x="6682950" y="2359231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2" name="object 1102"/>
          <p:cNvSpPr txBox="1"/>
          <p:nvPr/>
        </p:nvSpPr>
        <p:spPr>
          <a:xfrm rot="17220000">
            <a:off x="6988065" y="2588994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3" name="object 1103"/>
          <p:cNvSpPr txBox="1"/>
          <p:nvPr/>
        </p:nvSpPr>
        <p:spPr>
          <a:xfrm rot="6600000">
            <a:off x="7069547" y="2476135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4" name="object 1104"/>
          <p:cNvSpPr txBox="1"/>
          <p:nvPr/>
        </p:nvSpPr>
        <p:spPr>
          <a:xfrm rot="9300000">
            <a:off x="7112066" y="193140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5" name="object 1105"/>
          <p:cNvSpPr txBox="1"/>
          <p:nvPr/>
        </p:nvSpPr>
        <p:spPr>
          <a:xfrm rot="17340000">
            <a:off x="7025377" y="2470880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6" name="object 1106"/>
          <p:cNvSpPr txBox="1"/>
          <p:nvPr/>
        </p:nvSpPr>
        <p:spPr>
          <a:xfrm rot="6180000">
            <a:off x="7151218" y="221239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7" name="object 1107"/>
          <p:cNvSpPr txBox="1"/>
          <p:nvPr/>
        </p:nvSpPr>
        <p:spPr>
          <a:xfrm rot="20340000">
            <a:off x="7041622" y="195339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8" name="object 1108"/>
          <p:cNvSpPr txBox="1"/>
          <p:nvPr/>
        </p:nvSpPr>
        <p:spPr>
          <a:xfrm rot="9360000">
            <a:off x="7146306" y="1956205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09" name="object 1109"/>
          <p:cNvSpPr txBox="1"/>
          <p:nvPr/>
        </p:nvSpPr>
        <p:spPr>
          <a:xfrm rot="18540000">
            <a:off x="7208041" y="1964319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0" name="object 1110"/>
          <p:cNvSpPr txBox="1"/>
          <p:nvPr/>
        </p:nvSpPr>
        <p:spPr>
          <a:xfrm rot="19800000">
            <a:off x="7137161" y="1910927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1" name="object 1111"/>
          <p:cNvSpPr txBox="1"/>
          <p:nvPr/>
        </p:nvSpPr>
        <p:spPr>
          <a:xfrm rot="14880000">
            <a:off x="7573595" y="825344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2" name="object 1112"/>
          <p:cNvSpPr txBox="1"/>
          <p:nvPr/>
        </p:nvSpPr>
        <p:spPr>
          <a:xfrm rot="15180000">
            <a:off x="7596132" y="896269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3" name="object 1113"/>
          <p:cNvSpPr txBox="1"/>
          <p:nvPr/>
        </p:nvSpPr>
        <p:spPr>
          <a:xfrm rot="4320000">
            <a:off x="7619181" y="827122"/>
            <a:ext cx="19827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4" name="object 1114"/>
          <p:cNvSpPr txBox="1"/>
          <p:nvPr/>
        </p:nvSpPr>
        <p:spPr>
          <a:xfrm rot="15720000">
            <a:off x="7612325" y="1091070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5" name="object 1115"/>
          <p:cNvSpPr txBox="1"/>
          <p:nvPr/>
        </p:nvSpPr>
        <p:spPr>
          <a:xfrm rot="5580000">
            <a:off x="7643275" y="959867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6" name="object 1116"/>
          <p:cNvSpPr txBox="1"/>
          <p:nvPr/>
        </p:nvSpPr>
        <p:spPr>
          <a:xfrm rot="15000000">
            <a:off x="7684105" y="130070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7" name="object 1117"/>
          <p:cNvSpPr txBox="1"/>
          <p:nvPr/>
        </p:nvSpPr>
        <p:spPr>
          <a:xfrm rot="4080000">
            <a:off x="7668075" y="1139509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8" name="object 1118"/>
          <p:cNvSpPr txBox="1"/>
          <p:nvPr/>
        </p:nvSpPr>
        <p:spPr>
          <a:xfrm rot="21000000">
            <a:off x="8258286" y="2649923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19" name="object 1119"/>
          <p:cNvSpPr txBox="1"/>
          <p:nvPr/>
        </p:nvSpPr>
        <p:spPr>
          <a:xfrm>
            <a:off x="8396260" y="2662101"/>
            <a:ext cx="184785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r>
              <a:rPr sz="1250" spc="55" dirty="0">
                <a:solidFill>
                  <a:srgbClr val="9E9E9E"/>
                </a:solidFill>
                <a:latin typeface="Arial"/>
                <a:cs typeface="Arial"/>
              </a:rPr>
              <a:t> </a:t>
            </a: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0" name="object 1120"/>
          <p:cNvSpPr txBox="1"/>
          <p:nvPr/>
        </p:nvSpPr>
        <p:spPr>
          <a:xfrm rot="10980000">
            <a:off x="8449451" y="268837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1" name="object 1121"/>
          <p:cNvSpPr txBox="1"/>
          <p:nvPr/>
        </p:nvSpPr>
        <p:spPr>
          <a:xfrm rot="11100000">
            <a:off x="8677352" y="2871095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2" name="object 1122"/>
          <p:cNvSpPr txBox="1"/>
          <p:nvPr/>
        </p:nvSpPr>
        <p:spPr>
          <a:xfrm rot="240000">
            <a:off x="8593637" y="2822299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3" name="object 1123"/>
          <p:cNvSpPr txBox="1"/>
          <p:nvPr/>
        </p:nvSpPr>
        <p:spPr>
          <a:xfrm rot="12420000">
            <a:off x="8736801" y="2757604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4" name="object 1124"/>
          <p:cNvSpPr txBox="1"/>
          <p:nvPr/>
        </p:nvSpPr>
        <p:spPr>
          <a:xfrm rot="12540000">
            <a:off x="8926802" y="2852628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5" name="object 1125"/>
          <p:cNvSpPr txBox="1"/>
          <p:nvPr/>
        </p:nvSpPr>
        <p:spPr>
          <a:xfrm rot="20340000">
            <a:off x="9455603" y="2936621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6" name="object 1126"/>
          <p:cNvSpPr txBox="1"/>
          <p:nvPr/>
        </p:nvSpPr>
        <p:spPr>
          <a:xfrm rot="9480000">
            <a:off x="9518274" y="2959947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7" name="object 1127"/>
          <p:cNvSpPr txBox="1"/>
          <p:nvPr/>
        </p:nvSpPr>
        <p:spPr>
          <a:xfrm rot="16740000">
            <a:off x="10896785" y="72311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8" name="object 1128"/>
          <p:cNvSpPr txBox="1"/>
          <p:nvPr/>
        </p:nvSpPr>
        <p:spPr>
          <a:xfrm rot="16680000">
            <a:off x="4529164" y="2889717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29" name="object 1129"/>
          <p:cNvSpPr txBox="1"/>
          <p:nvPr/>
        </p:nvSpPr>
        <p:spPr>
          <a:xfrm rot="21540000">
            <a:off x="4757553" y="2733981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0" name="object 1130"/>
          <p:cNvSpPr txBox="1"/>
          <p:nvPr/>
        </p:nvSpPr>
        <p:spPr>
          <a:xfrm rot="10680000">
            <a:off x="4898611" y="2775319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1" name="object 1131"/>
          <p:cNvSpPr txBox="1"/>
          <p:nvPr/>
        </p:nvSpPr>
        <p:spPr>
          <a:xfrm rot="17460000">
            <a:off x="6434698" y="3615215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2" name="object 1132"/>
          <p:cNvSpPr txBox="1"/>
          <p:nvPr/>
        </p:nvSpPr>
        <p:spPr>
          <a:xfrm rot="6840000">
            <a:off x="6548301" y="3450848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3" name="object 1133"/>
          <p:cNvSpPr txBox="1"/>
          <p:nvPr/>
        </p:nvSpPr>
        <p:spPr>
          <a:xfrm rot="17040000">
            <a:off x="6642772" y="2512809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4" name="object 1134"/>
          <p:cNvSpPr txBox="1"/>
          <p:nvPr/>
        </p:nvSpPr>
        <p:spPr>
          <a:xfrm rot="16920000">
            <a:off x="6721524" y="2274309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5" name="object 1135"/>
          <p:cNvSpPr txBox="1"/>
          <p:nvPr/>
        </p:nvSpPr>
        <p:spPr>
          <a:xfrm rot="7980000">
            <a:off x="6835002" y="2104629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6" name="object 1136"/>
          <p:cNvSpPr txBox="1"/>
          <p:nvPr/>
        </p:nvSpPr>
        <p:spPr>
          <a:xfrm rot="19800000">
            <a:off x="6851005" y="1997446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7" name="object 1137"/>
          <p:cNvSpPr txBox="1"/>
          <p:nvPr/>
        </p:nvSpPr>
        <p:spPr>
          <a:xfrm rot="9300000">
            <a:off x="6916605" y="2010783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8" name="object 1138"/>
          <p:cNvSpPr txBox="1"/>
          <p:nvPr/>
        </p:nvSpPr>
        <p:spPr>
          <a:xfrm rot="10380000">
            <a:off x="6940971" y="3001966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39" name="object 1139"/>
          <p:cNvSpPr txBox="1"/>
          <p:nvPr/>
        </p:nvSpPr>
        <p:spPr>
          <a:xfrm rot="20820000">
            <a:off x="6975257" y="2996371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0" name="object 1140"/>
          <p:cNvSpPr txBox="1"/>
          <p:nvPr/>
        </p:nvSpPr>
        <p:spPr>
          <a:xfrm rot="17280000">
            <a:off x="7108744" y="2208670"/>
            <a:ext cx="197308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1" name="object 1141"/>
          <p:cNvSpPr txBox="1"/>
          <p:nvPr/>
        </p:nvSpPr>
        <p:spPr>
          <a:xfrm rot="6420000">
            <a:off x="7186468" y="2099578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2" name="object 1142"/>
          <p:cNvSpPr txBox="1"/>
          <p:nvPr/>
        </p:nvSpPr>
        <p:spPr>
          <a:xfrm rot="9720000">
            <a:off x="7273029" y="1932573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3" name="object 1143"/>
          <p:cNvSpPr txBox="1"/>
          <p:nvPr/>
        </p:nvSpPr>
        <p:spPr>
          <a:xfrm rot="20580000">
            <a:off x="7397804" y="2860489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4" name="object 1144"/>
          <p:cNvSpPr txBox="1"/>
          <p:nvPr/>
        </p:nvSpPr>
        <p:spPr>
          <a:xfrm rot="15540000">
            <a:off x="7646547" y="959077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5" name="object 1145"/>
          <p:cNvSpPr txBox="1"/>
          <p:nvPr/>
        </p:nvSpPr>
        <p:spPr>
          <a:xfrm rot="4980000">
            <a:off x="7675189" y="86607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6" name="object 1146"/>
          <p:cNvSpPr txBox="1"/>
          <p:nvPr/>
        </p:nvSpPr>
        <p:spPr>
          <a:xfrm rot="15720000">
            <a:off x="7720532" y="1374537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7" name="object 1147"/>
          <p:cNvSpPr txBox="1"/>
          <p:nvPr/>
        </p:nvSpPr>
        <p:spPr>
          <a:xfrm rot="4320000">
            <a:off x="7736656" y="1256325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8" name="object 1148"/>
          <p:cNvSpPr txBox="1"/>
          <p:nvPr/>
        </p:nvSpPr>
        <p:spPr>
          <a:xfrm rot="9960000">
            <a:off x="7789080" y="2770579"/>
            <a:ext cx="19791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49" name="object 1149"/>
          <p:cNvSpPr txBox="1"/>
          <p:nvPr/>
        </p:nvSpPr>
        <p:spPr>
          <a:xfrm rot="10200000">
            <a:off x="7982157" y="2748497"/>
            <a:ext cx="19738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0" name="object 1150"/>
          <p:cNvSpPr txBox="1"/>
          <p:nvPr/>
        </p:nvSpPr>
        <p:spPr>
          <a:xfrm rot="20700000">
            <a:off x="7360412" y="2935822"/>
            <a:ext cx="19712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1" name="object 1151"/>
          <p:cNvSpPr txBox="1"/>
          <p:nvPr/>
        </p:nvSpPr>
        <p:spPr>
          <a:xfrm rot="10740000">
            <a:off x="8392559" y="2853060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2" name="object 1152"/>
          <p:cNvSpPr txBox="1"/>
          <p:nvPr/>
        </p:nvSpPr>
        <p:spPr>
          <a:xfrm rot="10440000">
            <a:off x="7248353" y="479923"/>
            <a:ext cx="198097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3" name="object 1153"/>
          <p:cNvSpPr txBox="1"/>
          <p:nvPr/>
        </p:nvSpPr>
        <p:spPr>
          <a:xfrm rot="1980000">
            <a:off x="7281013" y="479894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4" name="object 1154"/>
          <p:cNvSpPr txBox="1"/>
          <p:nvPr/>
        </p:nvSpPr>
        <p:spPr>
          <a:xfrm rot="19080000">
            <a:off x="9970284" y="2612289"/>
            <a:ext cx="19748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5" name="object 1155"/>
          <p:cNvSpPr txBox="1"/>
          <p:nvPr/>
        </p:nvSpPr>
        <p:spPr>
          <a:xfrm rot="8220000">
            <a:off x="10061597" y="2584600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6" name="object 1156"/>
          <p:cNvSpPr txBox="1"/>
          <p:nvPr/>
        </p:nvSpPr>
        <p:spPr>
          <a:xfrm rot="18900000">
            <a:off x="10025834" y="2561372"/>
            <a:ext cx="197671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7" name="object 1157"/>
          <p:cNvSpPr txBox="1"/>
          <p:nvPr/>
        </p:nvSpPr>
        <p:spPr>
          <a:xfrm rot="7140000">
            <a:off x="10360481" y="2190966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8" name="object 1158"/>
          <p:cNvSpPr txBox="1"/>
          <p:nvPr/>
        </p:nvSpPr>
        <p:spPr>
          <a:xfrm rot="17940000">
            <a:off x="10320334" y="2177174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59" name="object 1159"/>
          <p:cNvSpPr txBox="1"/>
          <p:nvPr/>
        </p:nvSpPr>
        <p:spPr>
          <a:xfrm rot="18000000">
            <a:off x="10360510" y="2141151"/>
            <a:ext cx="197562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0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60" name="object 1160"/>
          <p:cNvSpPr txBox="1"/>
          <p:nvPr/>
        </p:nvSpPr>
        <p:spPr>
          <a:xfrm rot="7020000">
            <a:off x="10545689" y="1859918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61" name="object 1161"/>
          <p:cNvSpPr txBox="1"/>
          <p:nvPr/>
        </p:nvSpPr>
        <p:spPr>
          <a:xfrm rot="5700000">
            <a:off x="10956553" y="745263"/>
            <a:ext cx="197739" cy="192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95"/>
              </a:lnSpc>
            </a:pPr>
            <a:r>
              <a:rPr sz="1250" dirty="0">
                <a:solidFill>
                  <a:srgbClr val="9E9E9E"/>
                </a:solidFill>
                <a:latin typeface="Arial"/>
                <a:cs typeface="Arial"/>
              </a:rPr>
              <a:t>›</a:t>
            </a:r>
            <a:endParaRPr sz="1250">
              <a:latin typeface="Arial"/>
              <a:cs typeface="Arial"/>
            </a:endParaRPr>
          </a:p>
        </p:txBody>
      </p:sp>
      <p:sp>
        <p:nvSpPr>
          <p:cNvPr id="1162" name="object 1162"/>
          <p:cNvSpPr txBox="1"/>
          <p:nvPr/>
        </p:nvSpPr>
        <p:spPr>
          <a:xfrm rot="21540000">
            <a:off x="8473435" y="2667585"/>
            <a:ext cx="213377" cy="2180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64"/>
              </a:lnSpc>
            </a:pPr>
            <a:r>
              <a:rPr sz="1650" spc="-935" dirty="0">
                <a:solidFill>
                  <a:srgbClr val="FF0000"/>
                </a:solidFill>
                <a:latin typeface="Arial"/>
                <a:cs typeface="Arial"/>
              </a:rPr>
              <a:t>§</a:t>
            </a:r>
            <a:r>
              <a:rPr sz="1650" spc="-565" dirty="0">
                <a:solidFill>
                  <a:srgbClr val="0000FF"/>
                </a:solidFill>
                <a:latin typeface="Arial"/>
                <a:cs typeface="Arial"/>
              </a:rPr>
              <a:t>¨</a:t>
            </a:r>
            <a:r>
              <a:rPr sz="1650" spc="-220" dirty="0">
                <a:latin typeface="Arial"/>
                <a:cs typeface="Arial"/>
              </a:rPr>
              <a:t>¦</a:t>
            </a:r>
            <a:endParaRPr sz="1650">
              <a:latin typeface="Arial"/>
              <a:cs typeface="Arial"/>
            </a:endParaRPr>
          </a:p>
        </p:txBody>
      </p:sp>
      <p:sp>
        <p:nvSpPr>
          <p:cNvPr id="1163" name="object 1163"/>
          <p:cNvSpPr txBox="1"/>
          <p:nvPr/>
        </p:nvSpPr>
        <p:spPr>
          <a:xfrm rot="21540000">
            <a:off x="8570569" y="2752901"/>
            <a:ext cx="14085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spc="-15" dirty="0">
                <a:solidFill>
                  <a:srgbClr val="FFFFFF"/>
                </a:solidFill>
                <a:latin typeface="Trebuchet MS"/>
                <a:cs typeface="Trebuchet MS"/>
              </a:rPr>
              <a:t>9</a:t>
            </a:r>
            <a:r>
              <a:rPr sz="700" spc="-5" dirty="0">
                <a:solidFill>
                  <a:srgbClr val="FFFFFF"/>
                </a:solidFill>
                <a:latin typeface="Trebuchet MS"/>
                <a:cs typeface="Trebuchet MS"/>
              </a:rPr>
              <a:t>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64" name="object 1164"/>
          <p:cNvSpPr txBox="1"/>
          <p:nvPr/>
        </p:nvSpPr>
        <p:spPr>
          <a:xfrm rot="21540000">
            <a:off x="6044203" y="4387474"/>
            <a:ext cx="201831" cy="192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515"/>
              </a:lnSpc>
            </a:pPr>
            <a:r>
              <a:rPr sz="1500" spc="-850" dirty="0">
                <a:latin typeface="Arial"/>
                <a:cs typeface="Arial"/>
              </a:rPr>
              <a:t>¤</a:t>
            </a:r>
            <a:r>
              <a:rPr sz="2250" spc="-555" baseline="1851" dirty="0">
                <a:solidFill>
                  <a:srgbClr val="FFFFFF"/>
                </a:solidFill>
                <a:latin typeface="Arial"/>
                <a:cs typeface="Arial"/>
              </a:rPr>
              <a:t>£</a:t>
            </a:r>
            <a:endParaRPr sz="2250" baseline="1851">
              <a:latin typeface="Arial"/>
              <a:cs typeface="Arial"/>
            </a:endParaRPr>
          </a:p>
        </p:txBody>
      </p:sp>
      <p:sp>
        <p:nvSpPr>
          <p:cNvPr id="1165" name="object 1165"/>
          <p:cNvSpPr txBox="1"/>
          <p:nvPr/>
        </p:nvSpPr>
        <p:spPr>
          <a:xfrm rot="21540000">
            <a:off x="6141504" y="4458346"/>
            <a:ext cx="11598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spc="-5" dirty="0">
                <a:latin typeface="Trebuchet MS"/>
                <a:cs typeface="Trebuchet MS"/>
              </a:rPr>
              <a:t>1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66" name="object 1166"/>
          <p:cNvSpPr txBox="1"/>
          <p:nvPr/>
        </p:nvSpPr>
        <p:spPr>
          <a:xfrm rot="21540000">
            <a:off x="6685309" y="5955164"/>
            <a:ext cx="219533" cy="179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10"/>
              </a:lnSpc>
            </a:pPr>
            <a:r>
              <a:rPr sz="1400" spc="170" dirty="0">
                <a:solidFill>
                  <a:srgbClr val="FFFFFF"/>
                </a:solidFill>
                <a:latin typeface="Arial"/>
                <a:cs typeface="Arial"/>
              </a:rPr>
              <a:t>¬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67" name="object 1167"/>
          <p:cNvSpPr txBox="1"/>
          <p:nvPr/>
        </p:nvSpPr>
        <p:spPr>
          <a:xfrm rot="21540000">
            <a:off x="6685379" y="5958221"/>
            <a:ext cx="219533" cy="179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10"/>
              </a:lnSpc>
            </a:pPr>
            <a:r>
              <a:rPr sz="1400" spc="210" dirty="0">
                <a:latin typeface="Arial"/>
                <a:cs typeface="Arial"/>
              </a:rPr>
              <a:t>«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68" name="object 1168"/>
          <p:cNvSpPr txBox="1"/>
          <p:nvPr/>
        </p:nvSpPr>
        <p:spPr>
          <a:xfrm rot="21540000">
            <a:off x="6737401" y="6020768"/>
            <a:ext cx="115989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spc="-5" dirty="0">
                <a:latin typeface="Trebuchet MS"/>
                <a:cs typeface="Trebuchet MS"/>
              </a:rPr>
              <a:t>3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69" name="object 1169"/>
          <p:cNvSpPr txBox="1"/>
          <p:nvPr/>
        </p:nvSpPr>
        <p:spPr>
          <a:xfrm rot="21540000">
            <a:off x="4593048" y="2667448"/>
            <a:ext cx="184672" cy="179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10"/>
              </a:lnSpc>
            </a:pPr>
            <a:r>
              <a:rPr sz="1400" spc="-830" dirty="0">
                <a:solidFill>
                  <a:srgbClr val="FFFFFF"/>
                </a:solidFill>
                <a:latin typeface="Arial"/>
                <a:cs typeface="Arial"/>
              </a:rPr>
              <a:t>¬</a:t>
            </a:r>
            <a:r>
              <a:rPr sz="1400" spc="-459" dirty="0">
                <a:latin typeface="Arial"/>
                <a:cs typeface="Arial"/>
              </a:rPr>
              <a:t>«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70" name="object 1170"/>
          <p:cNvSpPr txBox="1"/>
          <p:nvPr/>
        </p:nvSpPr>
        <p:spPr>
          <a:xfrm rot="21540000">
            <a:off x="4672334" y="2728601"/>
            <a:ext cx="11598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spc="-5" dirty="0">
                <a:latin typeface="Trebuchet MS"/>
                <a:cs typeface="Trebuchet MS"/>
              </a:rPr>
              <a:t>9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71" name="object 1171"/>
          <p:cNvSpPr txBox="1"/>
          <p:nvPr/>
        </p:nvSpPr>
        <p:spPr>
          <a:xfrm rot="21540000">
            <a:off x="6558563" y="2789382"/>
            <a:ext cx="184384" cy="179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10"/>
              </a:lnSpc>
            </a:pPr>
            <a:r>
              <a:rPr sz="1400" spc="-830" dirty="0">
                <a:solidFill>
                  <a:srgbClr val="FFFFFF"/>
                </a:solidFill>
                <a:latin typeface="Arial"/>
                <a:cs typeface="Arial"/>
              </a:rPr>
              <a:t>¬</a:t>
            </a:r>
            <a:r>
              <a:rPr sz="1400" spc="-470" dirty="0">
                <a:latin typeface="Arial"/>
                <a:cs typeface="Arial"/>
              </a:rPr>
              <a:t>«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72" name="object 1172"/>
          <p:cNvSpPr txBox="1"/>
          <p:nvPr/>
        </p:nvSpPr>
        <p:spPr>
          <a:xfrm rot="21540000">
            <a:off x="6636816" y="2850522"/>
            <a:ext cx="11598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spc="-5" dirty="0">
                <a:latin typeface="Trebuchet MS"/>
                <a:cs typeface="Trebuchet MS"/>
              </a:rPr>
              <a:t>3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73" name="object 1173"/>
          <p:cNvSpPr txBox="1"/>
          <p:nvPr/>
        </p:nvSpPr>
        <p:spPr>
          <a:xfrm rot="21540000">
            <a:off x="5546189" y="2298851"/>
            <a:ext cx="180646" cy="179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410"/>
              </a:lnSpc>
            </a:pPr>
            <a:r>
              <a:rPr sz="1400" spc="-830" dirty="0">
                <a:solidFill>
                  <a:srgbClr val="FFFFFF"/>
                </a:solidFill>
                <a:latin typeface="Arial"/>
                <a:cs typeface="Arial"/>
              </a:rPr>
              <a:t>¬</a:t>
            </a:r>
            <a:r>
              <a:rPr sz="1400" spc="-650" dirty="0">
                <a:latin typeface="Arial"/>
                <a:cs typeface="Arial"/>
              </a:rPr>
              <a:t>«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74" name="object 1174"/>
          <p:cNvSpPr txBox="1"/>
          <p:nvPr/>
        </p:nvSpPr>
        <p:spPr>
          <a:xfrm rot="21540000">
            <a:off x="5621559" y="2361232"/>
            <a:ext cx="14085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spc="-15" dirty="0">
                <a:latin typeface="Trebuchet MS"/>
                <a:cs typeface="Trebuchet MS"/>
              </a:rPr>
              <a:t>2</a:t>
            </a:r>
            <a:r>
              <a:rPr sz="700" spc="-5" dirty="0">
                <a:latin typeface="Trebuchet MS"/>
                <a:cs typeface="Trebuchet MS"/>
              </a:rPr>
              <a:t>8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175" name="object 1175"/>
          <p:cNvSpPr txBox="1"/>
          <p:nvPr/>
        </p:nvSpPr>
        <p:spPr>
          <a:xfrm rot="60000">
            <a:off x="8136332" y="1379998"/>
            <a:ext cx="10460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H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76" name="object 1176"/>
          <p:cNvSpPr txBox="1"/>
          <p:nvPr/>
        </p:nvSpPr>
        <p:spPr>
          <a:xfrm rot="120000">
            <a:off x="8193862" y="1383061"/>
            <a:ext cx="11781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0" dirty="0">
                <a:latin typeface="Trebuchet MS"/>
                <a:cs typeface="Trebuchet MS"/>
              </a:rPr>
              <a:t>I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77" name="object 1177"/>
          <p:cNvSpPr txBox="1"/>
          <p:nvPr/>
        </p:nvSpPr>
        <p:spPr>
          <a:xfrm rot="240000">
            <a:off x="8266300" y="1387528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G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78" name="object 1178"/>
          <p:cNvSpPr txBox="1"/>
          <p:nvPr/>
        </p:nvSpPr>
        <p:spPr>
          <a:xfrm rot="300000">
            <a:off x="8321181" y="1392518"/>
            <a:ext cx="10429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H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79" name="object 1179"/>
          <p:cNvSpPr txBox="1"/>
          <p:nvPr/>
        </p:nvSpPr>
        <p:spPr>
          <a:xfrm rot="360000">
            <a:off x="8372775" y="1397414"/>
            <a:ext cx="10309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0" name="object 1180"/>
          <p:cNvSpPr txBox="1"/>
          <p:nvPr/>
        </p:nvSpPr>
        <p:spPr>
          <a:xfrm rot="420000">
            <a:off x="8426318" y="1403154"/>
            <a:ext cx="10885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M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1" name="object 1181"/>
          <p:cNvSpPr txBox="1"/>
          <p:nvPr/>
        </p:nvSpPr>
        <p:spPr>
          <a:xfrm rot="480000">
            <a:off x="8477883" y="1410783"/>
            <a:ext cx="959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-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2" name="object 1182"/>
          <p:cNvSpPr txBox="1"/>
          <p:nvPr/>
        </p:nvSpPr>
        <p:spPr>
          <a:xfrm rot="540000">
            <a:off x="8513419" y="1416853"/>
            <a:ext cx="10139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3" name="object 1183"/>
          <p:cNvSpPr txBox="1"/>
          <p:nvPr/>
        </p:nvSpPr>
        <p:spPr>
          <a:xfrm rot="600000">
            <a:off x="8561723" y="1425657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4" name="object 1184"/>
          <p:cNvSpPr txBox="1"/>
          <p:nvPr/>
        </p:nvSpPr>
        <p:spPr>
          <a:xfrm rot="660000">
            <a:off x="8611552" y="1433939"/>
            <a:ext cx="9881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5" name="object 1185"/>
          <p:cNvSpPr txBox="1"/>
          <p:nvPr/>
        </p:nvSpPr>
        <p:spPr>
          <a:xfrm rot="720000">
            <a:off x="8653825" y="1442767"/>
            <a:ext cx="10195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6" name="object 1186"/>
          <p:cNvSpPr txBox="1"/>
          <p:nvPr/>
        </p:nvSpPr>
        <p:spPr>
          <a:xfrm rot="780000">
            <a:off x="8698700" y="1453201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7" name="object 1187"/>
          <p:cNvSpPr txBox="1"/>
          <p:nvPr/>
        </p:nvSpPr>
        <p:spPr>
          <a:xfrm rot="840000">
            <a:off x="8751815" y="1467160"/>
            <a:ext cx="1039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8" name="object 1188"/>
          <p:cNvSpPr txBox="1"/>
          <p:nvPr/>
        </p:nvSpPr>
        <p:spPr>
          <a:xfrm rot="120000">
            <a:off x="9480848" y="1535782"/>
            <a:ext cx="10167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89" name="object 1189"/>
          <p:cNvSpPr txBox="1"/>
          <p:nvPr/>
        </p:nvSpPr>
        <p:spPr>
          <a:xfrm rot="180000">
            <a:off x="9537002" y="1540685"/>
            <a:ext cx="13021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0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0" name="object 1190"/>
          <p:cNvSpPr txBox="1"/>
          <p:nvPr/>
        </p:nvSpPr>
        <p:spPr>
          <a:xfrm rot="240000">
            <a:off x="9622317" y="1545777"/>
            <a:ext cx="10195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1" name="object 1191"/>
          <p:cNvSpPr txBox="1"/>
          <p:nvPr/>
        </p:nvSpPr>
        <p:spPr>
          <a:xfrm rot="300000">
            <a:off x="9678271" y="1551866"/>
            <a:ext cx="13906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2" name="object 1192"/>
          <p:cNvSpPr txBox="1"/>
          <p:nvPr/>
        </p:nvSpPr>
        <p:spPr>
          <a:xfrm rot="360000">
            <a:off x="9779575" y="1561596"/>
            <a:ext cx="117728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30" dirty="0">
                <a:latin typeface="Trebuchet MS"/>
                <a:cs typeface="Trebuchet MS"/>
              </a:rPr>
              <a:t>-</a:t>
            </a:r>
            <a:r>
              <a:rPr sz="600" i="1" dirty="0">
                <a:latin typeface="Trebuchet MS"/>
                <a:cs typeface="Trebuchet MS"/>
              </a:rPr>
              <a:t>P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3" name="object 1193"/>
          <p:cNvSpPr txBox="1"/>
          <p:nvPr/>
        </p:nvSpPr>
        <p:spPr>
          <a:xfrm rot="420000">
            <a:off x="9849335" y="1568439"/>
            <a:ext cx="10195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4" name="object 1194"/>
          <p:cNvSpPr txBox="1"/>
          <p:nvPr/>
        </p:nvSpPr>
        <p:spPr>
          <a:xfrm rot="480000">
            <a:off x="9907525" y="1578478"/>
            <a:ext cx="135278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spc="1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V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5" name="object 1195"/>
          <p:cNvSpPr txBox="1"/>
          <p:nvPr/>
        </p:nvSpPr>
        <p:spPr>
          <a:xfrm rot="540000">
            <a:off x="10004956" y="1593380"/>
            <a:ext cx="11772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I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6" name="object 1196"/>
          <p:cNvSpPr txBox="1"/>
          <p:nvPr/>
        </p:nvSpPr>
        <p:spPr>
          <a:xfrm rot="600000">
            <a:off x="10075157" y="1604986"/>
            <a:ext cx="10251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7" name="object 1197"/>
          <p:cNvSpPr txBox="1"/>
          <p:nvPr/>
        </p:nvSpPr>
        <p:spPr>
          <a:xfrm rot="660000">
            <a:off x="10131578" y="1618368"/>
            <a:ext cx="12707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15" dirty="0">
                <a:latin typeface="Trebuchet MS"/>
                <a:cs typeface="Trebuchet MS"/>
              </a:rPr>
              <a:t>E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8" name="object 1198"/>
          <p:cNvSpPr txBox="1"/>
          <p:nvPr/>
        </p:nvSpPr>
        <p:spPr>
          <a:xfrm rot="720000">
            <a:off x="10211610" y="1632488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199" name="object 1199"/>
          <p:cNvSpPr txBox="1"/>
          <p:nvPr/>
        </p:nvSpPr>
        <p:spPr>
          <a:xfrm rot="780000">
            <a:off x="10274095" y="1652731"/>
            <a:ext cx="14987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W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0" name="object 1200"/>
          <p:cNvSpPr txBox="1"/>
          <p:nvPr/>
        </p:nvSpPr>
        <p:spPr>
          <a:xfrm rot="840000">
            <a:off x="10404602" y="1679526"/>
            <a:ext cx="10032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F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1" name="object 1201"/>
          <p:cNvSpPr txBox="1"/>
          <p:nvPr/>
        </p:nvSpPr>
        <p:spPr>
          <a:xfrm rot="900000">
            <a:off x="10455773" y="1696330"/>
            <a:ext cx="1261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25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Y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2" name="object 1202"/>
          <p:cNvSpPr txBox="1"/>
          <p:nvPr/>
        </p:nvSpPr>
        <p:spPr>
          <a:xfrm rot="1380000">
            <a:off x="9494586" y="988192"/>
            <a:ext cx="10167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3" name="object 1203"/>
          <p:cNvSpPr txBox="1"/>
          <p:nvPr/>
        </p:nvSpPr>
        <p:spPr>
          <a:xfrm rot="1260000">
            <a:off x="9539912" y="1008077"/>
            <a:ext cx="105541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4" name="object 1204"/>
          <p:cNvSpPr txBox="1"/>
          <p:nvPr/>
        </p:nvSpPr>
        <p:spPr>
          <a:xfrm rot="1200000">
            <a:off x="9586203" y="1025032"/>
            <a:ext cx="9881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5" name="object 1205"/>
          <p:cNvSpPr txBox="1"/>
          <p:nvPr/>
        </p:nvSpPr>
        <p:spPr>
          <a:xfrm rot="1080000">
            <a:off x="9627152" y="1040523"/>
            <a:ext cx="10223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6" name="object 1206"/>
          <p:cNvSpPr txBox="1"/>
          <p:nvPr/>
        </p:nvSpPr>
        <p:spPr>
          <a:xfrm rot="960000">
            <a:off x="9670659" y="1053854"/>
            <a:ext cx="105541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7" name="object 1207"/>
          <p:cNvSpPr txBox="1"/>
          <p:nvPr/>
        </p:nvSpPr>
        <p:spPr>
          <a:xfrm rot="900000">
            <a:off x="9722969" y="1069911"/>
            <a:ext cx="10369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8" name="object 1208"/>
          <p:cNvSpPr txBox="1"/>
          <p:nvPr/>
        </p:nvSpPr>
        <p:spPr>
          <a:xfrm rot="780000">
            <a:off x="9766464" y="1080292"/>
            <a:ext cx="959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-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09" name="object 1209"/>
          <p:cNvSpPr txBox="1"/>
          <p:nvPr/>
        </p:nvSpPr>
        <p:spPr>
          <a:xfrm rot="720000">
            <a:off x="9801383" y="1088595"/>
            <a:ext cx="9955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0" name="object 1210"/>
          <p:cNvSpPr txBox="1"/>
          <p:nvPr/>
        </p:nvSpPr>
        <p:spPr>
          <a:xfrm rot="600000">
            <a:off x="9844992" y="1097987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1" name="object 1211"/>
          <p:cNvSpPr txBox="1"/>
          <p:nvPr/>
        </p:nvSpPr>
        <p:spPr>
          <a:xfrm rot="480000">
            <a:off x="9898937" y="1106085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G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2" name="object 1212"/>
          <p:cNvSpPr txBox="1"/>
          <p:nvPr/>
        </p:nvSpPr>
        <p:spPr>
          <a:xfrm rot="360000">
            <a:off x="9951533" y="1113944"/>
            <a:ext cx="10280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3" name="object 1213"/>
          <p:cNvSpPr txBox="1"/>
          <p:nvPr/>
        </p:nvSpPr>
        <p:spPr>
          <a:xfrm rot="240000">
            <a:off x="10002999" y="1117684"/>
            <a:ext cx="1039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4" name="object 1214"/>
          <p:cNvSpPr txBox="1"/>
          <p:nvPr/>
        </p:nvSpPr>
        <p:spPr>
          <a:xfrm rot="60000">
            <a:off x="10080166" y="1122412"/>
            <a:ext cx="10309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10145064" y="1125084"/>
            <a:ext cx="46990" cy="92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I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6" name="object 1216"/>
          <p:cNvSpPr txBox="1"/>
          <p:nvPr/>
        </p:nvSpPr>
        <p:spPr>
          <a:xfrm rot="21540000">
            <a:off x="10154902" y="1122823"/>
            <a:ext cx="10138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7" name="object 1217"/>
          <p:cNvSpPr txBox="1"/>
          <p:nvPr/>
        </p:nvSpPr>
        <p:spPr>
          <a:xfrm rot="21480000">
            <a:off x="10201650" y="1120987"/>
            <a:ext cx="10027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P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8" name="object 1218"/>
          <p:cNvSpPr txBox="1"/>
          <p:nvPr/>
        </p:nvSpPr>
        <p:spPr>
          <a:xfrm rot="21360000">
            <a:off x="10249130" y="1116930"/>
            <a:ext cx="10467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19" name="object 1219"/>
          <p:cNvSpPr txBox="1"/>
          <p:nvPr/>
        </p:nvSpPr>
        <p:spPr>
          <a:xfrm rot="21240000">
            <a:off x="10301130" y="1113452"/>
            <a:ext cx="10138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0" name="object 1220"/>
          <p:cNvSpPr txBox="1"/>
          <p:nvPr/>
        </p:nvSpPr>
        <p:spPr>
          <a:xfrm rot="21180000">
            <a:off x="10345899" y="1107383"/>
            <a:ext cx="101665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1" name="object 1221"/>
          <p:cNvSpPr txBox="1"/>
          <p:nvPr/>
        </p:nvSpPr>
        <p:spPr>
          <a:xfrm rot="1200000">
            <a:off x="8920388" y="1516360"/>
            <a:ext cx="13574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B</a:t>
            </a: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2" name="object 1222"/>
          <p:cNvSpPr txBox="1"/>
          <p:nvPr/>
        </p:nvSpPr>
        <p:spPr>
          <a:xfrm rot="1260000">
            <a:off x="9018067" y="1558783"/>
            <a:ext cx="16502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spc="-10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3" name="object 1223"/>
          <p:cNvSpPr txBox="1"/>
          <p:nvPr/>
        </p:nvSpPr>
        <p:spPr>
          <a:xfrm rot="1320000">
            <a:off x="9147577" y="1611708"/>
            <a:ext cx="16396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N</a:t>
            </a:r>
            <a:r>
              <a:rPr sz="600" i="1" spc="20" dirty="0">
                <a:latin typeface="Trebuchet MS"/>
                <a:cs typeface="Trebuchet MS"/>
              </a:rPr>
              <a:t>-</a:t>
            </a:r>
            <a:r>
              <a:rPr sz="600" i="1" dirty="0">
                <a:latin typeface="Trebuchet MS"/>
                <a:cs typeface="Trebuchet MS"/>
              </a:rPr>
              <a:t>Q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4" name="object 1224"/>
          <p:cNvSpPr txBox="1"/>
          <p:nvPr/>
        </p:nvSpPr>
        <p:spPr>
          <a:xfrm rot="1380000">
            <a:off x="9276578" y="1673297"/>
            <a:ext cx="19851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5" dirty="0">
                <a:latin typeface="Trebuchet MS"/>
                <a:cs typeface="Trebuchet MS"/>
              </a:rPr>
              <a:t>U</a:t>
            </a:r>
            <a:r>
              <a:rPr sz="600" i="1" spc="10" dirty="0">
                <a:latin typeface="Trebuchet MS"/>
                <a:cs typeface="Trebuchet MS"/>
              </a:rPr>
              <a:t>I</a:t>
            </a:r>
            <a:r>
              <a:rPr sz="600" i="1" spc="25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5" name="object 1225"/>
          <p:cNvSpPr txBox="1"/>
          <p:nvPr/>
        </p:nvSpPr>
        <p:spPr>
          <a:xfrm rot="1440000">
            <a:off x="9427857" y="1718743"/>
            <a:ext cx="10139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Y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6" name="object 1226"/>
          <p:cNvSpPr txBox="1"/>
          <p:nvPr/>
        </p:nvSpPr>
        <p:spPr>
          <a:xfrm>
            <a:off x="10493436" y="1606156"/>
            <a:ext cx="92333" cy="75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H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7" name="object 1227"/>
          <p:cNvSpPr txBox="1"/>
          <p:nvPr/>
        </p:nvSpPr>
        <p:spPr>
          <a:xfrm rot="16320000">
            <a:off x="10485963" y="1544595"/>
            <a:ext cx="10374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U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8" name="object 1228"/>
          <p:cNvSpPr txBox="1"/>
          <p:nvPr/>
        </p:nvSpPr>
        <p:spPr>
          <a:xfrm rot="16440000">
            <a:off x="10490263" y="1497662"/>
            <a:ext cx="99226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29" name="object 1229"/>
          <p:cNvSpPr txBox="1"/>
          <p:nvPr/>
        </p:nvSpPr>
        <p:spPr>
          <a:xfrm rot="16500000">
            <a:off x="10492296" y="1455445"/>
            <a:ext cx="9897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0" name="object 1230"/>
          <p:cNvSpPr txBox="1"/>
          <p:nvPr/>
        </p:nvSpPr>
        <p:spPr>
          <a:xfrm rot="16560000">
            <a:off x="10497070" y="1417488"/>
            <a:ext cx="9519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-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1" name="object 1231"/>
          <p:cNvSpPr txBox="1"/>
          <p:nvPr/>
        </p:nvSpPr>
        <p:spPr>
          <a:xfrm rot="16620000">
            <a:off x="10499181" y="1381371"/>
            <a:ext cx="9897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2" name="object 1232"/>
          <p:cNvSpPr txBox="1"/>
          <p:nvPr/>
        </p:nvSpPr>
        <p:spPr>
          <a:xfrm rot="16740000">
            <a:off x="10504055" y="1333393"/>
            <a:ext cx="10499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3" name="object 1233"/>
          <p:cNvSpPr txBox="1"/>
          <p:nvPr/>
        </p:nvSpPr>
        <p:spPr>
          <a:xfrm rot="16860000">
            <a:off x="10512569" y="1279223"/>
            <a:ext cx="10531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G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4" name="object 1234"/>
          <p:cNvSpPr txBox="1"/>
          <p:nvPr/>
        </p:nvSpPr>
        <p:spPr>
          <a:xfrm rot="16920000">
            <a:off x="10523340" y="1227088"/>
            <a:ext cx="10224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5" name="object 1235"/>
          <p:cNvSpPr txBox="1"/>
          <p:nvPr/>
        </p:nvSpPr>
        <p:spPr>
          <a:xfrm rot="17040000">
            <a:off x="10533130" y="1178095"/>
            <a:ext cx="10343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6" name="object 1236"/>
          <p:cNvSpPr txBox="1"/>
          <p:nvPr/>
        </p:nvSpPr>
        <p:spPr>
          <a:xfrm rot="17220000">
            <a:off x="10551543" y="1090906"/>
            <a:ext cx="115733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5" dirty="0">
                <a:latin typeface="Trebuchet MS"/>
                <a:cs typeface="Trebuchet MS"/>
              </a:rPr>
              <a:t>A</a:t>
            </a:r>
            <a:r>
              <a:rPr sz="600" i="1" spc="-5" dirty="0">
                <a:latin typeface="Trebuchet MS"/>
                <a:cs typeface="Trebuchet MS"/>
              </a:rPr>
              <a:t>I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7" name="object 1237"/>
          <p:cNvSpPr txBox="1"/>
          <p:nvPr/>
        </p:nvSpPr>
        <p:spPr>
          <a:xfrm rot="17340000">
            <a:off x="10575724" y="1032048"/>
            <a:ext cx="10166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8" name="object 1238"/>
          <p:cNvSpPr txBox="1"/>
          <p:nvPr/>
        </p:nvSpPr>
        <p:spPr>
          <a:xfrm rot="17400000">
            <a:off x="10591877" y="988584"/>
            <a:ext cx="10000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P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39" name="object 1239"/>
          <p:cNvSpPr txBox="1"/>
          <p:nvPr/>
        </p:nvSpPr>
        <p:spPr>
          <a:xfrm rot="17520000">
            <a:off x="10607498" y="940795"/>
            <a:ext cx="10499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0" name="object 1240"/>
          <p:cNvSpPr txBox="1"/>
          <p:nvPr/>
        </p:nvSpPr>
        <p:spPr>
          <a:xfrm rot="17640000">
            <a:off x="10628724" y="893253"/>
            <a:ext cx="101665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1" name="object 1241"/>
          <p:cNvSpPr txBox="1"/>
          <p:nvPr/>
        </p:nvSpPr>
        <p:spPr>
          <a:xfrm rot="17700000">
            <a:off x="10646091" y="853160"/>
            <a:ext cx="10166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2" name="object 1242"/>
          <p:cNvSpPr txBox="1"/>
          <p:nvPr/>
        </p:nvSpPr>
        <p:spPr>
          <a:xfrm rot="5220000">
            <a:off x="8398082" y="579914"/>
            <a:ext cx="180366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Y</a:t>
            </a:r>
            <a:r>
              <a:rPr sz="600" i="1" spc="30" dirty="0">
                <a:latin typeface="Trebuchet MS"/>
                <a:cs typeface="Trebuchet MS"/>
              </a:rPr>
              <a:t> </a:t>
            </a:r>
            <a:r>
              <a:rPr sz="600" i="1" spc="-70" dirty="0">
                <a:latin typeface="Trebuchet MS"/>
                <a:cs typeface="Trebuchet MS"/>
              </a:rPr>
              <a:t>Y</a:t>
            </a:r>
            <a:r>
              <a:rPr sz="600" i="1" spc="-5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3" name="object 1243"/>
          <p:cNvSpPr txBox="1"/>
          <p:nvPr/>
        </p:nvSpPr>
        <p:spPr>
          <a:xfrm rot="5280000">
            <a:off x="8426767" y="707903"/>
            <a:ext cx="13157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spc="-5" dirty="0">
                <a:latin typeface="Trebuchet MS"/>
                <a:cs typeface="Trebuchet MS"/>
              </a:rPr>
              <a:t>D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4" name="object 1244"/>
          <p:cNvSpPr txBox="1"/>
          <p:nvPr/>
        </p:nvSpPr>
        <p:spPr>
          <a:xfrm rot="21540000">
            <a:off x="9937824" y="4757611"/>
            <a:ext cx="517688" cy="102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0"/>
              </a:lnSpc>
            </a:pPr>
            <a:r>
              <a:rPr sz="700" i="1" spc="-5" dirty="0">
                <a:latin typeface="Trebuchet MS"/>
                <a:cs typeface="Trebuchet MS"/>
              </a:rPr>
              <a:t>E</a:t>
            </a:r>
            <a:r>
              <a:rPr sz="700" i="1" spc="-15" dirty="0">
                <a:latin typeface="Trebuchet MS"/>
                <a:cs typeface="Trebuchet MS"/>
              </a:rPr>
              <a:t> B</a:t>
            </a:r>
            <a:r>
              <a:rPr sz="700" i="1" spc="-10" dirty="0">
                <a:latin typeface="Trebuchet MS"/>
                <a:cs typeface="Trebuchet MS"/>
              </a:rPr>
              <a:t>R</a:t>
            </a:r>
            <a:r>
              <a:rPr sz="700" i="1" spc="-5" dirty="0">
                <a:latin typeface="Trebuchet MS"/>
                <a:cs typeface="Trebuchet MS"/>
              </a:rPr>
              <a:t>O</a:t>
            </a:r>
            <a:r>
              <a:rPr sz="1050" i="1" spc="-30" baseline="3968" dirty="0">
                <a:latin typeface="Trebuchet MS"/>
                <a:cs typeface="Trebuchet MS"/>
              </a:rPr>
              <a:t>A</a:t>
            </a:r>
            <a:r>
              <a:rPr sz="1050" i="1" spc="-15" baseline="3968" dirty="0">
                <a:latin typeface="Trebuchet MS"/>
                <a:cs typeface="Trebuchet MS"/>
              </a:rPr>
              <a:t>D</a:t>
            </a:r>
            <a:r>
              <a:rPr sz="1050" i="1" spc="-104" baseline="3968" dirty="0">
                <a:latin typeface="Trebuchet MS"/>
                <a:cs typeface="Trebuchet MS"/>
              </a:rPr>
              <a:t>W</a:t>
            </a:r>
            <a:r>
              <a:rPr sz="1050" i="1" spc="-150" baseline="3968" dirty="0">
                <a:latin typeface="Trebuchet MS"/>
                <a:cs typeface="Trebuchet MS"/>
              </a:rPr>
              <a:t>A</a:t>
            </a:r>
            <a:r>
              <a:rPr sz="1050" i="1" spc="-7" baseline="3968" dirty="0">
                <a:latin typeface="Trebuchet MS"/>
                <a:cs typeface="Trebuchet MS"/>
              </a:rPr>
              <a:t>Y</a:t>
            </a:r>
            <a:endParaRPr sz="1050" baseline="3968">
              <a:latin typeface="Trebuchet MS"/>
              <a:cs typeface="Trebuchet MS"/>
            </a:endParaRPr>
          </a:p>
        </p:txBody>
      </p:sp>
      <p:sp>
        <p:nvSpPr>
          <p:cNvPr id="1245" name="object 1245"/>
          <p:cNvSpPr txBox="1"/>
          <p:nvPr/>
        </p:nvSpPr>
        <p:spPr>
          <a:xfrm rot="21540000">
            <a:off x="10068388" y="4936790"/>
            <a:ext cx="339228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4</a:t>
            </a:r>
            <a:r>
              <a:rPr sz="600" i="1" spc="15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6" name="object 1246"/>
          <p:cNvSpPr txBox="1"/>
          <p:nvPr/>
        </p:nvSpPr>
        <p:spPr>
          <a:xfrm rot="2820000">
            <a:off x="4991587" y="4805419"/>
            <a:ext cx="547648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900" i="1" spc="-7" baseline="4629" dirty="0">
                <a:latin typeface="Trebuchet MS"/>
                <a:cs typeface="Trebuchet MS"/>
              </a:rPr>
              <a:t>E</a:t>
            </a:r>
            <a:r>
              <a:rPr sz="900" i="1" spc="60" baseline="4629" dirty="0">
                <a:latin typeface="Trebuchet MS"/>
                <a:cs typeface="Trebuchet MS"/>
              </a:rPr>
              <a:t> </a:t>
            </a:r>
            <a:r>
              <a:rPr sz="900" i="1" spc="7" baseline="4629" dirty="0">
                <a:latin typeface="Trebuchet MS"/>
                <a:cs typeface="Trebuchet MS"/>
              </a:rPr>
              <a:t>C</a:t>
            </a:r>
            <a:r>
              <a:rPr sz="900" i="1" spc="15" baseline="4629" dirty="0">
                <a:latin typeface="Trebuchet MS"/>
                <a:cs typeface="Trebuchet MS"/>
              </a:rPr>
              <a:t>O</a:t>
            </a:r>
            <a:r>
              <a:rPr sz="900" i="1" spc="37" baseline="4629" dirty="0">
                <a:latin typeface="Trebuchet MS"/>
                <a:cs typeface="Trebuchet MS"/>
              </a:rPr>
              <a:t>N</a:t>
            </a:r>
            <a:r>
              <a:rPr sz="600" i="1" spc="5" dirty="0">
                <a:latin typeface="Trebuchet MS"/>
                <a:cs typeface="Trebuchet MS"/>
              </a:rPr>
              <a:t>C</a:t>
            </a:r>
            <a:r>
              <a:rPr sz="600" i="1" spc="10" dirty="0">
                <a:latin typeface="Trebuchet MS"/>
                <a:cs typeface="Trebuchet MS"/>
              </a:rPr>
              <a:t>O</a:t>
            </a:r>
            <a:r>
              <a:rPr sz="600" i="1" spc="5" dirty="0">
                <a:latin typeface="Trebuchet MS"/>
                <a:cs typeface="Trebuchet MS"/>
              </a:rPr>
              <a:t>R</a:t>
            </a:r>
            <a:r>
              <a:rPr sz="600" i="1" spc="-5" dirty="0">
                <a:latin typeface="Trebuchet MS"/>
                <a:cs typeface="Trebuchet MS"/>
              </a:rPr>
              <a:t>D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5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7" name="object 1247"/>
          <p:cNvSpPr txBox="1"/>
          <p:nvPr/>
        </p:nvSpPr>
        <p:spPr>
          <a:xfrm>
            <a:off x="10464091" y="5035993"/>
            <a:ext cx="92333" cy="1917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O</a:t>
            </a:r>
            <a:r>
              <a:rPr sz="600" i="1" spc="35" dirty="0">
                <a:latin typeface="Trebuchet MS"/>
                <a:cs typeface="Trebuchet MS"/>
              </a:rPr>
              <a:t> </a:t>
            </a:r>
            <a:r>
              <a:rPr sz="600" i="1" spc="1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8" name="object 1248"/>
          <p:cNvSpPr txBox="1"/>
          <p:nvPr/>
        </p:nvSpPr>
        <p:spPr>
          <a:xfrm rot="1500000">
            <a:off x="7966123" y="7532617"/>
            <a:ext cx="553494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M</a:t>
            </a:r>
            <a:r>
              <a:rPr sz="600" i="1" dirty="0">
                <a:latin typeface="Trebuchet MS"/>
                <a:cs typeface="Trebuchet MS"/>
              </a:rPr>
              <a:t>T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15" dirty="0">
                <a:latin typeface="Trebuchet MS"/>
                <a:cs typeface="Trebuchet MS"/>
              </a:rPr>
              <a:t>V</a:t>
            </a:r>
            <a:r>
              <a:rPr sz="600" i="1" spc="35" dirty="0">
                <a:latin typeface="Trebuchet MS"/>
                <a:cs typeface="Trebuchet MS"/>
              </a:rPr>
              <a:t>E</a:t>
            </a:r>
            <a:r>
              <a:rPr sz="600" i="1" spc="20" dirty="0">
                <a:latin typeface="Trebuchet MS"/>
                <a:cs typeface="Trebuchet MS"/>
              </a:rPr>
              <a:t>RN</a:t>
            </a:r>
            <a:r>
              <a:rPr sz="600" i="1" spc="2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N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49" name="object 1249"/>
          <p:cNvSpPr txBox="1"/>
          <p:nvPr/>
        </p:nvSpPr>
        <p:spPr>
          <a:xfrm rot="21540000">
            <a:off x="9374644" y="5734709"/>
            <a:ext cx="412564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20" dirty="0">
                <a:latin typeface="Trebuchet MS"/>
                <a:cs typeface="Trebuchet MS"/>
              </a:rPr>
              <a:t>M</a:t>
            </a:r>
            <a:r>
              <a:rPr sz="600" i="1" spc="25" dirty="0">
                <a:latin typeface="Trebuchet MS"/>
                <a:cs typeface="Trebuchet MS"/>
              </a:rPr>
              <a:t>A</a:t>
            </a:r>
            <a:r>
              <a:rPr sz="600" i="1" spc="15" dirty="0">
                <a:latin typeface="Trebuchet MS"/>
                <a:cs typeface="Trebuchet MS"/>
              </a:rPr>
              <a:t>R</a:t>
            </a:r>
            <a:r>
              <a:rPr sz="600" i="1" spc="30" dirty="0">
                <a:latin typeface="Trebuchet MS"/>
                <a:cs typeface="Trebuchet MS"/>
              </a:rPr>
              <a:t>I</a:t>
            </a:r>
            <a:r>
              <a:rPr sz="600" i="1" spc="20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D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0" name="object 1250"/>
          <p:cNvSpPr txBox="1"/>
          <p:nvPr/>
        </p:nvSpPr>
        <p:spPr>
          <a:xfrm rot="21540000">
            <a:off x="9414712" y="5319313"/>
            <a:ext cx="33939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6</a:t>
            </a:r>
            <a:r>
              <a:rPr sz="600" i="1" spc="20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1" name="object 1251"/>
          <p:cNvSpPr txBox="1"/>
          <p:nvPr/>
        </p:nvSpPr>
        <p:spPr>
          <a:xfrm rot="20100000">
            <a:off x="4583923" y="3578709"/>
            <a:ext cx="112654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W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2" name="object 1252"/>
          <p:cNvSpPr txBox="1"/>
          <p:nvPr/>
        </p:nvSpPr>
        <p:spPr>
          <a:xfrm rot="20220000">
            <a:off x="4637088" y="3555035"/>
            <a:ext cx="10253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3" name="object 1253"/>
          <p:cNvSpPr txBox="1"/>
          <p:nvPr/>
        </p:nvSpPr>
        <p:spPr>
          <a:xfrm rot="20460000">
            <a:off x="4696752" y="3487653"/>
            <a:ext cx="360846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0"/>
              </a:lnSpc>
            </a:pPr>
            <a:r>
              <a:rPr sz="600" i="1" spc="25" dirty="0">
                <a:latin typeface="Trebuchet MS"/>
                <a:cs typeface="Trebuchet MS"/>
              </a:rPr>
              <a:t>R</a:t>
            </a: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spc="25" dirty="0">
                <a:latin typeface="Trebuchet MS"/>
                <a:cs typeface="Trebuchet MS"/>
              </a:rPr>
              <a:t>E</a:t>
            </a:r>
            <a:r>
              <a:rPr sz="600" i="1" dirty="0">
                <a:latin typeface="Trebuchet MS"/>
                <a:cs typeface="Trebuchet MS"/>
              </a:rPr>
              <a:t>N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900" i="1" spc="-89" baseline="4629" dirty="0">
                <a:latin typeface="Trebuchet MS"/>
                <a:cs typeface="Trebuchet MS"/>
              </a:rPr>
              <a:t>A</a:t>
            </a:r>
            <a:r>
              <a:rPr sz="900" i="1" spc="30" baseline="4629" dirty="0">
                <a:latin typeface="Trebuchet MS"/>
                <a:cs typeface="Trebuchet MS"/>
              </a:rPr>
              <a:t>V</a:t>
            </a:r>
            <a:r>
              <a:rPr sz="900" i="1" baseline="4629" dirty="0">
                <a:latin typeface="Trebuchet MS"/>
                <a:cs typeface="Trebuchet MS"/>
              </a:rPr>
              <a:t>E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54" name="object 1254"/>
          <p:cNvSpPr txBox="1"/>
          <p:nvPr/>
        </p:nvSpPr>
        <p:spPr>
          <a:xfrm rot="18660000">
            <a:off x="8121857" y="3209558"/>
            <a:ext cx="267699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600" i="1" spc="-10" dirty="0">
                <a:latin typeface="Trebuchet MS"/>
                <a:cs typeface="Trebuchet MS"/>
              </a:rPr>
              <a:t>W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5" dirty="0">
                <a:latin typeface="Trebuchet MS"/>
                <a:cs typeface="Trebuchet MS"/>
              </a:rPr>
              <a:t>SI</a:t>
            </a:r>
            <a:r>
              <a:rPr sz="900" i="1" baseline="4629" dirty="0">
                <a:latin typeface="Trebuchet MS"/>
                <a:cs typeface="Trebuchet MS"/>
              </a:rPr>
              <a:t>D</a:t>
            </a:r>
            <a:r>
              <a:rPr sz="900" i="1" spc="-7" baseline="4629" dirty="0">
                <a:latin typeface="Trebuchet MS"/>
                <a:cs typeface="Trebuchet MS"/>
              </a:rPr>
              <a:t>E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55" name="object 1255"/>
          <p:cNvSpPr txBox="1"/>
          <p:nvPr/>
        </p:nvSpPr>
        <p:spPr>
          <a:xfrm rot="18780000">
            <a:off x="8321602" y="3054307"/>
            <a:ext cx="131139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5" dirty="0">
                <a:latin typeface="Trebuchet MS"/>
                <a:cs typeface="Trebuchet MS"/>
              </a:rPr>
              <a:t>D</a:t>
            </a: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6" name="object 1256"/>
          <p:cNvSpPr txBox="1"/>
          <p:nvPr/>
        </p:nvSpPr>
        <p:spPr>
          <a:xfrm>
            <a:off x="7570144" y="7835717"/>
            <a:ext cx="92333" cy="41655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spc="15" dirty="0">
                <a:latin typeface="Trebuchet MS"/>
                <a:cs typeface="Trebuchet MS"/>
              </a:rPr>
              <a:t>S</a:t>
            </a:r>
            <a:r>
              <a:rPr sz="600" i="1" spc="20" dirty="0">
                <a:latin typeface="Trebuchet MS"/>
                <a:cs typeface="Trebuchet MS"/>
              </a:rPr>
              <a:t>YD</a:t>
            </a:r>
            <a:r>
              <a:rPr sz="600" i="1" spc="15" dirty="0">
                <a:latin typeface="Trebuchet MS"/>
                <a:cs typeface="Trebuchet MS"/>
              </a:rPr>
              <a:t>NE</a:t>
            </a:r>
            <a:r>
              <a:rPr sz="600" i="1" dirty="0">
                <a:latin typeface="Trebuchet MS"/>
                <a:cs typeface="Trebuchet MS"/>
              </a:rPr>
              <a:t>Y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900" i="1" spc="22" baseline="4629" dirty="0">
                <a:latin typeface="Trebuchet MS"/>
                <a:cs typeface="Trebuchet MS"/>
              </a:rPr>
              <a:t>S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57" name="object 1257"/>
          <p:cNvSpPr txBox="1"/>
          <p:nvPr/>
        </p:nvSpPr>
        <p:spPr>
          <a:xfrm>
            <a:off x="9049759" y="4664288"/>
            <a:ext cx="349885" cy="92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35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3</a:t>
            </a: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900" i="1" spc="37" baseline="4629" dirty="0">
                <a:latin typeface="Trebuchet MS"/>
                <a:cs typeface="Trebuchet MS"/>
              </a:rPr>
              <a:t>S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58" name="object 1258"/>
          <p:cNvSpPr txBox="1"/>
          <p:nvPr/>
        </p:nvSpPr>
        <p:spPr>
          <a:xfrm rot="5160000">
            <a:off x="4919492" y="7370483"/>
            <a:ext cx="10167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59" name="object 1259"/>
          <p:cNvSpPr txBox="1"/>
          <p:nvPr/>
        </p:nvSpPr>
        <p:spPr>
          <a:xfrm rot="4260000">
            <a:off x="4926384" y="7415395"/>
            <a:ext cx="10223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0" name="object 1260"/>
          <p:cNvSpPr txBox="1"/>
          <p:nvPr/>
        </p:nvSpPr>
        <p:spPr>
          <a:xfrm rot="1920000">
            <a:off x="4957126" y="7457379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1" name="object 1261"/>
          <p:cNvSpPr txBox="1"/>
          <p:nvPr/>
        </p:nvSpPr>
        <p:spPr>
          <a:xfrm rot="21180000">
            <a:off x="5010523" y="7472720"/>
            <a:ext cx="10499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2" name="object 1262"/>
          <p:cNvSpPr txBox="1"/>
          <p:nvPr/>
        </p:nvSpPr>
        <p:spPr>
          <a:xfrm rot="20160000">
            <a:off x="5059362" y="7459923"/>
            <a:ext cx="10110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K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3" name="object 1263"/>
          <p:cNvSpPr txBox="1"/>
          <p:nvPr/>
        </p:nvSpPr>
        <p:spPr>
          <a:xfrm rot="20040000">
            <a:off x="5124198" y="7415343"/>
            <a:ext cx="158716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0" dirty="0">
                <a:latin typeface="Trebuchet MS"/>
                <a:cs typeface="Trebuchet MS"/>
              </a:rPr>
              <a:t>A</a:t>
            </a:r>
            <a:r>
              <a:rPr sz="600" i="1" spc="20" dirty="0">
                <a:latin typeface="Trebuchet MS"/>
                <a:cs typeface="Trebuchet MS"/>
              </a:rPr>
              <a:t>V</a:t>
            </a:r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4" name="object 1264"/>
          <p:cNvSpPr txBox="1"/>
          <p:nvPr/>
        </p:nvSpPr>
        <p:spPr>
          <a:xfrm rot="19680000">
            <a:off x="5573812" y="3894543"/>
            <a:ext cx="174896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-30" dirty="0">
                <a:latin typeface="Trebuchet MS"/>
                <a:cs typeface="Trebuchet MS"/>
              </a:rPr>
              <a:t>W</a:t>
            </a:r>
            <a:r>
              <a:rPr sz="600" i="1" spc="25" dirty="0">
                <a:latin typeface="Trebuchet MS"/>
                <a:cs typeface="Trebuchet MS"/>
              </a:rPr>
              <a:t>A</a:t>
            </a: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5" name="object 1265"/>
          <p:cNvSpPr txBox="1"/>
          <p:nvPr/>
        </p:nvSpPr>
        <p:spPr>
          <a:xfrm rot="19200000">
            <a:off x="5693173" y="3836298"/>
            <a:ext cx="10374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H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6" name="object 1266"/>
          <p:cNvSpPr txBox="1"/>
          <p:nvPr/>
        </p:nvSpPr>
        <p:spPr>
          <a:xfrm rot="18900000">
            <a:off x="5718221" y="3719240"/>
            <a:ext cx="293785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15" dirty="0">
                <a:latin typeface="Trebuchet MS"/>
                <a:cs typeface="Trebuchet MS"/>
              </a:rPr>
              <a:t>I</a:t>
            </a:r>
            <a:r>
              <a:rPr sz="600" i="1" spc="40" dirty="0">
                <a:latin typeface="Trebuchet MS"/>
                <a:cs typeface="Trebuchet MS"/>
              </a:rPr>
              <a:t>N</a:t>
            </a:r>
            <a:r>
              <a:rPr sz="600" i="1" spc="15" dirty="0">
                <a:latin typeface="Trebuchet MS"/>
                <a:cs typeface="Trebuchet MS"/>
              </a:rPr>
              <a:t>G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r>
              <a:rPr sz="600" i="1" spc="2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7" name="object 1267"/>
          <p:cNvSpPr txBox="1"/>
          <p:nvPr/>
        </p:nvSpPr>
        <p:spPr>
          <a:xfrm rot="18900000">
            <a:off x="5668545" y="3774821"/>
            <a:ext cx="532825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0"/>
              </a:lnSpc>
            </a:pPr>
            <a:r>
              <a:rPr sz="600" i="1" spc="5" dirty="0">
                <a:latin typeface="Trebuchet MS"/>
                <a:cs typeface="Trebuchet MS"/>
              </a:rPr>
              <a:t>H</a:t>
            </a:r>
            <a:r>
              <a:rPr sz="600" i="1" dirty="0">
                <a:latin typeface="Trebuchet MS"/>
                <a:cs typeface="Trebuchet MS"/>
              </a:rPr>
              <a:t>A</a:t>
            </a: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R</a:t>
            </a:r>
            <a:r>
              <a:rPr sz="900" i="1" spc="30" baseline="4629" dirty="0">
                <a:latin typeface="Trebuchet MS"/>
                <a:cs typeface="Trebuchet MS"/>
              </a:rPr>
              <a:t>I</a:t>
            </a:r>
            <a:r>
              <a:rPr sz="900" i="1" baseline="4629" dirty="0">
                <a:latin typeface="Trebuchet MS"/>
                <a:cs typeface="Trebuchet MS"/>
              </a:rPr>
              <a:t>S</a:t>
            </a:r>
            <a:r>
              <a:rPr sz="900" i="1" spc="7" baseline="4629" dirty="0">
                <a:latin typeface="Trebuchet MS"/>
                <a:cs typeface="Trebuchet MS"/>
              </a:rPr>
              <a:t>O</a:t>
            </a:r>
            <a:r>
              <a:rPr sz="900" i="1" spc="-7" baseline="4629" dirty="0">
                <a:latin typeface="Trebuchet MS"/>
                <a:cs typeface="Trebuchet MS"/>
              </a:rPr>
              <a:t>N</a:t>
            </a:r>
            <a:r>
              <a:rPr sz="900" i="1" spc="37" baseline="4629" dirty="0">
                <a:latin typeface="Trebuchet MS"/>
                <a:cs typeface="Trebuchet MS"/>
              </a:rPr>
              <a:t> </a:t>
            </a:r>
            <a:r>
              <a:rPr sz="900" i="1" spc="-89" baseline="4629" dirty="0">
                <a:latin typeface="Trebuchet MS"/>
                <a:cs typeface="Trebuchet MS"/>
              </a:rPr>
              <a:t>A</a:t>
            </a:r>
            <a:r>
              <a:rPr sz="900" i="1" baseline="4629" dirty="0">
                <a:latin typeface="Trebuchet MS"/>
                <a:cs typeface="Trebuchet MS"/>
              </a:rPr>
              <a:t>V</a:t>
            </a:r>
            <a:r>
              <a:rPr sz="900" i="1" spc="-7" baseline="4629" dirty="0">
                <a:latin typeface="Trebuchet MS"/>
                <a:cs typeface="Trebuchet MS"/>
              </a:rPr>
              <a:t>E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68" name="object 1268"/>
          <p:cNvSpPr txBox="1"/>
          <p:nvPr/>
        </p:nvSpPr>
        <p:spPr>
          <a:xfrm rot="18720000">
            <a:off x="5947747" y="3586185"/>
            <a:ext cx="98474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69" name="object 1269"/>
          <p:cNvSpPr txBox="1"/>
          <p:nvPr/>
        </p:nvSpPr>
        <p:spPr>
          <a:xfrm rot="17820000">
            <a:off x="5968634" y="3549769"/>
            <a:ext cx="10138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0" name="object 1270"/>
          <p:cNvSpPr txBox="1"/>
          <p:nvPr/>
        </p:nvSpPr>
        <p:spPr>
          <a:xfrm rot="20460000">
            <a:off x="4914050" y="3129750"/>
            <a:ext cx="496852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0"/>
              </a:lnSpc>
            </a:pPr>
            <a:r>
              <a:rPr sz="600" i="1" spc="10" dirty="0">
                <a:latin typeface="Trebuchet MS"/>
                <a:cs typeface="Trebuchet MS"/>
              </a:rPr>
              <a:t>A</a:t>
            </a:r>
            <a:r>
              <a:rPr sz="600" i="1" spc="25" dirty="0">
                <a:latin typeface="Trebuchet MS"/>
                <a:cs typeface="Trebuchet MS"/>
              </a:rPr>
              <a:t>P</a:t>
            </a:r>
            <a:r>
              <a:rPr sz="600" i="1" spc="10" dirty="0">
                <a:latin typeface="Trebuchet MS"/>
                <a:cs typeface="Trebuchet MS"/>
              </a:rPr>
              <a:t>P</a:t>
            </a:r>
            <a:r>
              <a:rPr sz="600" i="1" spc="25" dirty="0">
                <a:latin typeface="Trebuchet MS"/>
                <a:cs typeface="Trebuchet MS"/>
              </a:rPr>
              <a:t>L</a:t>
            </a:r>
            <a:r>
              <a:rPr sz="600" i="1" spc="15" dirty="0">
                <a:latin typeface="Trebuchet MS"/>
                <a:cs typeface="Trebuchet MS"/>
              </a:rPr>
              <a:t>E</a:t>
            </a:r>
            <a:r>
              <a:rPr sz="600" i="1" spc="-10" dirty="0">
                <a:latin typeface="Trebuchet MS"/>
                <a:cs typeface="Trebuchet MS"/>
              </a:rPr>
              <a:t>T</a:t>
            </a:r>
            <a:r>
              <a:rPr sz="900" i="1" spc="30" baseline="4629" dirty="0">
                <a:latin typeface="Trebuchet MS"/>
                <a:cs typeface="Trebuchet MS"/>
              </a:rPr>
              <a:t>O</a:t>
            </a:r>
            <a:r>
              <a:rPr sz="900" i="1" baseline="4629" dirty="0">
                <a:latin typeface="Trebuchet MS"/>
                <a:cs typeface="Trebuchet MS"/>
              </a:rPr>
              <a:t>N</a:t>
            </a:r>
            <a:r>
              <a:rPr sz="900" i="1" spc="75" baseline="4629" dirty="0">
                <a:latin typeface="Trebuchet MS"/>
                <a:cs typeface="Trebuchet MS"/>
              </a:rPr>
              <a:t> </a:t>
            </a:r>
            <a:r>
              <a:rPr sz="900" i="1" spc="22" baseline="4629" dirty="0">
                <a:latin typeface="Trebuchet MS"/>
                <a:cs typeface="Trebuchet MS"/>
              </a:rPr>
              <a:t>S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271" name="object 1271"/>
          <p:cNvSpPr txBox="1"/>
          <p:nvPr/>
        </p:nvSpPr>
        <p:spPr>
          <a:xfrm rot="2760000">
            <a:off x="5131658" y="4736813"/>
            <a:ext cx="507369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85"/>
              </a:lnSpc>
            </a:pPr>
            <a:r>
              <a:rPr sz="900" i="1" spc="-7" baseline="4629" dirty="0">
                <a:latin typeface="Trebuchet MS"/>
                <a:cs typeface="Trebuchet MS"/>
              </a:rPr>
              <a:t>E</a:t>
            </a:r>
            <a:r>
              <a:rPr sz="900" i="1" spc="52" baseline="4629" dirty="0">
                <a:latin typeface="Trebuchet MS"/>
                <a:cs typeface="Trebuchet MS"/>
              </a:rPr>
              <a:t> </a:t>
            </a:r>
            <a:r>
              <a:rPr sz="900" i="1" baseline="4629" dirty="0">
                <a:latin typeface="Trebuchet MS"/>
                <a:cs typeface="Trebuchet MS"/>
              </a:rPr>
              <a:t>N</a:t>
            </a:r>
            <a:r>
              <a:rPr sz="900" i="1" spc="7" baseline="4629" dirty="0">
                <a:latin typeface="Trebuchet MS"/>
                <a:cs typeface="Trebuchet MS"/>
              </a:rPr>
              <a:t>EW</a:t>
            </a:r>
            <a:r>
              <a:rPr sz="900" i="1" spc="-30" baseline="4629" dirty="0">
                <a:latin typeface="Trebuchet MS"/>
                <a:cs typeface="Trebuchet MS"/>
              </a:rPr>
              <a:t>T</a:t>
            </a:r>
            <a:r>
              <a:rPr sz="600" i="1" spc="5" dirty="0">
                <a:latin typeface="Trebuchet MS"/>
                <a:cs typeface="Trebuchet MS"/>
              </a:rPr>
              <a:t>O</a:t>
            </a:r>
            <a:r>
              <a:rPr sz="600" i="1" spc="-5" dirty="0">
                <a:latin typeface="Trebuchet MS"/>
                <a:cs typeface="Trebuchet MS"/>
              </a:rPr>
              <a:t>N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2" name="object 1272"/>
          <p:cNvSpPr txBox="1"/>
          <p:nvPr/>
        </p:nvSpPr>
        <p:spPr>
          <a:xfrm rot="2460000">
            <a:off x="7347046" y="3712416"/>
            <a:ext cx="36008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W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15" dirty="0">
                <a:latin typeface="Trebuchet MS"/>
                <a:cs typeface="Trebuchet MS"/>
              </a:rPr>
              <a:t>3</a:t>
            </a:r>
            <a:r>
              <a:rPr sz="600" i="1" spc="30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3" name="object 1273"/>
          <p:cNvSpPr txBox="1"/>
          <p:nvPr/>
        </p:nvSpPr>
        <p:spPr>
          <a:xfrm rot="2460000">
            <a:off x="7471723" y="4013271"/>
            <a:ext cx="360557" cy="1047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25"/>
              </a:lnSpc>
            </a:pPr>
            <a:r>
              <a:rPr sz="700" i="1" dirty="0">
                <a:latin typeface="Trebuchet MS"/>
                <a:cs typeface="Trebuchet MS"/>
              </a:rPr>
              <a:t>R</a:t>
            </a:r>
            <a:r>
              <a:rPr sz="700" i="1" spc="-20" dirty="0">
                <a:latin typeface="Trebuchet MS"/>
                <a:cs typeface="Trebuchet MS"/>
              </a:rPr>
              <a:t>O</a:t>
            </a:r>
            <a:r>
              <a:rPr sz="700" i="1" spc="-5" dirty="0">
                <a:latin typeface="Trebuchet MS"/>
                <a:cs typeface="Trebuchet MS"/>
              </a:rPr>
              <a:t>A</a:t>
            </a:r>
            <a:r>
              <a:rPr sz="700" i="1" spc="-15" dirty="0">
                <a:latin typeface="Trebuchet MS"/>
                <a:cs typeface="Trebuchet MS"/>
              </a:rPr>
              <a:t>D</a:t>
            </a:r>
            <a:r>
              <a:rPr sz="700" i="1" spc="-70" dirty="0">
                <a:latin typeface="Trebuchet MS"/>
                <a:cs typeface="Trebuchet MS"/>
              </a:rPr>
              <a:t>W</a:t>
            </a:r>
            <a:r>
              <a:rPr sz="700" i="1" spc="-5" dirty="0">
                <a:latin typeface="Trebuchet MS"/>
                <a:cs typeface="Trebuchet MS"/>
              </a:rPr>
              <a:t>A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4" name="object 1274"/>
          <p:cNvSpPr txBox="1"/>
          <p:nvPr/>
        </p:nvSpPr>
        <p:spPr>
          <a:xfrm rot="4020000">
            <a:off x="7220370" y="6348898"/>
            <a:ext cx="105541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spc="-5" dirty="0">
                <a:latin typeface="Trebuchet MS"/>
                <a:cs typeface="Trebuchet MS"/>
              </a:rPr>
              <a:t>O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5" name="object 1275"/>
          <p:cNvSpPr txBox="1"/>
          <p:nvPr/>
        </p:nvSpPr>
        <p:spPr>
          <a:xfrm rot="3780000">
            <a:off x="7242816" y="6397105"/>
            <a:ext cx="10251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6" name="object 1276"/>
          <p:cNvSpPr txBox="1"/>
          <p:nvPr/>
        </p:nvSpPr>
        <p:spPr>
          <a:xfrm rot="3060000">
            <a:off x="7259325" y="6491299"/>
            <a:ext cx="203331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5" dirty="0">
                <a:latin typeface="Trebuchet MS"/>
                <a:cs typeface="Trebuchet MS"/>
              </a:rPr>
              <a:t>A</a:t>
            </a:r>
            <a:r>
              <a:rPr sz="600" i="1" spc="10" dirty="0">
                <a:latin typeface="Trebuchet MS"/>
                <a:cs typeface="Trebuchet MS"/>
              </a:rPr>
              <a:t>LL</a:t>
            </a:r>
            <a:r>
              <a:rPr sz="600" i="1" spc="-5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7" name="object 1277"/>
          <p:cNvSpPr txBox="1"/>
          <p:nvPr/>
        </p:nvSpPr>
        <p:spPr>
          <a:xfrm rot="2820000">
            <a:off x="7383817" y="6583829"/>
            <a:ext cx="10554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G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8" name="object 1278"/>
          <p:cNvSpPr txBox="1"/>
          <p:nvPr/>
        </p:nvSpPr>
        <p:spPr>
          <a:xfrm rot="2520000">
            <a:off x="7423684" y="6656151"/>
            <a:ext cx="177624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H</a:t>
            </a:r>
            <a:r>
              <a:rPr sz="600" i="1" spc="30" dirty="0">
                <a:latin typeface="Trebuchet MS"/>
                <a:cs typeface="Trebuchet MS"/>
              </a:rPr>
              <a:t>A</a:t>
            </a: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79" name="object 1279"/>
          <p:cNvSpPr txBox="1"/>
          <p:nvPr/>
        </p:nvSpPr>
        <p:spPr>
          <a:xfrm rot="2280000">
            <a:off x="7553933" y="6741630"/>
            <a:ext cx="11242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W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0" name="object 1280"/>
          <p:cNvSpPr txBox="1"/>
          <p:nvPr/>
        </p:nvSpPr>
        <p:spPr>
          <a:xfrm rot="420000">
            <a:off x="7609859" y="6766257"/>
            <a:ext cx="12577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0" dirty="0">
                <a:latin typeface="Trebuchet MS"/>
                <a:cs typeface="Trebuchet MS"/>
              </a:rPr>
              <a:t>A</a:t>
            </a:r>
            <a:r>
              <a:rPr sz="600" i="1" dirty="0">
                <a:latin typeface="Trebuchet MS"/>
                <a:cs typeface="Trebuchet MS"/>
              </a:rPr>
              <a:t>Y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1" name="object 1281"/>
          <p:cNvSpPr txBox="1"/>
          <p:nvPr/>
        </p:nvSpPr>
        <p:spPr>
          <a:xfrm rot="1800000">
            <a:off x="4549327" y="6886923"/>
            <a:ext cx="185338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2" name="object 1282"/>
          <p:cNvSpPr txBox="1"/>
          <p:nvPr/>
        </p:nvSpPr>
        <p:spPr>
          <a:xfrm rot="19140000">
            <a:off x="6381687" y="6482552"/>
            <a:ext cx="12707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A</a:t>
            </a:r>
            <a:r>
              <a:rPr sz="600" i="1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3" name="object 1283"/>
          <p:cNvSpPr txBox="1"/>
          <p:nvPr/>
        </p:nvSpPr>
        <p:spPr>
          <a:xfrm rot="17640000">
            <a:off x="6364406" y="6279365"/>
            <a:ext cx="384730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10" dirty="0">
                <a:latin typeface="Trebuchet MS"/>
                <a:cs typeface="Trebuchet MS"/>
              </a:rPr>
              <a:t>LS</a:t>
            </a:r>
            <a:r>
              <a:rPr sz="600" i="1" spc="-50" dirty="0">
                <a:latin typeface="Trebuchet MS"/>
                <a:cs typeface="Trebuchet MS"/>
              </a:rPr>
              <a:t>T</a:t>
            </a:r>
            <a:r>
              <a:rPr sz="600" i="1" spc="-45" dirty="0">
                <a:latin typeface="Trebuchet MS"/>
                <a:cs typeface="Trebuchet MS"/>
              </a:rPr>
              <a:t>A</a:t>
            </a:r>
            <a:r>
              <a:rPr sz="600" i="1" spc="25" dirty="0">
                <a:latin typeface="Trebuchet MS"/>
                <a:cs typeface="Trebuchet MS"/>
              </a:rPr>
              <a:t>T</a:t>
            </a:r>
            <a:r>
              <a:rPr sz="600" i="1" spc="-5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spc="-5" dirty="0">
                <a:latin typeface="Trebuchet MS"/>
                <a:cs typeface="Trebuchet MS"/>
              </a:rPr>
              <a:t>D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4" name="object 1284"/>
          <p:cNvSpPr txBox="1"/>
          <p:nvPr/>
        </p:nvSpPr>
        <p:spPr>
          <a:xfrm rot="21540000">
            <a:off x="10296843" y="4365089"/>
            <a:ext cx="32578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1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5" name="object 1285"/>
          <p:cNvSpPr txBox="1"/>
          <p:nvPr/>
        </p:nvSpPr>
        <p:spPr>
          <a:xfrm rot="2400000">
            <a:off x="8195848" y="4520298"/>
            <a:ext cx="408569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900" i="1" spc="15" baseline="4629" dirty="0">
                <a:latin typeface="Trebuchet MS"/>
                <a:cs typeface="Trebuchet MS"/>
              </a:rPr>
              <a:t>B</a:t>
            </a:r>
            <a:r>
              <a:rPr sz="900" i="1" spc="30" baseline="4629" dirty="0">
                <a:latin typeface="Trebuchet MS"/>
                <a:cs typeface="Trebuchet MS"/>
              </a:rPr>
              <a:t>O</a:t>
            </a:r>
            <a:r>
              <a:rPr sz="600" i="1" spc="-35" dirty="0">
                <a:latin typeface="Trebuchet MS"/>
                <a:cs typeface="Trebuchet MS"/>
              </a:rPr>
              <a:t>L</a:t>
            </a:r>
            <a:r>
              <a:rPr sz="600" i="1" spc="-10" dirty="0">
                <a:latin typeface="Trebuchet MS"/>
                <a:cs typeface="Trebuchet MS"/>
              </a:rPr>
              <a:t>T</a:t>
            </a:r>
            <a:r>
              <a:rPr sz="600" i="1" spc="20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N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6" name="object 1286"/>
          <p:cNvSpPr txBox="1"/>
          <p:nvPr/>
        </p:nvSpPr>
        <p:spPr>
          <a:xfrm rot="2400000">
            <a:off x="8064198" y="4611369"/>
            <a:ext cx="211911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spc="25" dirty="0">
                <a:latin typeface="Trebuchet MS"/>
                <a:cs typeface="Trebuchet MS"/>
              </a:rPr>
              <a:t>I</a:t>
            </a:r>
            <a:r>
              <a:rPr sz="600" i="1" spc="-30" dirty="0">
                <a:latin typeface="Trebuchet MS"/>
                <a:cs typeface="Trebuchet MS"/>
              </a:rPr>
              <a:t>L</a:t>
            </a:r>
            <a:r>
              <a:rPr sz="600" i="1" spc="25" dirty="0">
                <a:latin typeface="Trebuchet MS"/>
                <a:cs typeface="Trebuchet MS"/>
              </a:rPr>
              <a:t>V</a:t>
            </a:r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7" name="object 1287"/>
          <p:cNvSpPr txBox="1"/>
          <p:nvPr/>
        </p:nvSpPr>
        <p:spPr>
          <a:xfrm rot="2400000">
            <a:off x="7923017" y="4732805"/>
            <a:ext cx="326217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900" i="1" spc="22" baseline="4629" dirty="0">
                <a:latin typeface="Trebuchet MS"/>
                <a:cs typeface="Trebuchet MS"/>
              </a:rPr>
              <a:t>G</a:t>
            </a:r>
            <a:r>
              <a:rPr sz="600" i="1" spc="20" dirty="0">
                <a:latin typeface="Trebuchet MS"/>
                <a:cs typeface="Trebuchet MS"/>
              </a:rPr>
              <a:t>O</a:t>
            </a:r>
            <a:r>
              <a:rPr sz="600" i="1" spc="10" dirty="0">
                <a:latin typeface="Trebuchet MS"/>
                <a:cs typeface="Trebuchet MS"/>
              </a:rPr>
              <a:t>L</a:t>
            </a: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55" dirty="0">
                <a:latin typeface="Trebuchet MS"/>
                <a:cs typeface="Trebuchet MS"/>
              </a:rPr>
              <a:t> </a:t>
            </a:r>
            <a:r>
              <a:rPr sz="600" i="1" spc="1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8" name="object 1288"/>
          <p:cNvSpPr txBox="1"/>
          <p:nvPr/>
        </p:nvSpPr>
        <p:spPr>
          <a:xfrm rot="19080000">
            <a:off x="5514941" y="6512791"/>
            <a:ext cx="309766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spc="25" dirty="0">
                <a:latin typeface="Trebuchet MS"/>
                <a:cs typeface="Trebuchet MS"/>
              </a:rPr>
              <a:t>H</a:t>
            </a:r>
            <a:r>
              <a:rPr sz="600" i="1" spc="20" dirty="0">
                <a:latin typeface="Trebuchet MS"/>
                <a:cs typeface="Trebuchet MS"/>
              </a:rPr>
              <a:t>I</a:t>
            </a:r>
            <a:r>
              <a:rPr sz="600" i="1" spc="15" dirty="0">
                <a:latin typeface="Trebuchet MS"/>
                <a:cs typeface="Trebuchet MS"/>
              </a:rPr>
              <a:t>R</a:t>
            </a:r>
            <a:r>
              <a:rPr sz="600" i="1" spc="30" dirty="0">
                <a:latin typeface="Trebuchet MS"/>
                <a:cs typeface="Trebuchet MS"/>
              </a:rPr>
              <a:t>L</a:t>
            </a:r>
            <a:r>
              <a:rPr sz="600" i="1" spc="10" dirty="0">
                <a:latin typeface="Trebuchet MS"/>
                <a:cs typeface="Trebuchet MS"/>
              </a:rPr>
              <a:t>E</a:t>
            </a:r>
            <a:r>
              <a:rPr sz="600" i="1" dirty="0">
                <a:latin typeface="Trebuchet MS"/>
                <a:cs typeface="Trebuchet MS"/>
              </a:rPr>
              <a:t>Y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89" name="object 1289"/>
          <p:cNvSpPr txBox="1"/>
          <p:nvPr/>
        </p:nvSpPr>
        <p:spPr>
          <a:xfrm rot="17760000">
            <a:off x="5747490" y="6348604"/>
            <a:ext cx="12444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0" name="object 1290"/>
          <p:cNvSpPr txBox="1"/>
          <p:nvPr/>
        </p:nvSpPr>
        <p:spPr>
          <a:xfrm rot="2100000">
            <a:off x="9282564" y="8165745"/>
            <a:ext cx="104603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dirty="0">
                <a:latin typeface="Trebuchet MS"/>
                <a:cs typeface="Trebuchet MS"/>
              </a:rPr>
              <a:t>U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1" name="object 1291"/>
          <p:cNvSpPr txBox="1"/>
          <p:nvPr/>
        </p:nvSpPr>
        <p:spPr>
          <a:xfrm rot="2340000">
            <a:off x="7462836" y="4923518"/>
            <a:ext cx="362849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900" i="1" baseline="4629" dirty="0">
                <a:latin typeface="Trebuchet MS"/>
                <a:cs typeface="Trebuchet MS"/>
              </a:rPr>
              <a:t>W</a:t>
            </a:r>
            <a:r>
              <a:rPr sz="900" i="1" spc="60" baseline="4629" dirty="0">
                <a:latin typeface="Trebuchet MS"/>
                <a:cs typeface="Trebuchet MS"/>
              </a:rPr>
              <a:t> </a:t>
            </a:r>
            <a:r>
              <a:rPr sz="900" i="1" spc="15" baseline="4629" dirty="0">
                <a:latin typeface="Trebuchet MS"/>
                <a:cs typeface="Trebuchet MS"/>
              </a:rPr>
              <a:t>7</a:t>
            </a:r>
            <a:r>
              <a:rPr sz="600" i="1" spc="25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4524037" y="7765773"/>
            <a:ext cx="1877060" cy="502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 marR="1757680" indent="16510">
              <a:lnSpc>
                <a:spcPct val="56599"/>
              </a:lnSpc>
            </a:pPr>
            <a:r>
              <a:rPr sz="600" i="1" spc="-5" dirty="0">
                <a:latin typeface="Trebuchet MS"/>
                <a:cs typeface="Trebuchet MS"/>
              </a:rPr>
              <a:t>I H</a:t>
            </a:r>
            <a:endParaRPr sz="600">
              <a:latin typeface="Trebuchet MS"/>
              <a:cs typeface="Trebuchet MS"/>
            </a:endParaRPr>
          </a:p>
          <a:p>
            <a:pPr marL="15875">
              <a:lnSpc>
                <a:spcPts val="395"/>
              </a:lnSpc>
            </a:pPr>
            <a:r>
              <a:rPr sz="600" i="1" spc="-5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  <a:p>
            <a:pPr marL="344170" indent="8890">
              <a:lnSpc>
                <a:spcPts val="390"/>
              </a:lnSpc>
            </a:pPr>
            <a:r>
              <a:rPr sz="600" i="1" spc="-5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  <a:p>
            <a:pPr marL="344170">
              <a:lnSpc>
                <a:spcPts val="355"/>
              </a:lnSpc>
            </a:pPr>
            <a:r>
              <a:rPr sz="600" i="1" spc="-5" dirty="0">
                <a:latin typeface="Trebuchet MS"/>
                <a:cs typeface="Trebuchet MS"/>
              </a:rPr>
              <a:t>V</a:t>
            </a:r>
            <a:endParaRPr sz="600">
              <a:latin typeface="Trebuchet MS"/>
              <a:cs typeface="Trebuchet MS"/>
            </a:endParaRPr>
          </a:p>
          <a:p>
            <a:pPr>
              <a:lnSpc>
                <a:spcPts val="330"/>
              </a:lnSpc>
              <a:tabLst>
                <a:tab pos="337820" algn="l"/>
                <a:tab pos="1003300" algn="l"/>
              </a:tabLst>
            </a:pPr>
            <a:r>
              <a:rPr sz="900" i="1" spc="-7" baseline="18518" dirty="0">
                <a:latin typeface="Trebuchet MS"/>
                <a:cs typeface="Trebuchet MS"/>
              </a:rPr>
              <a:t>U	</a:t>
            </a:r>
            <a:r>
              <a:rPr sz="600" i="1" spc="-5" dirty="0">
                <a:latin typeface="Trebuchet MS"/>
                <a:cs typeface="Trebuchet MS"/>
              </a:rPr>
              <a:t>A	T</a:t>
            </a:r>
            <a:endParaRPr sz="600">
              <a:latin typeface="Trebuchet MS"/>
              <a:cs typeface="Trebuchet MS"/>
            </a:endParaRPr>
          </a:p>
          <a:p>
            <a:pPr marL="159385">
              <a:lnSpc>
                <a:spcPts val="445"/>
              </a:lnSpc>
              <a:tabLst>
                <a:tab pos="989330" algn="l"/>
              </a:tabLst>
            </a:pPr>
            <a:r>
              <a:rPr sz="600" i="1" spc="-5" dirty="0">
                <a:latin typeface="Trebuchet MS"/>
                <a:cs typeface="Trebuchet MS"/>
              </a:rPr>
              <a:t>T	S</a:t>
            </a:r>
            <a:endParaRPr sz="600">
              <a:latin typeface="Trebuchet MS"/>
              <a:cs typeface="Trebuchet MS"/>
            </a:endParaRPr>
          </a:p>
          <a:p>
            <a:pPr marL="151765">
              <a:lnSpc>
                <a:spcPts val="455"/>
              </a:lnSpc>
              <a:tabLst>
                <a:tab pos="878840" algn="l"/>
              </a:tabLst>
            </a:pPr>
            <a:r>
              <a:rPr sz="900" i="1" spc="-7" baseline="23148" dirty="0">
                <a:latin typeface="Trebuchet MS"/>
                <a:cs typeface="Trebuchet MS"/>
              </a:rPr>
              <a:t>S</a:t>
            </a:r>
            <a:r>
              <a:rPr sz="900" i="1" spc="-75" baseline="23148" dirty="0">
                <a:latin typeface="Trebuchet MS"/>
                <a:cs typeface="Trebuchet MS"/>
              </a:rPr>
              <a:t> </a:t>
            </a:r>
            <a:r>
              <a:rPr sz="900" i="1" spc="-487" baseline="4629" dirty="0">
                <a:latin typeface="Trebuchet MS"/>
                <a:cs typeface="Trebuchet MS"/>
              </a:rPr>
              <a:t>R</a:t>
            </a:r>
            <a:r>
              <a:rPr sz="900" i="1" baseline="27777" dirty="0">
                <a:latin typeface="Trebuchet MS"/>
                <a:cs typeface="Trebuchet MS"/>
              </a:rPr>
              <a:t>D	</a:t>
            </a:r>
            <a:r>
              <a:rPr sz="900" i="1" spc="67" baseline="4629" dirty="0">
                <a:latin typeface="Trebuchet MS"/>
                <a:cs typeface="Trebuchet MS"/>
              </a:rPr>
              <a:t>T</a:t>
            </a: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  <a:p>
            <a:pPr marL="135890">
              <a:lnSpc>
                <a:spcPts val="270"/>
              </a:lnSpc>
              <a:tabLst>
                <a:tab pos="866140" algn="l"/>
              </a:tabLst>
            </a:pPr>
            <a:r>
              <a:rPr sz="600" i="1" spc="-5" dirty="0">
                <a:latin typeface="Trebuchet MS"/>
                <a:cs typeface="Trebuchet MS"/>
              </a:rPr>
              <a:t>A</a:t>
            </a:r>
            <a:r>
              <a:rPr sz="600" i="1" spc="-40" dirty="0">
                <a:latin typeface="Trebuchet MS"/>
                <a:cs typeface="Trebuchet MS"/>
              </a:rPr>
              <a:t> </a:t>
            </a:r>
            <a:r>
              <a:rPr sz="900" i="1" spc="-7" baseline="4629" dirty="0">
                <a:latin typeface="Trebuchet MS"/>
                <a:cs typeface="Trebuchet MS"/>
              </a:rPr>
              <a:t>A</a:t>
            </a:r>
            <a:r>
              <a:rPr sz="900" i="1" baseline="4629" dirty="0">
                <a:latin typeface="Trebuchet MS"/>
                <a:cs typeface="Trebuchet MS"/>
              </a:rPr>
              <a:t>	</a:t>
            </a:r>
            <a:r>
              <a:rPr sz="900" i="1" spc="-7" baseline="9259" dirty="0">
                <a:latin typeface="Trebuchet MS"/>
                <a:cs typeface="Trebuchet MS"/>
              </a:rPr>
              <a:t>S </a:t>
            </a:r>
            <a:r>
              <a:rPr sz="600" i="1" spc="-5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  <a:p>
            <a:pPr marL="128905">
              <a:lnSpc>
                <a:spcPts val="365"/>
              </a:lnSpc>
            </a:pPr>
            <a:r>
              <a:rPr sz="600" i="1" spc="-5" dirty="0">
                <a:latin typeface="Trebuchet MS"/>
                <a:cs typeface="Trebuchet MS"/>
              </a:rPr>
              <a:t>I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3" name="object 1293"/>
          <p:cNvSpPr txBox="1"/>
          <p:nvPr/>
        </p:nvSpPr>
        <p:spPr>
          <a:xfrm rot="300000">
            <a:off x="6438799" y="2163398"/>
            <a:ext cx="10167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4" name="object 1294"/>
          <p:cNvSpPr txBox="1"/>
          <p:nvPr/>
        </p:nvSpPr>
        <p:spPr>
          <a:xfrm rot="21420000">
            <a:off x="6494621" y="2163612"/>
            <a:ext cx="12886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E</a:t>
            </a: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5" name="object 1295"/>
          <p:cNvSpPr txBox="1"/>
          <p:nvPr/>
        </p:nvSpPr>
        <p:spPr>
          <a:xfrm rot="780000">
            <a:off x="6580325" y="2165804"/>
            <a:ext cx="10251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6" name="object 1296"/>
          <p:cNvSpPr txBox="1"/>
          <p:nvPr/>
        </p:nvSpPr>
        <p:spPr>
          <a:xfrm rot="960000">
            <a:off x="6641133" y="2196140"/>
            <a:ext cx="188118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2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7" name="object 1297"/>
          <p:cNvSpPr txBox="1"/>
          <p:nvPr/>
        </p:nvSpPr>
        <p:spPr>
          <a:xfrm rot="3360000">
            <a:off x="6768893" y="1481514"/>
            <a:ext cx="10032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F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8" name="object 1298"/>
          <p:cNvSpPr txBox="1"/>
          <p:nvPr/>
        </p:nvSpPr>
        <p:spPr>
          <a:xfrm rot="3180000">
            <a:off x="6793506" y="1519098"/>
            <a:ext cx="102233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299" name="object 1299"/>
          <p:cNvSpPr txBox="1"/>
          <p:nvPr/>
        </p:nvSpPr>
        <p:spPr>
          <a:xfrm rot="2040000">
            <a:off x="6828349" y="1551841"/>
            <a:ext cx="10309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0" name="object 1300"/>
          <p:cNvSpPr txBox="1"/>
          <p:nvPr/>
        </p:nvSpPr>
        <p:spPr>
          <a:xfrm rot="1380000">
            <a:off x="6871477" y="1576020"/>
            <a:ext cx="10429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1" name="object 1301"/>
          <p:cNvSpPr txBox="1"/>
          <p:nvPr/>
        </p:nvSpPr>
        <p:spPr>
          <a:xfrm rot="720000">
            <a:off x="6917918" y="1591818"/>
            <a:ext cx="102233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20"/>
              </a:lnSpc>
            </a:pPr>
            <a:r>
              <a:rPr sz="600" i="1" dirty="0">
                <a:latin typeface="Trebuchet MS"/>
                <a:cs typeface="Trebuchet MS"/>
              </a:rPr>
              <a:t>K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2" name="object 1302"/>
          <p:cNvSpPr txBox="1"/>
          <p:nvPr/>
        </p:nvSpPr>
        <p:spPr>
          <a:xfrm rot="21480000">
            <a:off x="6981321" y="1594350"/>
            <a:ext cx="204191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600" i="1" spc="20" dirty="0">
                <a:latin typeface="Trebuchet MS"/>
                <a:cs typeface="Trebuchet MS"/>
              </a:rPr>
              <a:t>L</a:t>
            </a:r>
            <a:r>
              <a:rPr sz="600" i="1" spc="15" dirty="0">
                <a:latin typeface="Trebuchet MS"/>
                <a:cs typeface="Trebuchet MS"/>
              </a:rPr>
              <a:t>I</a:t>
            </a:r>
            <a:r>
              <a:rPr sz="600" i="1" dirty="0">
                <a:latin typeface="Trebuchet MS"/>
                <a:cs typeface="Trebuchet MS"/>
              </a:rPr>
              <a:t>N</a:t>
            </a:r>
            <a:r>
              <a:rPr sz="600" i="1" spc="35" dirty="0">
                <a:latin typeface="Trebuchet MS"/>
                <a:cs typeface="Trebuchet MS"/>
              </a:rPr>
              <a:t> </a:t>
            </a: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3" name="object 1303"/>
          <p:cNvSpPr txBox="1"/>
          <p:nvPr/>
        </p:nvSpPr>
        <p:spPr>
          <a:xfrm rot="21000000">
            <a:off x="7146964" y="1583163"/>
            <a:ext cx="10138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4" name="object 1304"/>
          <p:cNvSpPr txBox="1"/>
          <p:nvPr/>
        </p:nvSpPr>
        <p:spPr>
          <a:xfrm rot="16740000">
            <a:off x="7256119" y="7553577"/>
            <a:ext cx="10110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B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7260508" y="6970110"/>
            <a:ext cx="92333" cy="6172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spc="15" dirty="0">
                <a:latin typeface="Trebuchet MS"/>
                <a:cs typeface="Trebuchet MS"/>
              </a:rPr>
              <a:t>UT</a:t>
            </a:r>
            <a:r>
              <a:rPr sz="600" i="1" spc="-10" dirty="0">
                <a:latin typeface="Trebuchet MS"/>
                <a:cs typeface="Trebuchet MS"/>
              </a:rPr>
              <a:t>T</a:t>
            </a:r>
            <a:r>
              <a:rPr sz="600" i="1" spc="20" dirty="0">
                <a:latin typeface="Trebuchet MS"/>
                <a:cs typeface="Trebuchet MS"/>
              </a:rPr>
              <a:t>O</a:t>
            </a:r>
            <a:r>
              <a:rPr sz="600" i="1" spc="15" dirty="0">
                <a:latin typeface="Trebuchet MS"/>
                <a:cs typeface="Trebuchet MS"/>
              </a:rPr>
              <a:t>N</a:t>
            </a:r>
            <a:r>
              <a:rPr sz="600" i="1" spc="20" dirty="0">
                <a:latin typeface="Trebuchet MS"/>
                <a:cs typeface="Trebuchet MS"/>
              </a:rPr>
              <a:t>WO</a:t>
            </a:r>
            <a:r>
              <a:rPr sz="900" i="1" spc="30" baseline="4629" dirty="0">
                <a:latin typeface="Trebuchet MS"/>
                <a:cs typeface="Trebuchet MS"/>
              </a:rPr>
              <a:t>O</a:t>
            </a:r>
            <a:r>
              <a:rPr sz="900" i="1" baseline="4629" dirty="0">
                <a:latin typeface="Trebuchet MS"/>
                <a:cs typeface="Trebuchet MS"/>
              </a:rPr>
              <a:t>D</a:t>
            </a:r>
            <a:r>
              <a:rPr sz="900" i="1" spc="82" baseline="4629" dirty="0">
                <a:latin typeface="Trebuchet MS"/>
                <a:cs typeface="Trebuchet MS"/>
              </a:rPr>
              <a:t> </a:t>
            </a:r>
            <a:r>
              <a:rPr sz="900" i="1" spc="22" baseline="4629" dirty="0">
                <a:latin typeface="Trebuchet MS"/>
                <a:cs typeface="Trebuchet MS"/>
              </a:rPr>
              <a:t>S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306" name="object 1306"/>
          <p:cNvSpPr txBox="1"/>
          <p:nvPr/>
        </p:nvSpPr>
        <p:spPr>
          <a:xfrm rot="2520000">
            <a:off x="8211422" y="4728496"/>
            <a:ext cx="184541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R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7" name="object 1307"/>
          <p:cNvSpPr txBox="1"/>
          <p:nvPr/>
        </p:nvSpPr>
        <p:spPr>
          <a:xfrm rot="18420000">
            <a:off x="7505183" y="3591975"/>
            <a:ext cx="10224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8" name="object 1308"/>
          <p:cNvSpPr txBox="1"/>
          <p:nvPr/>
        </p:nvSpPr>
        <p:spPr>
          <a:xfrm rot="17640000">
            <a:off x="7536121" y="3508565"/>
            <a:ext cx="123979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5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8618585" y="5579972"/>
            <a:ext cx="92333" cy="1924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G</a:t>
            </a:r>
            <a:r>
              <a:rPr sz="600" i="1" spc="30" dirty="0">
                <a:latin typeface="Trebuchet MS"/>
                <a:cs typeface="Trebuchet MS"/>
              </a:rPr>
              <a:t> </a:t>
            </a:r>
            <a:r>
              <a:rPr sz="600" i="1" spc="5" dirty="0">
                <a:latin typeface="Trebuchet MS"/>
                <a:cs typeface="Trebuchet MS"/>
              </a:rPr>
              <a:t>S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310" name="object 1310"/>
          <p:cNvSpPr txBox="1"/>
          <p:nvPr/>
        </p:nvSpPr>
        <p:spPr>
          <a:xfrm rot="4800000">
            <a:off x="6487691" y="4638295"/>
            <a:ext cx="295018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900" i="1" spc="7" baseline="4629" dirty="0">
                <a:latin typeface="Trebuchet MS"/>
                <a:cs typeface="Trebuchet MS"/>
              </a:rPr>
              <a:t>WI</a:t>
            </a:r>
            <a:r>
              <a:rPr sz="600" i="1" spc="20" dirty="0">
                <a:latin typeface="Trebuchet MS"/>
                <a:cs typeface="Trebuchet MS"/>
              </a:rPr>
              <a:t>D</a:t>
            </a:r>
            <a:r>
              <a:rPr sz="600" i="1" spc="10" dirty="0">
                <a:latin typeface="Trebuchet MS"/>
                <a:cs typeface="Trebuchet MS"/>
              </a:rPr>
              <a:t>E</a:t>
            </a:r>
            <a:r>
              <a:rPr sz="600" i="1" spc="5" dirty="0">
                <a:latin typeface="Trebuchet MS"/>
                <a:cs typeface="Trebuchet MS"/>
              </a:rPr>
              <a:t>T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1" name="object 1311"/>
          <p:cNvSpPr txBox="1"/>
          <p:nvPr/>
        </p:nvSpPr>
        <p:spPr>
          <a:xfrm>
            <a:off x="6619891" y="4863697"/>
            <a:ext cx="92333" cy="7175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2" name="object 1312"/>
          <p:cNvSpPr txBox="1"/>
          <p:nvPr/>
        </p:nvSpPr>
        <p:spPr>
          <a:xfrm rot="5520000">
            <a:off x="6620828" y="4890671"/>
            <a:ext cx="9410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I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3" name="object 1313"/>
          <p:cNvSpPr txBox="1"/>
          <p:nvPr/>
        </p:nvSpPr>
        <p:spPr>
          <a:xfrm rot="6480000">
            <a:off x="6608528" y="4927985"/>
            <a:ext cx="10223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4" name="object 1314"/>
          <p:cNvSpPr txBox="1"/>
          <p:nvPr/>
        </p:nvSpPr>
        <p:spPr>
          <a:xfrm>
            <a:off x="10004020" y="3503440"/>
            <a:ext cx="725805" cy="92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600" i="1" spc="10" dirty="0">
                <a:latin typeface="Trebuchet MS"/>
                <a:cs typeface="Trebuchet MS"/>
              </a:rPr>
              <a:t>B</a:t>
            </a:r>
            <a:r>
              <a:rPr sz="600" i="1" spc="20" dirty="0">
                <a:latin typeface="Trebuchet MS"/>
                <a:cs typeface="Trebuchet MS"/>
              </a:rPr>
              <a:t>LA</a:t>
            </a:r>
            <a:r>
              <a:rPr sz="600" i="1" spc="15" dirty="0">
                <a:latin typeface="Trebuchet MS"/>
                <a:cs typeface="Trebuchet MS"/>
              </a:rPr>
              <a:t>C</a:t>
            </a:r>
            <a:r>
              <a:rPr sz="600" i="1" dirty="0">
                <a:latin typeface="Trebuchet MS"/>
                <a:cs typeface="Trebuchet MS"/>
              </a:rPr>
              <a:t>K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900" i="1" spc="-75" baseline="4629" dirty="0">
                <a:latin typeface="Trebuchet MS"/>
                <a:cs typeface="Trebuchet MS"/>
              </a:rPr>
              <a:t>F</a:t>
            </a:r>
            <a:r>
              <a:rPr sz="900" i="1" spc="7" baseline="4629" dirty="0">
                <a:latin typeface="Trebuchet MS"/>
                <a:cs typeface="Trebuchet MS"/>
              </a:rPr>
              <a:t>A</a:t>
            </a:r>
            <a:r>
              <a:rPr sz="900" i="1" spc="30" baseline="4629" dirty="0">
                <a:latin typeface="Trebuchet MS"/>
                <a:cs typeface="Trebuchet MS"/>
              </a:rPr>
              <a:t>L</a:t>
            </a:r>
            <a:r>
              <a:rPr sz="900" i="1" spc="22" baseline="4629" dirty="0">
                <a:latin typeface="Trebuchet MS"/>
                <a:cs typeface="Trebuchet MS"/>
              </a:rPr>
              <a:t>CO</a:t>
            </a:r>
            <a:r>
              <a:rPr sz="900" i="1" baseline="4629" dirty="0">
                <a:latin typeface="Trebuchet MS"/>
                <a:cs typeface="Trebuchet MS"/>
              </a:rPr>
              <a:t>N</a:t>
            </a:r>
            <a:r>
              <a:rPr sz="900" i="1" spc="37" baseline="4629" dirty="0">
                <a:latin typeface="Trebuchet MS"/>
                <a:cs typeface="Trebuchet MS"/>
              </a:rPr>
              <a:t> </a:t>
            </a:r>
            <a:r>
              <a:rPr sz="900" i="1" spc="-82" baseline="4629" dirty="0">
                <a:latin typeface="Trebuchet MS"/>
                <a:cs typeface="Trebuchet MS"/>
              </a:rPr>
              <a:t>A</a:t>
            </a:r>
            <a:r>
              <a:rPr sz="900" i="1" spc="30" baseline="4629" dirty="0">
                <a:latin typeface="Trebuchet MS"/>
                <a:cs typeface="Trebuchet MS"/>
              </a:rPr>
              <a:t>V</a:t>
            </a:r>
            <a:r>
              <a:rPr sz="900" i="1" baseline="4629" dirty="0">
                <a:latin typeface="Trebuchet MS"/>
                <a:cs typeface="Trebuchet MS"/>
              </a:rPr>
              <a:t>E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315" name="object 1315"/>
          <p:cNvSpPr txBox="1"/>
          <p:nvPr/>
        </p:nvSpPr>
        <p:spPr>
          <a:xfrm rot="2880000">
            <a:off x="4522527" y="4486063"/>
            <a:ext cx="287150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I</a:t>
            </a:r>
            <a:r>
              <a:rPr sz="600" i="1" spc="5" dirty="0">
                <a:latin typeface="Trebuchet MS"/>
                <a:cs typeface="Trebuchet MS"/>
              </a:rPr>
              <a:t>E</a:t>
            </a:r>
            <a:r>
              <a:rPr sz="600" i="1" spc="20" dirty="0">
                <a:latin typeface="Trebuchet MS"/>
                <a:cs typeface="Trebuchet MS"/>
              </a:rPr>
              <a:t>L</a:t>
            </a:r>
            <a:r>
              <a:rPr sz="600" i="1" spc="-5" dirty="0">
                <a:latin typeface="Trebuchet MS"/>
                <a:cs typeface="Trebuchet MS"/>
              </a:rPr>
              <a:t>D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6" name="object 1316"/>
          <p:cNvSpPr txBox="1"/>
          <p:nvPr/>
        </p:nvSpPr>
        <p:spPr>
          <a:xfrm rot="2520000">
            <a:off x="4816089" y="6347755"/>
            <a:ext cx="377176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30" dirty="0">
                <a:latin typeface="Trebuchet MS"/>
                <a:cs typeface="Trebuchet MS"/>
              </a:rPr>
              <a:t>G</a:t>
            </a:r>
            <a:r>
              <a:rPr sz="600" i="1" spc="10" dirty="0">
                <a:latin typeface="Trebuchet MS"/>
                <a:cs typeface="Trebuchet MS"/>
              </a:rPr>
              <a:t>E</a:t>
            </a:r>
            <a:r>
              <a:rPr sz="600" i="1" spc="30" dirty="0">
                <a:latin typeface="Trebuchet MS"/>
                <a:cs typeface="Trebuchet MS"/>
              </a:rPr>
              <a:t>O</a:t>
            </a:r>
            <a:r>
              <a:rPr sz="600" i="1" spc="20" dirty="0">
                <a:latin typeface="Trebuchet MS"/>
                <a:cs typeface="Trebuchet MS"/>
              </a:rPr>
              <a:t>RG</a:t>
            </a: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7" name="object 1317"/>
          <p:cNvSpPr txBox="1"/>
          <p:nvPr/>
        </p:nvSpPr>
        <p:spPr>
          <a:xfrm rot="3480000">
            <a:off x="5103424" y="6490762"/>
            <a:ext cx="10195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8" name="object 1318"/>
          <p:cNvSpPr txBox="1"/>
          <p:nvPr/>
        </p:nvSpPr>
        <p:spPr>
          <a:xfrm rot="18720000">
            <a:off x="7361632" y="4114662"/>
            <a:ext cx="182571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-5" dirty="0">
                <a:latin typeface="Trebuchet MS"/>
                <a:cs typeface="Trebuchet MS"/>
              </a:rPr>
              <a:t>B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19" name="object 1319"/>
          <p:cNvSpPr txBox="1"/>
          <p:nvPr/>
        </p:nvSpPr>
        <p:spPr>
          <a:xfrm rot="21180000">
            <a:off x="5387220" y="7150276"/>
            <a:ext cx="10027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0" name="object 1320"/>
          <p:cNvSpPr txBox="1"/>
          <p:nvPr/>
        </p:nvSpPr>
        <p:spPr>
          <a:xfrm rot="540000">
            <a:off x="5465951" y="7145796"/>
            <a:ext cx="10251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1" name="object 1321"/>
          <p:cNvSpPr txBox="1"/>
          <p:nvPr/>
        </p:nvSpPr>
        <p:spPr>
          <a:xfrm rot="660000">
            <a:off x="5530521" y="7169613"/>
            <a:ext cx="209317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30" dirty="0">
                <a:latin typeface="Trebuchet MS"/>
                <a:cs typeface="Trebuchet MS"/>
              </a:rPr>
              <a:t>O</a:t>
            </a:r>
            <a:r>
              <a:rPr sz="600" i="1" spc="10" dirty="0">
                <a:latin typeface="Trebuchet MS"/>
                <a:cs typeface="Trebuchet MS"/>
              </a:rPr>
              <a:t>T</a:t>
            </a:r>
            <a:r>
              <a:rPr sz="600" i="1" spc="-50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2" name="object 1322"/>
          <p:cNvSpPr txBox="1"/>
          <p:nvPr/>
        </p:nvSpPr>
        <p:spPr>
          <a:xfrm rot="300000">
            <a:off x="5704869" y="7191432"/>
            <a:ext cx="105226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G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3" name="object 1323"/>
          <p:cNvSpPr txBox="1"/>
          <p:nvPr/>
        </p:nvSpPr>
        <p:spPr>
          <a:xfrm>
            <a:off x="5772633" y="7195195"/>
            <a:ext cx="66675" cy="92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4" name="object 1324"/>
          <p:cNvSpPr txBox="1"/>
          <p:nvPr/>
        </p:nvSpPr>
        <p:spPr>
          <a:xfrm rot="21480000">
            <a:off x="5832788" y="7192698"/>
            <a:ext cx="9823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S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5" name="object 1325"/>
          <p:cNvSpPr txBox="1"/>
          <p:nvPr/>
        </p:nvSpPr>
        <p:spPr>
          <a:xfrm rot="21300000">
            <a:off x="5874007" y="7190329"/>
            <a:ext cx="101665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6" name="object 1326"/>
          <p:cNvSpPr txBox="1"/>
          <p:nvPr/>
        </p:nvSpPr>
        <p:spPr>
          <a:xfrm rot="19380000">
            <a:off x="5193306" y="6342462"/>
            <a:ext cx="10831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M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7" name="object 1327"/>
          <p:cNvSpPr txBox="1"/>
          <p:nvPr/>
        </p:nvSpPr>
        <p:spPr>
          <a:xfrm rot="19500000">
            <a:off x="5239735" y="6309822"/>
            <a:ext cx="10283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8" name="object 1328"/>
          <p:cNvSpPr txBox="1"/>
          <p:nvPr/>
        </p:nvSpPr>
        <p:spPr>
          <a:xfrm rot="19980000">
            <a:off x="5287882" y="6206750"/>
            <a:ext cx="392760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20" dirty="0">
                <a:latin typeface="Trebuchet MS"/>
                <a:cs typeface="Trebuchet MS"/>
              </a:rPr>
              <a:t>GAZ</a:t>
            </a:r>
            <a:r>
              <a:rPr sz="600" i="1" spc="25" dirty="0">
                <a:latin typeface="Trebuchet MS"/>
                <a:cs typeface="Trebuchet MS"/>
              </a:rPr>
              <a:t>I</a:t>
            </a:r>
            <a:r>
              <a:rPr sz="600" i="1" spc="20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29" name="object 1329"/>
          <p:cNvSpPr txBox="1"/>
          <p:nvPr/>
        </p:nvSpPr>
        <p:spPr>
          <a:xfrm rot="18540000">
            <a:off x="9119344" y="3878931"/>
            <a:ext cx="270307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600" i="1" spc="-65" dirty="0">
                <a:latin typeface="Trebuchet MS"/>
                <a:cs typeface="Trebuchet MS"/>
              </a:rPr>
              <a:t>P</a:t>
            </a:r>
            <a:r>
              <a:rPr sz="600" i="1" spc="5" dirty="0">
                <a:latin typeface="Trebuchet MS"/>
                <a:cs typeface="Trebuchet MS"/>
              </a:rPr>
              <a:t>A</a:t>
            </a:r>
            <a:r>
              <a:rPr sz="600" i="1" dirty="0">
                <a:latin typeface="Trebuchet MS"/>
                <a:cs typeface="Trebuchet MS"/>
              </a:rPr>
              <a:t>P</a:t>
            </a:r>
            <a:r>
              <a:rPr sz="600" i="1" spc="-60" dirty="0">
                <a:latin typeface="Trebuchet MS"/>
                <a:cs typeface="Trebuchet MS"/>
              </a:rPr>
              <a:t>P</a:t>
            </a:r>
            <a:r>
              <a:rPr sz="900" i="1" spc="15" baseline="4629" dirty="0">
                <a:latin typeface="Trebuchet MS"/>
                <a:cs typeface="Trebuchet MS"/>
              </a:rPr>
              <a:t>A</a:t>
            </a:r>
            <a:r>
              <a:rPr sz="900" i="1" spc="-7" baseline="4629" dirty="0">
                <a:latin typeface="Trebuchet MS"/>
                <a:cs typeface="Trebuchet MS"/>
              </a:rPr>
              <a:t>S</a:t>
            </a:r>
            <a:endParaRPr sz="900" baseline="4629">
              <a:latin typeface="Trebuchet MS"/>
              <a:cs typeface="Trebuchet MS"/>
            </a:endParaRPr>
          </a:p>
        </p:txBody>
      </p:sp>
      <p:sp>
        <p:nvSpPr>
          <p:cNvPr id="1330" name="object 1330"/>
          <p:cNvSpPr txBox="1"/>
          <p:nvPr/>
        </p:nvSpPr>
        <p:spPr>
          <a:xfrm rot="18240000">
            <a:off x="9310809" y="3728689"/>
            <a:ext cx="112280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10" dirty="0">
                <a:latin typeface="Trebuchet MS"/>
                <a:cs typeface="Trebuchet MS"/>
              </a:rPr>
              <a:t>W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1" name="object 1331"/>
          <p:cNvSpPr txBox="1"/>
          <p:nvPr/>
        </p:nvSpPr>
        <p:spPr>
          <a:xfrm rot="17760000">
            <a:off x="9342143" y="3683495"/>
            <a:ext cx="102536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-5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2" name="object 1332"/>
          <p:cNvSpPr txBox="1"/>
          <p:nvPr/>
        </p:nvSpPr>
        <p:spPr>
          <a:xfrm rot="16800000">
            <a:off x="9353668" y="3646751"/>
            <a:ext cx="10110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Y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3" name="object 1333"/>
          <p:cNvSpPr txBox="1"/>
          <p:nvPr/>
        </p:nvSpPr>
        <p:spPr>
          <a:xfrm rot="2340000">
            <a:off x="7739922" y="4803151"/>
            <a:ext cx="363464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5"/>
              </a:lnSpc>
            </a:pPr>
            <a:r>
              <a:rPr sz="900" i="1" baseline="4629" dirty="0">
                <a:latin typeface="Trebuchet MS"/>
                <a:cs typeface="Trebuchet MS"/>
              </a:rPr>
              <a:t>W</a:t>
            </a:r>
            <a:r>
              <a:rPr sz="900" i="1" spc="60" baseline="4629" dirty="0">
                <a:latin typeface="Trebuchet MS"/>
                <a:cs typeface="Trebuchet MS"/>
              </a:rPr>
              <a:t> </a:t>
            </a:r>
            <a:r>
              <a:rPr sz="900" i="1" spc="15" baseline="4629" dirty="0">
                <a:latin typeface="Trebuchet MS"/>
                <a:cs typeface="Trebuchet MS"/>
              </a:rPr>
              <a:t>5</a:t>
            </a:r>
            <a:r>
              <a:rPr sz="600" i="1" spc="25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4" name="object 1334"/>
          <p:cNvSpPr txBox="1"/>
          <p:nvPr/>
        </p:nvSpPr>
        <p:spPr>
          <a:xfrm rot="4020000">
            <a:off x="8003681" y="8043455"/>
            <a:ext cx="186202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spc="10" dirty="0">
                <a:latin typeface="Trebuchet MS"/>
                <a:cs typeface="Trebuchet MS"/>
              </a:rPr>
              <a:t>M</a:t>
            </a:r>
            <a:r>
              <a:rPr sz="600" i="1" spc="5" dirty="0">
                <a:latin typeface="Trebuchet MS"/>
                <a:cs typeface="Trebuchet MS"/>
              </a:rPr>
              <a:t>O</a:t>
            </a: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5" name="object 1335"/>
          <p:cNvSpPr txBox="1"/>
          <p:nvPr/>
        </p:nvSpPr>
        <p:spPr>
          <a:xfrm rot="4140000">
            <a:off x="8084791" y="8142362"/>
            <a:ext cx="10195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6" name="object 1336"/>
          <p:cNvSpPr txBox="1"/>
          <p:nvPr/>
        </p:nvSpPr>
        <p:spPr>
          <a:xfrm rot="4260000">
            <a:off x="8101321" y="8175693"/>
            <a:ext cx="9425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I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7" name="object 1337"/>
          <p:cNvSpPr txBox="1"/>
          <p:nvPr/>
        </p:nvSpPr>
        <p:spPr>
          <a:xfrm rot="16500000">
            <a:off x="4542468" y="7702394"/>
            <a:ext cx="9897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-5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4551220" y="7512935"/>
            <a:ext cx="92333" cy="225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L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spc="-45" dirty="0">
                <a:latin typeface="Trebuchet MS"/>
                <a:cs typeface="Trebuchet MS"/>
              </a:rPr>
              <a:t>A</a:t>
            </a:r>
            <a:r>
              <a:rPr sz="600" i="1" spc="25" dirty="0">
                <a:latin typeface="Trebuchet MS"/>
                <a:cs typeface="Trebuchet MS"/>
              </a:rPr>
              <a:t>V</a:t>
            </a:r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9079575" y="4538700"/>
            <a:ext cx="135890" cy="92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dirty="0">
                <a:latin typeface="Trebuchet MS"/>
                <a:cs typeface="Trebuchet MS"/>
              </a:rPr>
              <a:t>2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0" name="object 1340"/>
          <p:cNvSpPr txBox="1"/>
          <p:nvPr/>
        </p:nvSpPr>
        <p:spPr>
          <a:xfrm rot="21540000">
            <a:off x="9196902" y="4535436"/>
            <a:ext cx="232216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30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40" dirty="0">
                <a:latin typeface="Trebuchet MS"/>
                <a:cs typeface="Trebuchet MS"/>
              </a:rPr>
              <a:t> </a:t>
            </a:r>
            <a:r>
              <a:rPr sz="600" i="1" spc="1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10813088" y="4996346"/>
            <a:ext cx="92333" cy="1797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600" i="1" dirty="0">
                <a:latin typeface="Trebuchet MS"/>
                <a:cs typeface="Trebuchet MS"/>
              </a:rPr>
              <a:t>P</a:t>
            </a:r>
            <a:r>
              <a:rPr sz="600" i="1" spc="20" dirty="0">
                <a:latin typeface="Trebuchet MS"/>
                <a:cs typeface="Trebuchet MS"/>
              </a:rPr>
              <a:t> </a:t>
            </a:r>
            <a:r>
              <a:rPr sz="600" i="1" spc="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2" name="object 1342"/>
          <p:cNvSpPr txBox="1"/>
          <p:nvPr/>
        </p:nvSpPr>
        <p:spPr>
          <a:xfrm rot="1860000">
            <a:off x="4553389" y="6780013"/>
            <a:ext cx="324996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0"/>
              </a:lnSpc>
            </a:pPr>
            <a:r>
              <a:rPr sz="900" i="1" spc="37" baseline="4629" dirty="0">
                <a:latin typeface="Trebuchet MS"/>
                <a:cs typeface="Trebuchet MS"/>
              </a:rPr>
              <a:t>H</a:t>
            </a:r>
            <a:r>
              <a:rPr sz="600" i="1" spc="10" dirty="0">
                <a:latin typeface="Trebuchet MS"/>
                <a:cs typeface="Trebuchet MS"/>
              </a:rPr>
              <a:t>R</a:t>
            </a:r>
            <a:r>
              <a:rPr sz="600" i="1" spc="2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P</a:t>
            </a:r>
            <a:r>
              <a:rPr sz="600" i="1" spc="50" dirty="0">
                <a:latin typeface="Trebuchet MS"/>
                <a:cs typeface="Trebuchet MS"/>
              </a:rPr>
              <a:t> </a:t>
            </a:r>
            <a:r>
              <a:rPr sz="600" i="1" spc="1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3" name="object 1343"/>
          <p:cNvSpPr txBox="1"/>
          <p:nvPr/>
        </p:nvSpPr>
        <p:spPr>
          <a:xfrm rot="20580000">
            <a:off x="8757943" y="7213499"/>
            <a:ext cx="103434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N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4" name="object 1344"/>
          <p:cNvSpPr txBox="1"/>
          <p:nvPr/>
        </p:nvSpPr>
        <p:spPr>
          <a:xfrm rot="1020000">
            <a:off x="8839559" y="7208725"/>
            <a:ext cx="100853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P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5" name="object 1345"/>
          <p:cNvSpPr txBox="1"/>
          <p:nvPr/>
        </p:nvSpPr>
        <p:spPr>
          <a:xfrm rot="1620000">
            <a:off x="8892310" y="7256449"/>
            <a:ext cx="19851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0" dirty="0">
                <a:latin typeface="Trebuchet MS"/>
                <a:cs typeface="Trebuchet MS"/>
              </a:rPr>
              <a:t>O</a:t>
            </a:r>
            <a:r>
              <a:rPr sz="600" i="1" spc="35" dirty="0">
                <a:latin typeface="Trebuchet MS"/>
                <a:cs typeface="Trebuchet MS"/>
              </a:rPr>
              <a:t>I</a:t>
            </a:r>
            <a:r>
              <a:rPr sz="600" i="1" spc="15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6" name="object 1346"/>
          <p:cNvSpPr txBox="1"/>
          <p:nvPr/>
        </p:nvSpPr>
        <p:spPr>
          <a:xfrm rot="4080000">
            <a:off x="9037395" y="7376066"/>
            <a:ext cx="132058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0" dirty="0">
                <a:latin typeface="Trebuchet MS"/>
                <a:cs typeface="Trebuchet MS"/>
              </a:rPr>
              <a:t>D</a:t>
            </a:r>
            <a:r>
              <a:rPr sz="600" i="1" spc="-5" dirty="0">
                <a:latin typeface="Trebuchet MS"/>
                <a:cs typeface="Trebuchet MS"/>
              </a:rPr>
              <a:t>R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7" name="object 1347"/>
          <p:cNvSpPr txBox="1"/>
          <p:nvPr/>
        </p:nvSpPr>
        <p:spPr>
          <a:xfrm rot="20460000">
            <a:off x="9920148" y="5765737"/>
            <a:ext cx="101952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C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8" name="object 1348"/>
          <p:cNvSpPr txBox="1"/>
          <p:nvPr/>
        </p:nvSpPr>
        <p:spPr>
          <a:xfrm rot="20100000">
            <a:off x="9971967" y="5738389"/>
            <a:ext cx="13070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15" dirty="0">
                <a:latin typeface="Trebuchet MS"/>
                <a:cs typeface="Trebuchet MS"/>
              </a:rPr>
              <a:t>O</a:t>
            </a:r>
            <a:r>
              <a:rPr sz="600" i="1" dirty="0">
                <a:latin typeface="Trebuchet MS"/>
                <a:cs typeface="Trebuchet MS"/>
              </a:rPr>
              <a:t>L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49" name="object 1349"/>
          <p:cNvSpPr txBox="1"/>
          <p:nvPr/>
        </p:nvSpPr>
        <p:spPr>
          <a:xfrm rot="20040000">
            <a:off x="10051835" y="5704398"/>
            <a:ext cx="10374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dirty="0">
                <a:latin typeface="Trebuchet MS"/>
                <a:cs typeface="Trebuchet MS"/>
              </a:rPr>
              <a:t>U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0" name="object 1350"/>
          <p:cNvSpPr txBox="1"/>
          <p:nvPr/>
        </p:nvSpPr>
        <p:spPr>
          <a:xfrm rot="19920000">
            <a:off x="10107605" y="5649443"/>
            <a:ext cx="201343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15" dirty="0">
                <a:latin typeface="Trebuchet MS"/>
                <a:cs typeface="Trebuchet MS"/>
              </a:rPr>
              <a:t>MBI</a:t>
            </a:r>
            <a:r>
              <a:rPr sz="600" i="1" dirty="0">
                <a:latin typeface="Trebuchet MS"/>
                <a:cs typeface="Trebuchet MS"/>
              </a:rPr>
              <a:t>A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1" name="object 1351"/>
          <p:cNvSpPr txBox="1"/>
          <p:nvPr/>
        </p:nvSpPr>
        <p:spPr>
          <a:xfrm rot="19620000">
            <a:off x="10285498" y="5563413"/>
            <a:ext cx="131139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5"/>
              </a:lnSpc>
            </a:pPr>
            <a:r>
              <a:rPr sz="600" i="1" spc="20" dirty="0">
                <a:latin typeface="Trebuchet MS"/>
                <a:cs typeface="Trebuchet MS"/>
              </a:rPr>
              <a:t>R</a:t>
            </a:r>
            <a:r>
              <a:rPr sz="600" i="1" dirty="0">
                <a:latin typeface="Trebuchet MS"/>
                <a:cs typeface="Trebuchet MS"/>
              </a:rPr>
              <a:t>D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2" name="object 1352"/>
          <p:cNvSpPr txBox="1"/>
          <p:nvPr/>
        </p:nvSpPr>
        <p:spPr>
          <a:xfrm rot="21540000">
            <a:off x="8820338" y="5375702"/>
            <a:ext cx="339397" cy="90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10"/>
              </a:lnSpc>
            </a:pPr>
            <a:r>
              <a:rPr sz="600" i="1" dirty="0">
                <a:latin typeface="Trebuchet MS"/>
                <a:cs typeface="Trebuchet MS"/>
              </a:rPr>
              <a:t>E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7</a:t>
            </a:r>
            <a:r>
              <a:rPr sz="600" i="1" spc="20" dirty="0">
                <a:latin typeface="Trebuchet MS"/>
                <a:cs typeface="Trebuchet MS"/>
              </a:rPr>
              <a:t>T</a:t>
            </a:r>
            <a:r>
              <a:rPr sz="600" i="1" dirty="0">
                <a:latin typeface="Trebuchet MS"/>
                <a:cs typeface="Trebuchet MS"/>
              </a:rPr>
              <a:t>H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30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3" name="object 1353"/>
          <p:cNvSpPr txBox="1"/>
          <p:nvPr/>
        </p:nvSpPr>
        <p:spPr>
          <a:xfrm rot="2880000">
            <a:off x="5306162" y="3637979"/>
            <a:ext cx="479366" cy="89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690"/>
              </a:lnSpc>
            </a:pPr>
            <a:r>
              <a:rPr sz="900" i="1" spc="-82" baseline="4629" dirty="0">
                <a:latin typeface="Trebuchet MS"/>
                <a:cs typeface="Trebuchet MS"/>
              </a:rPr>
              <a:t>W</a:t>
            </a:r>
            <a:r>
              <a:rPr sz="900" i="1" spc="15" baseline="4629" dirty="0">
                <a:latin typeface="Trebuchet MS"/>
                <a:cs typeface="Trebuchet MS"/>
              </a:rPr>
              <a:t>A</a:t>
            </a:r>
            <a:r>
              <a:rPr sz="900" i="1" spc="-67" baseline="4629" dirty="0">
                <a:latin typeface="Trebuchet MS"/>
                <a:cs typeface="Trebuchet MS"/>
              </a:rPr>
              <a:t>L</a:t>
            </a:r>
            <a:r>
              <a:rPr sz="900" i="1" baseline="4629" dirty="0">
                <a:latin typeface="Trebuchet MS"/>
                <a:cs typeface="Trebuchet MS"/>
              </a:rPr>
              <a:t>T</a:t>
            </a:r>
            <a:r>
              <a:rPr sz="900" i="1" spc="7" baseline="4629" dirty="0">
                <a:latin typeface="Trebuchet MS"/>
                <a:cs typeface="Trebuchet MS"/>
              </a:rPr>
              <a:t>H</a:t>
            </a:r>
            <a:r>
              <a:rPr sz="600" i="1" spc="10" dirty="0">
                <a:latin typeface="Trebuchet MS"/>
                <a:cs typeface="Trebuchet MS"/>
              </a:rPr>
              <a:t>A</a:t>
            </a:r>
            <a:r>
              <a:rPr sz="600" i="1" spc="-5" dirty="0">
                <a:latin typeface="Trebuchet MS"/>
                <a:cs typeface="Trebuchet MS"/>
              </a:rPr>
              <a:t>M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dirty="0">
                <a:latin typeface="Trebuchet MS"/>
                <a:cs typeface="Trebuchet MS"/>
              </a:rPr>
              <a:t>S</a:t>
            </a:r>
            <a:r>
              <a:rPr sz="600" i="1" spc="-5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4" name="object 1354"/>
          <p:cNvSpPr txBox="1"/>
          <p:nvPr/>
        </p:nvSpPr>
        <p:spPr>
          <a:xfrm rot="2400000">
            <a:off x="7742339" y="3902703"/>
            <a:ext cx="364236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900" i="1" baseline="4629" dirty="0">
                <a:latin typeface="Trebuchet MS"/>
                <a:cs typeface="Trebuchet MS"/>
              </a:rPr>
              <a:t>W</a:t>
            </a:r>
            <a:r>
              <a:rPr sz="900" i="1" spc="67" baseline="4629" dirty="0">
                <a:latin typeface="Trebuchet MS"/>
                <a:cs typeface="Trebuchet MS"/>
              </a:rPr>
              <a:t> </a:t>
            </a:r>
            <a:r>
              <a:rPr sz="600" i="1" spc="15" dirty="0">
                <a:latin typeface="Trebuchet MS"/>
                <a:cs typeface="Trebuchet MS"/>
              </a:rPr>
              <a:t>2</a:t>
            </a:r>
            <a:r>
              <a:rPr sz="600" i="1" spc="30" dirty="0">
                <a:latin typeface="Trebuchet MS"/>
                <a:cs typeface="Trebuchet MS"/>
              </a:rPr>
              <a:t>N</a:t>
            </a:r>
            <a:r>
              <a:rPr sz="600" i="1" dirty="0">
                <a:latin typeface="Trebuchet MS"/>
                <a:cs typeface="Trebuchet MS"/>
              </a:rPr>
              <a:t>D</a:t>
            </a:r>
            <a:r>
              <a:rPr sz="600" i="1" spc="45" dirty="0">
                <a:latin typeface="Trebuchet MS"/>
                <a:cs typeface="Trebuchet MS"/>
              </a:rPr>
              <a:t> </a:t>
            </a:r>
            <a:r>
              <a:rPr sz="600" i="1" spc="25" dirty="0">
                <a:latin typeface="Trebuchet MS"/>
                <a:cs typeface="Trebuchet MS"/>
              </a:rPr>
              <a:t>S</a:t>
            </a:r>
            <a:r>
              <a:rPr sz="600" i="1" dirty="0">
                <a:latin typeface="Trebuchet MS"/>
                <a:cs typeface="Trebuchet MS"/>
              </a:rPr>
              <a:t>T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5" name="object 1355"/>
          <p:cNvSpPr txBox="1"/>
          <p:nvPr/>
        </p:nvSpPr>
        <p:spPr>
          <a:xfrm rot="21540000">
            <a:off x="9907502" y="3293647"/>
            <a:ext cx="503952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05"/>
              </a:lnSpc>
            </a:pPr>
            <a:r>
              <a:rPr sz="600" i="1" spc="25" dirty="0">
                <a:latin typeface="Trebuchet MS"/>
                <a:cs typeface="Trebuchet MS"/>
              </a:rPr>
              <a:t>D</a:t>
            </a:r>
            <a:r>
              <a:rPr sz="600" i="1" spc="-20" dirty="0">
                <a:latin typeface="Trebuchet MS"/>
                <a:cs typeface="Trebuchet MS"/>
              </a:rPr>
              <a:t>R</a:t>
            </a:r>
            <a:r>
              <a:rPr sz="600" i="1" spc="25" dirty="0">
                <a:latin typeface="Trebuchet MS"/>
                <a:cs typeface="Trebuchet MS"/>
              </a:rPr>
              <a:t>YD</a:t>
            </a:r>
            <a:r>
              <a:rPr sz="600" i="1" spc="20" dirty="0">
                <a:latin typeface="Trebuchet MS"/>
                <a:cs typeface="Trebuchet MS"/>
              </a:rPr>
              <a:t>OC</a:t>
            </a:r>
            <a:r>
              <a:rPr sz="600" i="1" dirty="0">
                <a:latin typeface="Trebuchet MS"/>
                <a:cs typeface="Trebuchet MS"/>
              </a:rPr>
              <a:t>K</a:t>
            </a:r>
            <a:r>
              <a:rPr sz="600" i="1" spc="30" dirty="0">
                <a:latin typeface="Trebuchet MS"/>
                <a:cs typeface="Trebuchet MS"/>
              </a:rPr>
              <a:t> </a:t>
            </a:r>
            <a:r>
              <a:rPr sz="600" i="1" spc="-60" dirty="0">
                <a:latin typeface="Trebuchet MS"/>
                <a:cs typeface="Trebuchet MS"/>
              </a:rPr>
              <a:t>A</a:t>
            </a:r>
            <a:r>
              <a:rPr sz="600" i="1" spc="25" dirty="0">
                <a:latin typeface="Trebuchet MS"/>
                <a:cs typeface="Trebuchet MS"/>
              </a:rPr>
              <a:t>V</a:t>
            </a:r>
            <a:r>
              <a:rPr sz="600" i="1" dirty="0">
                <a:latin typeface="Trebuchet MS"/>
                <a:cs typeface="Trebuchet MS"/>
              </a:rPr>
              <a:t>E</a:t>
            </a:r>
            <a:endParaRPr sz="600">
              <a:latin typeface="Trebuchet MS"/>
              <a:cs typeface="Trebuchet MS"/>
            </a:endParaRPr>
          </a:p>
        </p:txBody>
      </p:sp>
      <p:sp>
        <p:nvSpPr>
          <p:cNvPr id="1356" name="object 1356"/>
          <p:cNvSpPr txBox="1"/>
          <p:nvPr/>
        </p:nvSpPr>
        <p:spPr>
          <a:xfrm>
            <a:off x="8358890" y="2462445"/>
            <a:ext cx="78740" cy="1077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700" i="1" spc="-5" dirty="0">
                <a:latin typeface="Trebuchet MS"/>
                <a:cs typeface="Trebuchet MS"/>
              </a:rPr>
              <a:t>C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57" name="object 1357"/>
          <p:cNvSpPr txBox="1"/>
          <p:nvPr/>
        </p:nvSpPr>
        <p:spPr>
          <a:xfrm rot="60000">
            <a:off x="8393132" y="2459777"/>
            <a:ext cx="122002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O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58" name="object 1358"/>
          <p:cNvSpPr txBox="1"/>
          <p:nvPr/>
        </p:nvSpPr>
        <p:spPr>
          <a:xfrm rot="120000">
            <a:off x="8452336" y="2460262"/>
            <a:ext cx="120464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N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59" name="object 1359"/>
          <p:cNvSpPr txBox="1"/>
          <p:nvPr/>
        </p:nvSpPr>
        <p:spPr>
          <a:xfrm rot="180000">
            <a:off x="8509968" y="2464242"/>
            <a:ext cx="122868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G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0" name="object 1360"/>
          <p:cNvSpPr txBox="1"/>
          <p:nvPr/>
        </p:nvSpPr>
        <p:spPr>
          <a:xfrm rot="240000">
            <a:off x="8567790" y="2467567"/>
            <a:ext cx="11898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R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1" name="object 1361"/>
          <p:cNvSpPr txBox="1"/>
          <p:nvPr/>
        </p:nvSpPr>
        <p:spPr>
          <a:xfrm rot="300000">
            <a:off x="8617594" y="2472465"/>
            <a:ext cx="117351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E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2" name="object 1362"/>
          <p:cNvSpPr txBox="1"/>
          <p:nvPr/>
        </p:nvSpPr>
        <p:spPr>
          <a:xfrm rot="360000">
            <a:off x="8664232" y="2476938"/>
            <a:ext cx="114740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3" name="object 1363"/>
          <p:cNvSpPr txBox="1"/>
          <p:nvPr/>
        </p:nvSpPr>
        <p:spPr>
          <a:xfrm rot="420000">
            <a:off x="8707517" y="2483471"/>
            <a:ext cx="114740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4" name="object 1364"/>
          <p:cNvSpPr txBox="1"/>
          <p:nvPr/>
        </p:nvSpPr>
        <p:spPr>
          <a:xfrm rot="480000">
            <a:off x="8774921" y="2493411"/>
            <a:ext cx="115570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5" name="object 1365"/>
          <p:cNvSpPr txBox="1"/>
          <p:nvPr/>
        </p:nvSpPr>
        <p:spPr>
          <a:xfrm rot="540000">
            <a:off x="8820690" y="2500667"/>
            <a:ext cx="119271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6" name="object 1366"/>
          <p:cNvSpPr txBox="1"/>
          <p:nvPr/>
        </p:nvSpPr>
        <p:spPr>
          <a:xfrm>
            <a:off x="9788415" y="3905466"/>
            <a:ext cx="107722" cy="4857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700" i="1" spc="-25" dirty="0">
                <a:latin typeface="Trebuchet MS"/>
                <a:cs typeface="Trebuchet MS"/>
              </a:rPr>
              <a:t>S</a:t>
            </a:r>
            <a:r>
              <a:rPr sz="700" i="1" spc="-20" dirty="0">
                <a:latin typeface="Trebuchet MS"/>
                <a:cs typeface="Trebuchet MS"/>
              </a:rPr>
              <a:t>U</a:t>
            </a:r>
            <a:r>
              <a:rPr sz="1050" i="1" spc="-22" baseline="3968" dirty="0">
                <a:latin typeface="Trebuchet MS"/>
                <a:cs typeface="Trebuchet MS"/>
              </a:rPr>
              <a:t>M</a:t>
            </a:r>
            <a:r>
              <a:rPr sz="1050" i="1" spc="-44" baseline="3968" dirty="0">
                <a:latin typeface="Trebuchet MS"/>
                <a:cs typeface="Trebuchet MS"/>
              </a:rPr>
              <a:t>M</a:t>
            </a:r>
            <a:r>
              <a:rPr sz="1050" i="1" spc="-37" baseline="3968" dirty="0">
                <a:latin typeface="Trebuchet MS"/>
                <a:cs typeface="Trebuchet MS"/>
              </a:rPr>
              <a:t>E</a:t>
            </a:r>
            <a:r>
              <a:rPr sz="1050" i="1" baseline="7936" dirty="0">
                <a:latin typeface="Trebuchet MS"/>
                <a:cs typeface="Trebuchet MS"/>
              </a:rPr>
              <a:t>R</a:t>
            </a:r>
            <a:r>
              <a:rPr sz="1050" i="1" spc="-30" baseline="7936" dirty="0">
                <a:latin typeface="Trebuchet MS"/>
                <a:cs typeface="Trebuchet MS"/>
              </a:rPr>
              <a:t> </a:t>
            </a:r>
            <a:r>
              <a:rPr sz="1050" i="1" spc="-37" baseline="7936" dirty="0">
                <a:latin typeface="Trebuchet MS"/>
                <a:cs typeface="Trebuchet MS"/>
              </a:rPr>
              <a:t>S</a:t>
            </a:r>
            <a:r>
              <a:rPr sz="1050" i="1" baseline="7936" dirty="0">
                <a:latin typeface="Trebuchet MS"/>
                <a:cs typeface="Trebuchet MS"/>
              </a:rPr>
              <a:t>T</a:t>
            </a:r>
            <a:endParaRPr sz="1050" baseline="7936">
              <a:latin typeface="Trebuchet MS"/>
              <a:cs typeface="Trebuchet MS"/>
            </a:endParaRPr>
          </a:p>
        </p:txBody>
      </p:sp>
      <p:sp>
        <p:nvSpPr>
          <p:cNvPr id="1367" name="object 1367"/>
          <p:cNvSpPr txBox="1"/>
          <p:nvPr/>
        </p:nvSpPr>
        <p:spPr>
          <a:xfrm rot="16020000">
            <a:off x="7988215" y="6600219"/>
            <a:ext cx="119280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D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8" name="object 1368"/>
          <p:cNvSpPr txBox="1"/>
          <p:nvPr/>
        </p:nvSpPr>
        <p:spPr>
          <a:xfrm rot="16320000">
            <a:off x="7987340" y="6545817"/>
            <a:ext cx="119572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A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69" name="object 1369"/>
          <p:cNvSpPr txBox="1"/>
          <p:nvPr/>
        </p:nvSpPr>
        <p:spPr>
          <a:xfrm rot="16500000">
            <a:off x="7991078" y="6504637"/>
            <a:ext cx="11786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0" name="object 1370"/>
          <p:cNvSpPr txBox="1"/>
          <p:nvPr/>
        </p:nvSpPr>
        <p:spPr>
          <a:xfrm rot="16860000">
            <a:off x="8000248" y="6428452"/>
            <a:ext cx="11786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B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1" name="object 1371"/>
          <p:cNvSpPr txBox="1"/>
          <p:nvPr/>
        </p:nvSpPr>
        <p:spPr>
          <a:xfrm rot="17100000">
            <a:off x="8011995" y="6381746"/>
            <a:ext cx="115733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2" name="object 1372"/>
          <p:cNvSpPr txBox="1"/>
          <p:nvPr/>
        </p:nvSpPr>
        <p:spPr>
          <a:xfrm rot="17280000">
            <a:off x="8020905" y="6341783"/>
            <a:ext cx="118704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V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3" name="object 1373"/>
          <p:cNvSpPr txBox="1"/>
          <p:nvPr/>
        </p:nvSpPr>
        <p:spPr>
          <a:xfrm rot="17520000">
            <a:off x="8038704" y="6291559"/>
            <a:ext cx="119572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D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4" name="object 1374"/>
          <p:cNvSpPr txBox="1"/>
          <p:nvPr/>
        </p:nvSpPr>
        <p:spPr>
          <a:xfrm rot="16080000">
            <a:off x="7679251" y="6635841"/>
            <a:ext cx="148623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0" dirty="0">
                <a:latin typeface="Trebuchet MS"/>
                <a:cs typeface="Trebuchet MS"/>
              </a:rPr>
              <a:t>O</a:t>
            </a:r>
            <a:r>
              <a:rPr sz="700" i="1" spc="-5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5" name="object 1375"/>
          <p:cNvSpPr txBox="1"/>
          <p:nvPr/>
        </p:nvSpPr>
        <p:spPr>
          <a:xfrm>
            <a:off x="7586390" y="6009925"/>
            <a:ext cx="224036" cy="6413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71755">
              <a:lnSpc>
                <a:spcPct val="104299"/>
              </a:lnSpc>
            </a:pPr>
            <a:r>
              <a:rPr sz="1050" i="1" spc="-30" baseline="3968" dirty="0">
                <a:latin typeface="Trebuchet MS"/>
                <a:cs typeface="Trebuchet MS"/>
              </a:rPr>
              <a:t>C</a:t>
            </a:r>
            <a:r>
              <a:rPr sz="1050" i="1" baseline="3968" dirty="0">
                <a:latin typeface="Trebuchet MS"/>
                <a:cs typeface="Trebuchet MS"/>
              </a:rPr>
              <a:t>O</a:t>
            </a:r>
            <a:r>
              <a:rPr sz="1050" i="1" spc="-22" baseline="3968" dirty="0">
                <a:latin typeface="Trebuchet MS"/>
                <a:cs typeface="Trebuchet MS"/>
              </a:rPr>
              <a:t>L</a:t>
            </a:r>
            <a:r>
              <a:rPr sz="1050" i="1" spc="-7" baseline="3968" dirty="0">
                <a:latin typeface="Trebuchet MS"/>
                <a:cs typeface="Trebuchet MS"/>
              </a:rPr>
              <a:t>U</a:t>
            </a:r>
            <a:r>
              <a:rPr sz="700" i="1" dirty="0">
                <a:latin typeface="Trebuchet MS"/>
                <a:cs typeface="Trebuchet MS"/>
              </a:rPr>
              <a:t>M</a:t>
            </a:r>
            <a:r>
              <a:rPr sz="700" i="1" spc="-10" dirty="0">
                <a:latin typeface="Trebuchet MS"/>
                <a:cs typeface="Trebuchet MS"/>
              </a:rPr>
              <a:t>B</a:t>
            </a:r>
            <a:r>
              <a:rPr sz="700" i="1" spc="-15" dirty="0">
                <a:latin typeface="Trebuchet MS"/>
                <a:cs typeface="Trebuchet MS"/>
              </a:rPr>
              <a:t>I</a:t>
            </a:r>
            <a:r>
              <a:rPr sz="700" i="1" dirty="0">
                <a:latin typeface="Trebuchet MS"/>
                <a:cs typeface="Trebuchet MS"/>
              </a:rPr>
              <a:t>A</a:t>
            </a:r>
            <a:r>
              <a:rPr sz="700" i="1" spc="-35" dirty="0">
                <a:latin typeface="Trebuchet MS"/>
                <a:cs typeface="Trebuchet MS"/>
              </a:rPr>
              <a:t> </a:t>
            </a:r>
            <a:r>
              <a:rPr sz="700" i="1" spc="-10" dirty="0">
                <a:latin typeface="Trebuchet MS"/>
                <a:cs typeface="Trebuchet MS"/>
              </a:rPr>
              <a:t>R</a:t>
            </a:r>
            <a:r>
              <a:rPr sz="700" i="1" dirty="0">
                <a:latin typeface="Trebuchet MS"/>
                <a:cs typeface="Trebuchet MS"/>
              </a:rPr>
              <a:t>D D</a:t>
            </a:r>
            <a:r>
              <a:rPr sz="700" i="1" spc="-15" dirty="0">
                <a:latin typeface="Trebuchet MS"/>
                <a:cs typeface="Trebuchet MS"/>
              </a:rPr>
              <a:t> </a:t>
            </a:r>
            <a:r>
              <a:rPr sz="700" i="1" spc="-35" dirty="0">
                <a:latin typeface="Trebuchet MS"/>
                <a:cs typeface="Trebuchet MS"/>
              </a:rPr>
              <a:t>C</a:t>
            </a:r>
            <a:r>
              <a:rPr sz="1050" i="1" spc="-22" baseline="3968" dirty="0">
                <a:latin typeface="Trebuchet MS"/>
                <a:cs typeface="Trebuchet MS"/>
              </a:rPr>
              <a:t>O</a:t>
            </a:r>
            <a:r>
              <a:rPr sz="1050" i="1" spc="-44" baseline="3968" dirty="0">
                <a:latin typeface="Trebuchet MS"/>
                <a:cs typeface="Trebuchet MS"/>
              </a:rPr>
              <a:t>L</a:t>
            </a:r>
            <a:r>
              <a:rPr sz="1050" i="1" spc="-37" baseline="3968" dirty="0">
                <a:latin typeface="Trebuchet MS"/>
                <a:cs typeface="Trebuchet MS"/>
              </a:rPr>
              <a:t>O</a:t>
            </a:r>
            <a:r>
              <a:rPr sz="1050" i="1" spc="-15" baseline="7936" dirty="0">
                <a:latin typeface="Trebuchet MS"/>
                <a:cs typeface="Trebuchet MS"/>
              </a:rPr>
              <a:t>N</a:t>
            </a:r>
            <a:r>
              <a:rPr sz="1050" i="1" baseline="7936" dirty="0">
                <a:latin typeface="Trebuchet MS"/>
                <a:cs typeface="Trebuchet MS"/>
              </a:rPr>
              <a:t>Y</a:t>
            </a:r>
            <a:r>
              <a:rPr sz="1050" i="1" spc="-60" baseline="7936" dirty="0">
                <a:latin typeface="Trebuchet MS"/>
                <a:cs typeface="Trebuchet MS"/>
              </a:rPr>
              <a:t> </a:t>
            </a:r>
            <a:r>
              <a:rPr sz="1050" i="1" spc="-150" baseline="7936" dirty="0">
                <a:latin typeface="Trebuchet MS"/>
                <a:cs typeface="Trebuchet MS"/>
              </a:rPr>
              <a:t>A</a:t>
            </a:r>
            <a:r>
              <a:rPr sz="1050" i="1" spc="-30" baseline="7936" dirty="0">
                <a:latin typeface="Trebuchet MS"/>
                <a:cs typeface="Trebuchet MS"/>
              </a:rPr>
              <a:t>V</a:t>
            </a:r>
            <a:r>
              <a:rPr sz="1050" i="1" baseline="11904" dirty="0">
                <a:latin typeface="Trebuchet MS"/>
                <a:cs typeface="Trebuchet MS"/>
              </a:rPr>
              <a:t>E</a:t>
            </a:r>
            <a:endParaRPr sz="1050" baseline="11904">
              <a:latin typeface="Trebuchet MS"/>
              <a:cs typeface="Trebuchet MS"/>
            </a:endParaRPr>
          </a:p>
        </p:txBody>
      </p:sp>
      <p:sp>
        <p:nvSpPr>
          <p:cNvPr id="1376" name="object 1376"/>
          <p:cNvSpPr txBox="1"/>
          <p:nvPr/>
        </p:nvSpPr>
        <p:spPr>
          <a:xfrm rot="19140000">
            <a:off x="5986032" y="4168342"/>
            <a:ext cx="11928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A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7" name="object 1377"/>
          <p:cNvSpPr txBox="1"/>
          <p:nvPr/>
        </p:nvSpPr>
        <p:spPr>
          <a:xfrm rot="18960000">
            <a:off x="6023478" y="4133740"/>
            <a:ext cx="11548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8" name="object 1378"/>
          <p:cNvSpPr txBox="1"/>
          <p:nvPr/>
        </p:nvSpPr>
        <p:spPr>
          <a:xfrm rot="18780000">
            <a:off x="6055620" y="4100205"/>
            <a:ext cx="117584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B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79" name="object 1379"/>
          <p:cNvSpPr txBox="1"/>
          <p:nvPr/>
        </p:nvSpPr>
        <p:spPr>
          <a:xfrm rot="18600000">
            <a:off x="6088424" y="4061408"/>
            <a:ext cx="119305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A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0" name="object 1380"/>
          <p:cNvSpPr txBox="1"/>
          <p:nvPr/>
        </p:nvSpPr>
        <p:spPr>
          <a:xfrm rot="18360000">
            <a:off x="6120843" y="4017059"/>
            <a:ext cx="12076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N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1" name="object 1381"/>
          <p:cNvSpPr txBox="1"/>
          <p:nvPr/>
        </p:nvSpPr>
        <p:spPr>
          <a:xfrm rot="18120000">
            <a:off x="6152953" y="3972756"/>
            <a:ext cx="117584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2" name="object 1382"/>
          <p:cNvSpPr txBox="1"/>
          <p:nvPr/>
        </p:nvSpPr>
        <p:spPr>
          <a:xfrm rot="17880000">
            <a:off x="6189255" y="3909447"/>
            <a:ext cx="11474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3" name="object 1383"/>
          <p:cNvSpPr txBox="1"/>
          <p:nvPr/>
        </p:nvSpPr>
        <p:spPr>
          <a:xfrm rot="17700000">
            <a:off x="6208815" y="3868602"/>
            <a:ext cx="11842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4" name="object 1384"/>
          <p:cNvSpPr txBox="1"/>
          <p:nvPr/>
        </p:nvSpPr>
        <p:spPr>
          <a:xfrm rot="1860000">
            <a:off x="8624397" y="2298121"/>
            <a:ext cx="583409" cy="103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15"/>
              </a:lnSpc>
            </a:pPr>
            <a:r>
              <a:rPr sz="1050" i="1" spc="-15" baseline="3968" dirty="0">
                <a:latin typeface="Trebuchet MS"/>
                <a:cs typeface="Trebuchet MS"/>
              </a:rPr>
              <a:t>SE</a:t>
            </a:r>
            <a:r>
              <a:rPr sz="1050" i="1" spc="-22" baseline="3968" dirty="0">
                <a:latin typeface="Trebuchet MS"/>
                <a:cs typeface="Trebuchet MS"/>
              </a:rPr>
              <a:t>A</a:t>
            </a:r>
            <a:r>
              <a:rPr sz="700" i="1" spc="-15" dirty="0">
                <a:latin typeface="Trebuchet MS"/>
                <a:cs typeface="Trebuchet MS"/>
              </a:rPr>
              <a:t>P</a:t>
            </a:r>
            <a:r>
              <a:rPr sz="1050" i="1" spc="-7" baseline="3968" dirty="0">
                <a:latin typeface="Trebuchet MS"/>
                <a:cs typeface="Trebuchet MS"/>
              </a:rPr>
              <a:t>O</a:t>
            </a:r>
            <a:r>
              <a:rPr sz="700" i="1" spc="-50" dirty="0">
                <a:latin typeface="Trebuchet MS"/>
                <a:cs typeface="Trebuchet MS"/>
              </a:rPr>
              <a:t>R</a:t>
            </a:r>
            <a:r>
              <a:rPr sz="700" i="1" spc="-5" dirty="0">
                <a:latin typeface="Trebuchet MS"/>
                <a:cs typeface="Trebuchet MS"/>
              </a:rPr>
              <a:t>T </a:t>
            </a:r>
            <a:r>
              <a:rPr sz="700" i="1" spc="-15" dirty="0">
                <a:latin typeface="Trebuchet MS"/>
                <a:cs typeface="Trebuchet MS"/>
              </a:rPr>
              <a:t>B</a:t>
            </a:r>
            <a:r>
              <a:rPr sz="700" i="1" spc="-70" dirty="0">
                <a:latin typeface="Trebuchet MS"/>
                <a:cs typeface="Trebuchet MS"/>
              </a:rPr>
              <a:t>L</a:t>
            </a:r>
            <a:r>
              <a:rPr sz="700" i="1" spc="-15" dirty="0">
                <a:latin typeface="Trebuchet MS"/>
                <a:cs typeface="Trebuchet MS"/>
              </a:rPr>
              <a:t>V</a:t>
            </a:r>
            <a:r>
              <a:rPr sz="700" i="1" spc="-5" dirty="0">
                <a:latin typeface="Trebuchet MS"/>
                <a:cs typeface="Trebuchet MS"/>
              </a:rPr>
              <a:t>D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5" name="object 1385"/>
          <p:cNvSpPr txBox="1"/>
          <p:nvPr/>
        </p:nvSpPr>
        <p:spPr>
          <a:xfrm rot="2400000">
            <a:off x="7371768" y="3848926"/>
            <a:ext cx="187231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0" dirty="0">
                <a:latin typeface="Trebuchet MS"/>
                <a:cs typeface="Trebuchet MS"/>
              </a:rPr>
              <a:t>W</a:t>
            </a:r>
            <a:r>
              <a:rPr sz="700" i="1" spc="-5" dirty="0">
                <a:latin typeface="Trebuchet MS"/>
                <a:cs typeface="Trebuchet MS"/>
              </a:rPr>
              <a:t> B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6" name="object 1386"/>
          <p:cNvSpPr txBox="1"/>
          <p:nvPr/>
        </p:nvSpPr>
        <p:spPr>
          <a:xfrm rot="2520000">
            <a:off x="7732455" y="4135873"/>
            <a:ext cx="117584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7" name="object 1387"/>
          <p:cNvSpPr txBox="1"/>
          <p:nvPr/>
        </p:nvSpPr>
        <p:spPr>
          <a:xfrm rot="18720000">
            <a:off x="8504781" y="3361773"/>
            <a:ext cx="20560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D </a:t>
            </a:r>
            <a:r>
              <a:rPr sz="700" i="1" spc="-15" dirty="0">
                <a:latin typeface="Trebuchet MS"/>
                <a:cs typeface="Trebuchet MS"/>
              </a:rPr>
              <a:t>S</a:t>
            </a: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88" name="object 1388"/>
          <p:cNvSpPr txBox="1"/>
          <p:nvPr/>
        </p:nvSpPr>
        <p:spPr>
          <a:xfrm>
            <a:off x="6991661" y="4902052"/>
            <a:ext cx="107722" cy="7143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700" i="1" spc="-20" dirty="0">
                <a:latin typeface="Trebuchet MS"/>
                <a:cs typeface="Trebuchet MS"/>
              </a:rPr>
              <a:t>D</a:t>
            </a:r>
            <a:r>
              <a:rPr sz="700" i="1" dirty="0">
                <a:latin typeface="Trebuchet MS"/>
                <a:cs typeface="Trebuchet MS"/>
              </a:rPr>
              <a:t>O</a:t>
            </a:r>
            <a:r>
              <a:rPr sz="700" i="1" spc="-5" dirty="0">
                <a:latin typeface="Trebuchet MS"/>
                <a:cs typeface="Trebuchet MS"/>
              </a:rPr>
              <a:t>R</a:t>
            </a:r>
            <a:r>
              <a:rPr sz="700" i="1" spc="-15" dirty="0">
                <a:latin typeface="Trebuchet MS"/>
                <a:cs typeface="Trebuchet MS"/>
              </a:rPr>
              <a:t>C</a:t>
            </a:r>
            <a:r>
              <a:rPr sz="700" i="1" spc="5" dirty="0">
                <a:latin typeface="Trebuchet MS"/>
                <a:cs typeface="Trebuchet MS"/>
              </a:rPr>
              <a:t>H</a:t>
            </a:r>
            <a:r>
              <a:rPr sz="700" i="1" spc="-10" dirty="0">
                <a:latin typeface="Trebuchet MS"/>
                <a:cs typeface="Trebuchet MS"/>
              </a:rPr>
              <a:t>E</a:t>
            </a:r>
            <a:r>
              <a:rPr sz="700" i="1" spc="-5" dirty="0">
                <a:latin typeface="Trebuchet MS"/>
                <a:cs typeface="Trebuchet MS"/>
              </a:rPr>
              <a:t>ST</a:t>
            </a:r>
            <a:r>
              <a:rPr sz="1050" i="1" spc="-7" baseline="3968" dirty="0">
                <a:latin typeface="Trebuchet MS"/>
                <a:cs typeface="Trebuchet MS"/>
              </a:rPr>
              <a:t>E</a:t>
            </a:r>
            <a:r>
              <a:rPr sz="1050" i="1" baseline="3968" dirty="0">
                <a:latin typeface="Trebuchet MS"/>
                <a:cs typeface="Trebuchet MS"/>
              </a:rPr>
              <a:t>R</a:t>
            </a:r>
            <a:r>
              <a:rPr sz="1050" i="1" spc="7" baseline="3968" dirty="0">
                <a:latin typeface="Trebuchet MS"/>
                <a:cs typeface="Trebuchet MS"/>
              </a:rPr>
              <a:t> </a:t>
            </a:r>
            <a:r>
              <a:rPr sz="1050" i="1" spc="-142" baseline="3968" dirty="0">
                <a:latin typeface="Trebuchet MS"/>
                <a:cs typeface="Trebuchet MS"/>
              </a:rPr>
              <a:t>A</a:t>
            </a:r>
            <a:r>
              <a:rPr sz="1050" i="1" spc="-7" baseline="3968" dirty="0">
                <a:latin typeface="Trebuchet MS"/>
                <a:cs typeface="Trebuchet MS"/>
              </a:rPr>
              <a:t>V</a:t>
            </a:r>
            <a:r>
              <a:rPr sz="1050" i="1" baseline="3968" dirty="0">
                <a:latin typeface="Trebuchet MS"/>
                <a:cs typeface="Trebuchet MS"/>
              </a:rPr>
              <a:t>E</a:t>
            </a:r>
            <a:endParaRPr sz="1050" baseline="3968">
              <a:latin typeface="Trebuchet MS"/>
              <a:cs typeface="Trebuchet MS"/>
            </a:endParaRPr>
          </a:p>
        </p:txBody>
      </p:sp>
      <p:sp>
        <p:nvSpPr>
          <p:cNvPr id="1389" name="object 1389"/>
          <p:cNvSpPr txBox="1"/>
          <p:nvPr/>
        </p:nvSpPr>
        <p:spPr>
          <a:xfrm rot="780000">
            <a:off x="5389805" y="5342878"/>
            <a:ext cx="148185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5" dirty="0">
                <a:latin typeface="Trebuchet MS"/>
                <a:cs typeface="Trebuchet MS"/>
              </a:rPr>
              <a:t>S</a:t>
            </a:r>
            <a:r>
              <a:rPr sz="700" i="1" spc="-5" dirty="0">
                <a:latin typeface="Trebuchet MS"/>
                <a:cs typeface="Trebuchet MS"/>
              </a:rPr>
              <a:t>O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0" name="object 1390"/>
          <p:cNvSpPr txBox="1"/>
          <p:nvPr/>
        </p:nvSpPr>
        <p:spPr>
          <a:xfrm rot="840000">
            <a:off x="5499441" y="5392530"/>
            <a:ext cx="309343" cy="1047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25"/>
              </a:lnSpc>
            </a:pPr>
            <a:r>
              <a:rPr sz="700" i="1" spc="-5" dirty="0">
                <a:latin typeface="Trebuchet MS"/>
                <a:cs typeface="Trebuchet MS"/>
              </a:rPr>
              <a:t>U</a:t>
            </a:r>
            <a:r>
              <a:rPr sz="700" i="1" spc="-20" dirty="0">
                <a:latin typeface="Trebuchet MS"/>
                <a:cs typeface="Trebuchet MS"/>
              </a:rPr>
              <a:t>T</a:t>
            </a:r>
            <a:r>
              <a:rPr sz="700" i="1" spc="-15" dirty="0">
                <a:latin typeface="Trebuchet MS"/>
                <a:cs typeface="Trebuchet MS"/>
              </a:rPr>
              <a:t>H</a:t>
            </a:r>
            <a:r>
              <a:rPr sz="700" i="1" spc="-5" dirty="0">
                <a:latin typeface="Trebuchet MS"/>
                <a:cs typeface="Trebuchet MS"/>
              </a:rPr>
              <a:t>AM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1" name="object 1391"/>
          <p:cNvSpPr txBox="1"/>
          <p:nvPr/>
        </p:nvSpPr>
        <p:spPr>
          <a:xfrm rot="900000">
            <a:off x="5778331" y="5456496"/>
            <a:ext cx="237409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5" dirty="0">
                <a:latin typeface="Trebuchet MS"/>
                <a:cs typeface="Trebuchet MS"/>
              </a:rPr>
              <a:t>P</a:t>
            </a:r>
            <a:r>
              <a:rPr sz="700" i="1" spc="-40" dirty="0">
                <a:latin typeface="Trebuchet MS"/>
                <a:cs typeface="Trebuchet MS"/>
              </a:rPr>
              <a:t>T</a:t>
            </a:r>
            <a:r>
              <a:rPr sz="700" i="1" spc="-15" dirty="0">
                <a:latin typeface="Trebuchet MS"/>
                <a:cs typeface="Trebuchet MS"/>
              </a:rPr>
              <a:t>O</a:t>
            </a:r>
            <a:r>
              <a:rPr sz="700" i="1" spc="-5" dirty="0">
                <a:latin typeface="Trebuchet MS"/>
                <a:cs typeface="Trebuchet MS"/>
              </a:rPr>
              <a:t>N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2" name="object 1392"/>
          <p:cNvSpPr txBox="1"/>
          <p:nvPr/>
        </p:nvSpPr>
        <p:spPr>
          <a:xfrm rot="960000">
            <a:off x="5998157" y="5505591"/>
            <a:ext cx="142118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ST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3" name="object 1393"/>
          <p:cNvSpPr txBox="1"/>
          <p:nvPr/>
        </p:nvSpPr>
        <p:spPr>
          <a:xfrm rot="3600000">
            <a:off x="5338759" y="7333818"/>
            <a:ext cx="12042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D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4" name="object 1394"/>
          <p:cNvSpPr txBox="1"/>
          <p:nvPr/>
        </p:nvSpPr>
        <p:spPr>
          <a:xfrm rot="3360000">
            <a:off x="5366992" y="7381836"/>
            <a:ext cx="120766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U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5" name="object 1395"/>
          <p:cNvSpPr txBox="1"/>
          <p:nvPr/>
        </p:nvSpPr>
        <p:spPr>
          <a:xfrm rot="3060000">
            <a:off x="5400307" y="7427187"/>
            <a:ext cx="119572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D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6" name="object 1396"/>
          <p:cNvSpPr txBox="1"/>
          <p:nvPr/>
        </p:nvSpPr>
        <p:spPr>
          <a:xfrm rot="2760000">
            <a:off x="5435266" y="7464217"/>
            <a:ext cx="116315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7" name="object 1397"/>
          <p:cNvSpPr txBox="1"/>
          <p:nvPr/>
        </p:nvSpPr>
        <p:spPr>
          <a:xfrm rot="2520000">
            <a:off x="5467225" y="7495379"/>
            <a:ext cx="11650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E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8" name="object 1398"/>
          <p:cNvSpPr txBox="1"/>
          <p:nvPr/>
        </p:nvSpPr>
        <p:spPr>
          <a:xfrm rot="2220000">
            <a:off x="5504577" y="7528123"/>
            <a:ext cx="11870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99" name="object 1399"/>
          <p:cNvSpPr txBox="1"/>
          <p:nvPr/>
        </p:nvSpPr>
        <p:spPr>
          <a:xfrm rot="1860000">
            <a:off x="5565434" y="7568604"/>
            <a:ext cx="11449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0" name="object 1400"/>
          <p:cNvSpPr txBox="1"/>
          <p:nvPr/>
        </p:nvSpPr>
        <p:spPr>
          <a:xfrm rot="1620000">
            <a:off x="5604203" y="7590951"/>
            <a:ext cx="11813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1" name="object 1401"/>
          <p:cNvSpPr txBox="1"/>
          <p:nvPr/>
        </p:nvSpPr>
        <p:spPr>
          <a:xfrm rot="18120000">
            <a:off x="6533360" y="6922558"/>
            <a:ext cx="117569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B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2" name="object 1402"/>
          <p:cNvSpPr txBox="1"/>
          <p:nvPr/>
        </p:nvSpPr>
        <p:spPr>
          <a:xfrm rot="18060000">
            <a:off x="6558960" y="6874283"/>
            <a:ext cx="121767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O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3" name="object 1403"/>
          <p:cNvSpPr txBox="1"/>
          <p:nvPr/>
        </p:nvSpPr>
        <p:spPr>
          <a:xfrm rot="18000000">
            <a:off x="6588257" y="6830172"/>
            <a:ext cx="11474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4" name="object 1404"/>
          <p:cNvSpPr txBox="1"/>
          <p:nvPr/>
        </p:nvSpPr>
        <p:spPr>
          <a:xfrm rot="17940000">
            <a:off x="6609313" y="6788678"/>
            <a:ext cx="11842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5" name="object 1405"/>
          <p:cNvSpPr txBox="1"/>
          <p:nvPr/>
        </p:nvSpPr>
        <p:spPr>
          <a:xfrm rot="17880000">
            <a:off x="6631487" y="6742772"/>
            <a:ext cx="122317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O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6" name="object 1406"/>
          <p:cNvSpPr txBox="1"/>
          <p:nvPr/>
        </p:nvSpPr>
        <p:spPr>
          <a:xfrm rot="17820000">
            <a:off x="6658222" y="6691179"/>
            <a:ext cx="12076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N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7" name="object 1407"/>
          <p:cNvSpPr txBox="1"/>
          <p:nvPr/>
        </p:nvSpPr>
        <p:spPr>
          <a:xfrm rot="17760000">
            <a:off x="6693992" y="6622927"/>
            <a:ext cx="11474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S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8" name="object 1408"/>
          <p:cNvSpPr txBox="1"/>
          <p:nvPr/>
        </p:nvSpPr>
        <p:spPr>
          <a:xfrm rot="17700000">
            <a:off x="6711746" y="6579808"/>
            <a:ext cx="118420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09" name="object 1409"/>
          <p:cNvSpPr txBox="1"/>
          <p:nvPr/>
        </p:nvSpPr>
        <p:spPr>
          <a:xfrm rot="1500000">
            <a:off x="5872236" y="3329196"/>
            <a:ext cx="11650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E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0" name="object 1410"/>
          <p:cNvSpPr txBox="1"/>
          <p:nvPr/>
        </p:nvSpPr>
        <p:spPr>
          <a:xfrm rot="1440000">
            <a:off x="5939511" y="3361099"/>
            <a:ext cx="117584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B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1" name="object 1411"/>
          <p:cNvSpPr txBox="1"/>
          <p:nvPr/>
        </p:nvSpPr>
        <p:spPr>
          <a:xfrm rot="1380000">
            <a:off x="5993289" y="3390813"/>
            <a:ext cx="145524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5" dirty="0">
                <a:latin typeface="Trebuchet MS"/>
                <a:cs typeface="Trebuchet MS"/>
              </a:rPr>
              <a:t>ER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2" name="object 1412"/>
          <p:cNvSpPr txBox="1"/>
          <p:nvPr/>
        </p:nvSpPr>
        <p:spPr>
          <a:xfrm rot="1320000">
            <a:off x="6077714" y="3420924"/>
            <a:ext cx="11813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K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3" name="object 1413"/>
          <p:cNvSpPr txBox="1"/>
          <p:nvPr/>
        </p:nvSpPr>
        <p:spPr>
          <a:xfrm rot="1260000">
            <a:off x="6132057" y="3447114"/>
            <a:ext cx="140799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0" dirty="0">
                <a:latin typeface="Trebuchet MS"/>
                <a:cs typeface="Trebuchet MS"/>
              </a:rPr>
              <a:t>E</a:t>
            </a:r>
            <a:r>
              <a:rPr sz="700" i="1" spc="-5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4" name="object 1414"/>
          <p:cNvSpPr txBox="1"/>
          <p:nvPr/>
        </p:nvSpPr>
        <p:spPr>
          <a:xfrm rot="1200000">
            <a:off x="6209959" y="3472391"/>
            <a:ext cx="11650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E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5" name="object 1415"/>
          <p:cNvSpPr txBox="1"/>
          <p:nvPr/>
        </p:nvSpPr>
        <p:spPr>
          <a:xfrm rot="1140000">
            <a:off x="6254269" y="3489415"/>
            <a:ext cx="118709" cy="106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5"/>
              </a:lnSpc>
            </a:pPr>
            <a:r>
              <a:rPr sz="700" i="1" spc="-5" dirty="0">
                <a:latin typeface="Trebuchet MS"/>
                <a:cs typeface="Trebuchet MS"/>
              </a:rPr>
              <a:t>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6" name="object 1416"/>
          <p:cNvSpPr txBox="1"/>
          <p:nvPr/>
        </p:nvSpPr>
        <p:spPr>
          <a:xfrm rot="1080000">
            <a:off x="6335256" y="3521989"/>
            <a:ext cx="141696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20" dirty="0">
                <a:latin typeface="Trebuchet MS"/>
                <a:cs typeface="Trebuchet MS"/>
              </a:rPr>
              <a:t>S</a:t>
            </a: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7" name="object 1417"/>
          <p:cNvSpPr txBox="1"/>
          <p:nvPr/>
        </p:nvSpPr>
        <p:spPr>
          <a:xfrm>
            <a:off x="9816500" y="5061317"/>
            <a:ext cx="107722" cy="72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/>
            <a:r>
              <a:rPr sz="700" i="1" dirty="0">
                <a:latin typeface="Trebuchet MS"/>
                <a:cs typeface="Trebuchet MS"/>
              </a:rPr>
              <a:t>L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8" name="object 1418"/>
          <p:cNvSpPr txBox="1"/>
          <p:nvPr/>
        </p:nvSpPr>
        <p:spPr>
          <a:xfrm rot="16080000">
            <a:off x="9791674" y="4950729"/>
            <a:ext cx="142118" cy="105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30"/>
              </a:lnSpc>
            </a:pPr>
            <a:r>
              <a:rPr sz="700" i="1" spc="-10" dirty="0">
                <a:latin typeface="Trebuchet MS"/>
                <a:cs typeface="Trebuchet MS"/>
              </a:rPr>
              <a:t>S</a:t>
            </a:r>
            <a:r>
              <a:rPr sz="700" i="1" spc="-5" dirty="0">
                <a:latin typeface="Trebuchet MS"/>
                <a:cs typeface="Trebuchet MS"/>
              </a:rPr>
              <a:t>T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19" name="object 1419"/>
          <p:cNvSpPr txBox="1"/>
          <p:nvPr/>
        </p:nvSpPr>
        <p:spPr>
          <a:xfrm rot="2820000">
            <a:off x="4485565" y="4893340"/>
            <a:ext cx="844488" cy="102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805"/>
              </a:lnSpc>
            </a:pPr>
            <a:r>
              <a:rPr sz="1050" i="1" spc="-15" baseline="3968" dirty="0">
                <a:latin typeface="Trebuchet MS"/>
                <a:cs typeface="Trebuchet MS"/>
              </a:rPr>
              <a:t>M</a:t>
            </a:r>
            <a:r>
              <a:rPr sz="1050" i="1" spc="-22" baseline="3968" dirty="0">
                <a:latin typeface="Trebuchet MS"/>
                <a:cs typeface="Trebuchet MS"/>
              </a:rPr>
              <a:t>A</a:t>
            </a:r>
            <a:r>
              <a:rPr sz="1050" i="1" spc="-7" baseline="3968" dirty="0">
                <a:latin typeface="Trebuchet MS"/>
                <a:cs typeface="Trebuchet MS"/>
              </a:rPr>
              <a:t>SS</a:t>
            </a:r>
            <a:r>
              <a:rPr sz="1050" i="1" spc="-22" baseline="3968" dirty="0">
                <a:latin typeface="Trebuchet MS"/>
                <a:cs typeface="Trebuchet MS"/>
              </a:rPr>
              <a:t>A</a:t>
            </a:r>
            <a:r>
              <a:rPr sz="1050" i="1" spc="-7" baseline="3968" dirty="0">
                <a:latin typeface="Trebuchet MS"/>
                <a:cs typeface="Trebuchet MS"/>
              </a:rPr>
              <a:t>C</a:t>
            </a:r>
            <a:r>
              <a:rPr sz="1050" i="1" spc="-15" baseline="3968" dirty="0">
                <a:latin typeface="Trebuchet MS"/>
                <a:cs typeface="Trebuchet MS"/>
              </a:rPr>
              <a:t>H</a:t>
            </a:r>
            <a:r>
              <a:rPr sz="1050" i="1" spc="-22" baseline="3968" dirty="0">
                <a:latin typeface="Trebuchet MS"/>
                <a:cs typeface="Trebuchet MS"/>
              </a:rPr>
              <a:t>U</a:t>
            </a:r>
            <a:r>
              <a:rPr sz="700" i="1" spc="-15" dirty="0">
                <a:latin typeface="Trebuchet MS"/>
                <a:cs typeface="Trebuchet MS"/>
              </a:rPr>
              <a:t>S</a:t>
            </a:r>
            <a:r>
              <a:rPr sz="700" i="1" spc="-10" dirty="0">
                <a:latin typeface="Trebuchet MS"/>
                <a:cs typeface="Trebuchet MS"/>
              </a:rPr>
              <a:t>ETT</a:t>
            </a:r>
            <a:r>
              <a:rPr sz="700" i="1" spc="-5" dirty="0">
                <a:latin typeface="Trebuchet MS"/>
                <a:cs typeface="Trebuchet MS"/>
              </a:rPr>
              <a:t>S</a:t>
            </a:r>
            <a:r>
              <a:rPr sz="700" i="1" dirty="0">
                <a:latin typeface="Trebuchet MS"/>
                <a:cs typeface="Trebuchet MS"/>
              </a:rPr>
              <a:t> </a:t>
            </a:r>
            <a:r>
              <a:rPr sz="700" i="1" spc="-100" dirty="0">
                <a:latin typeface="Trebuchet MS"/>
                <a:cs typeface="Trebuchet MS"/>
              </a:rPr>
              <a:t>A</a:t>
            </a:r>
            <a:r>
              <a:rPr sz="700" i="1" spc="-15" dirty="0">
                <a:latin typeface="Trebuchet MS"/>
                <a:cs typeface="Trebuchet MS"/>
              </a:rPr>
              <a:t>V</a:t>
            </a:r>
            <a:r>
              <a:rPr sz="700" i="1" spc="-5" dirty="0">
                <a:latin typeface="Trebuchet MS"/>
                <a:cs typeface="Trebuchet MS"/>
              </a:rPr>
              <a:t>E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420" name="object 1420"/>
          <p:cNvSpPr txBox="1"/>
          <p:nvPr/>
        </p:nvSpPr>
        <p:spPr>
          <a:xfrm rot="21540000">
            <a:off x="6956726" y="861469"/>
            <a:ext cx="407284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85"/>
              </a:lnSpc>
            </a:pPr>
            <a:r>
              <a:rPr sz="1000" spc="25" dirty="0">
                <a:latin typeface="Georgia"/>
                <a:cs typeface="Georgia"/>
              </a:rPr>
              <a:t>B</a:t>
            </a:r>
            <a:r>
              <a:rPr sz="1000" spc="20" dirty="0">
                <a:latin typeface="Georgia"/>
                <a:cs typeface="Georgia"/>
              </a:rPr>
              <a:t>N</a:t>
            </a:r>
            <a:r>
              <a:rPr sz="1000" spc="30" dirty="0">
                <a:latin typeface="Georgia"/>
                <a:cs typeface="Georgia"/>
              </a:rPr>
              <a:t>H</a:t>
            </a:r>
            <a:r>
              <a:rPr sz="1000" spc="-10" dirty="0">
                <a:latin typeface="Georgia"/>
                <a:cs typeface="Georgia"/>
              </a:rPr>
              <a:t>P</a:t>
            </a:r>
            <a:endParaRPr sz="1000">
              <a:latin typeface="Georgia"/>
              <a:cs typeface="Georgia"/>
            </a:endParaRPr>
          </a:p>
        </p:txBody>
      </p:sp>
      <p:sp>
        <p:nvSpPr>
          <p:cNvPr id="1421" name="object 1421"/>
          <p:cNvSpPr txBox="1"/>
          <p:nvPr/>
        </p:nvSpPr>
        <p:spPr>
          <a:xfrm rot="21540000">
            <a:off x="8271968" y="5363379"/>
            <a:ext cx="407284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85"/>
              </a:lnSpc>
            </a:pPr>
            <a:r>
              <a:rPr sz="1000" spc="25" dirty="0">
                <a:latin typeface="Georgia"/>
                <a:cs typeface="Georgia"/>
              </a:rPr>
              <a:t>B</a:t>
            </a:r>
            <a:r>
              <a:rPr sz="1000" spc="20" dirty="0">
                <a:latin typeface="Georgia"/>
                <a:cs typeface="Georgia"/>
              </a:rPr>
              <a:t>N</a:t>
            </a:r>
            <a:r>
              <a:rPr sz="1000" spc="30" dirty="0">
                <a:latin typeface="Georgia"/>
                <a:cs typeface="Georgia"/>
              </a:rPr>
              <a:t>H</a:t>
            </a:r>
            <a:r>
              <a:rPr sz="1000" spc="-10" dirty="0">
                <a:latin typeface="Georgia"/>
                <a:cs typeface="Georgia"/>
              </a:rPr>
              <a:t>P</a:t>
            </a:r>
            <a:endParaRPr sz="1000">
              <a:latin typeface="Georgia"/>
              <a:cs typeface="Georgia"/>
            </a:endParaRPr>
          </a:p>
        </p:txBody>
      </p:sp>
      <p:sp>
        <p:nvSpPr>
          <p:cNvPr id="1422" name="object 1422"/>
          <p:cNvSpPr txBox="1"/>
          <p:nvPr/>
        </p:nvSpPr>
        <p:spPr>
          <a:xfrm rot="21540000">
            <a:off x="6932341" y="1257711"/>
            <a:ext cx="407284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85"/>
              </a:lnSpc>
            </a:pPr>
            <a:r>
              <a:rPr sz="1000" spc="25" dirty="0">
                <a:latin typeface="Georgia"/>
                <a:cs typeface="Georgia"/>
              </a:rPr>
              <a:t>B</a:t>
            </a:r>
            <a:r>
              <a:rPr sz="1000" spc="20" dirty="0">
                <a:latin typeface="Georgia"/>
                <a:cs typeface="Georgia"/>
              </a:rPr>
              <a:t>N</a:t>
            </a:r>
            <a:r>
              <a:rPr sz="1000" spc="30" dirty="0">
                <a:latin typeface="Georgia"/>
                <a:cs typeface="Georgia"/>
              </a:rPr>
              <a:t>H</a:t>
            </a:r>
            <a:r>
              <a:rPr sz="1000" spc="-10" dirty="0">
                <a:latin typeface="Georgia"/>
                <a:cs typeface="Georgia"/>
              </a:rPr>
              <a:t>P</a:t>
            </a:r>
            <a:endParaRPr sz="1000">
              <a:latin typeface="Georgia"/>
              <a:cs typeface="Georgia"/>
            </a:endParaRPr>
          </a:p>
        </p:txBody>
      </p:sp>
      <p:sp>
        <p:nvSpPr>
          <p:cNvPr id="1423" name="object 1423"/>
          <p:cNvSpPr txBox="1"/>
          <p:nvPr/>
        </p:nvSpPr>
        <p:spPr>
          <a:xfrm rot="21540000">
            <a:off x="10706756" y="2160597"/>
            <a:ext cx="39137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65"/>
              </a:lnSpc>
            </a:pPr>
            <a:r>
              <a:rPr sz="900" i="1" spc="5" dirty="0">
                <a:solidFill>
                  <a:srgbClr val="00B6C9"/>
                </a:solidFill>
                <a:latin typeface="Georgia"/>
                <a:cs typeface="Georgia"/>
              </a:rPr>
              <a:t>B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osto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n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24" name="object 1424"/>
          <p:cNvSpPr txBox="1"/>
          <p:nvPr/>
        </p:nvSpPr>
        <p:spPr>
          <a:xfrm rot="21540000">
            <a:off x="10791837" y="2288985"/>
            <a:ext cx="31297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70"/>
              </a:lnSpc>
            </a:pP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M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ai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n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25" name="object 1425"/>
          <p:cNvSpPr txBox="1"/>
          <p:nvPr/>
        </p:nvSpPr>
        <p:spPr>
          <a:xfrm rot="21540000">
            <a:off x="10641754" y="2420461"/>
            <a:ext cx="46097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65"/>
              </a:lnSpc>
            </a:pPr>
            <a:r>
              <a:rPr sz="900" i="1" spc="5" dirty="0">
                <a:solidFill>
                  <a:srgbClr val="00B6C9"/>
                </a:solidFill>
                <a:latin typeface="Georgia"/>
                <a:cs typeface="Georgia"/>
              </a:rPr>
              <a:t>C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hann</a:t>
            </a: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e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l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26" name="object 1426"/>
          <p:cNvSpPr txBox="1"/>
          <p:nvPr/>
        </p:nvSpPr>
        <p:spPr>
          <a:xfrm rot="21540000">
            <a:off x="10461187" y="3582511"/>
            <a:ext cx="74317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60"/>
              </a:lnSpc>
            </a:pP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Re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s</a:t>
            </a: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e</a:t>
            </a:r>
            <a:r>
              <a:rPr sz="900" i="1" spc="20" dirty="0">
                <a:solidFill>
                  <a:srgbClr val="00B6C9"/>
                </a:solidFill>
                <a:latin typeface="Georgia"/>
                <a:cs typeface="Georgia"/>
              </a:rPr>
              <a:t>r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v</a:t>
            </a: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e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d</a:t>
            </a:r>
            <a:r>
              <a:rPr sz="900" i="1" spc="25" dirty="0">
                <a:solidFill>
                  <a:srgbClr val="00B6C9"/>
                </a:solidFill>
                <a:latin typeface="Georgia"/>
                <a:cs typeface="Georgia"/>
              </a:rPr>
              <a:t> 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Ch</a:t>
            </a:r>
            <a:r>
              <a:rPr sz="1350" i="1" baseline="3086" dirty="0">
                <a:solidFill>
                  <a:srgbClr val="00B6C9"/>
                </a:solidFill>
                <a:latin typeface="Georgia"/>
                <a:cs typeface="Georgia"/>
              </a:rPr>
              <a:t>a</a:t>
            </a:r>
            <a:endParaRPr sz="1350" baseline="3086">
              <a:latin typeface="Georgia"/>
              <a:cs typeface="Georgia"/>
            </a:endParaRPr>
          </a:p>
        </p:txBody>
      </p:sp>
      <p:sp>
        <p:nvSpPr>
          <p:cNvPr id="1427" name="object 1427"/>
          <p:cNvSpPr txBox="1"/>
          <p:nvPr/>
        </p:nvSpPr>
        <p:spPr>
          <a:xfrm rot="21540000">
            <a:off x="9820509" y="6741675"/>
            <a:ext cx="231423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70"/>
              </a:lnSpc>
            </a:pP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Ol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d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28" name="object 1428"/>
          <p:cNvSpPr txBox="1"/>
          <p:nvPr/>
        </p:nvSpPr>
        <p:spPr>
          <a:xfrm rot="21540000">
            <a:off x="9727017" y="6871814"/>
            <a:ext cx="424905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65"/>
              </a:lnSpc>
            </a:pPr>
            <a:r>
              <a:rPr sz="900" i="1" spc="5" dirty="0">
                <a:solidFill>
                  <a:srgbClr val="00B6C9"/>
                </a:solidFill>
                <a:latin typeface="Georgia"/>
                <a:cs typeface="Georgia"/>
              </a:rPr>
              <a:t>H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a</a:t>
            </a:r>
            <a:r>
              <a:rPr sz="900" i="1" spc="20" dirty="0">
                <a:solidFill>
                  <a:srgbClr val="00B6C9"/>
                </a:solidFill>
                <a:latin typeface="Georgia"/>
                <a:cs typeface="Georgia"/>
              </a:rPr>
              <a:t>r</a:t>
            </a:r>
            <a:r>
              <a:rPr sz="900" i="1" spc="10" dirty="0">
                <a:solidFill>
                  <a:srgbClr val="00B6C9"/>
                </a:solidFill>
                <a:latin typeface="Georgia"/>
                <a:cs typeface="Georgia"/>
              </a:rPr>
              <a:t>b</a:t>
            </a:r>
            <a:r>
              <a:rPr sz="900" i="1" spc="15" dirty="0">
                <a:solidFill>
                  <a:srgbClr val="00B6C9"/>
                </a:solidFill>
                <a:latin typeface="Georgia"/>
                <a:cs typeface="Georgia"/>
              </a:rPr>
              <a:t>o</a:t>
            </a:r>
            <a:r>
              <a:rPr sz="900" i="1" dirty="0">
                <a:solidFill>
                  <a:srgbClr val="00B6C9"/>
                </a:solidFill>
                <a:latin typeface="Georgia"/>
                <a:cs typeface="Georgia"/>
              </a:rPr>
              <a:t>r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29" name="object 1429"/>
          <p:cNvSpPr txBox="1"/>
          <p:nvPr/>
        </p:nvSpPr>
        <p:spPr>
          <a:xfrm rot="18900000">
            <a:off x="4496903" y="762102"/>
            <a:ext cx="147278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70"/>
              </a:lnSpc>
            </a:pPr>
            <a:r>
              <a:rPr sz="900" i="1" spc="-5" dirty="0">
                <a:solidFill>
                  <a:srgbClr val="00B6C9"/>
                </a:solidFill>
                <a:latin typeface="Georgia"/>
                <a:cs typeface="Georgia"/>
              </a:rPr>
              <a:t>e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30" name="object 1430"/>
          <p:cNvSpPr txBox="1"/>
          <p:nvPr/>
        </p:nvSpPr>
        <p:spPr>
          <a:xfrm rot="18780000">
            <a:off x="4536054" y="720405"/>
            <a:ext cx="14704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70"/>
              </a:lnSpc>
            </a:pPr>
            <a:r>
              <a:rPr sz="900" i="1" spc="-5" dirty="0">
                <a:solidFill>
                  <a:srgbClr val="00B6C9"/>
                </a:solidFill>
                <a:latin typeface="Georgia"/>
                <a:cs typeface="Georgia"/>
              </a:rPr>
              <a:t>r</a:t>
            </a:r>
            <a:endParaRPr sz="900">
              <a:latin typeface="Georgia"/>
              <a:cs typeface="Georgia"/>
            </a:endParaRPr>
          </a:p>
        </p:txBody>
      </p:sp>
      <p:sp>
        <p:nvSpPr>
          <p:cNvPr id="1431" name="object 1431"/>
          <p:cNvSpPr txBox="1"/>
          <p:nvPr/>
        </p:nvSpPr>
        <p:spPr>
          <a:xfrm>
            <a:off x="8811259" y="8607339"/>
            <a:ext cx="1625600" cy="1161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997585"/>
            <a:r>
              <a:rPr sz="1000" dirty="0">
                <a:solidFill>
                  <a:srgbClr val="231F20"/>
                </a:solidFill>
                <a:latin typeface="Segoe UI"/>
                <a:cs typeface="Segoe UI"/>
              </a:rPr>
              <a:t>Figu</a:t>
            </a:r>
            <a:r>
              <a:rPr sz="1000" spc="-15" dirty="0">
                <a:solidFill>
                  <a:srgbClr val="231F20"/>
                </a:solidFill>
                <a:latin typeface="Segoe UI"/>
                <a:cs typeface="Segoe UI"/>
              </a:rPr>
              <a:t>r</a:t>
            </a:r>
            <a:r>
              <a:rPr sz="1000" dirty="0">
                <a:solidFill>
                  <a:srgbClr val="231F20"/>
                </a:solidFill>
                <a:latin typeface="Segoe UI"/>
                <a:cs typeface="Segoe UI"/>
              </a:rPr>
              <a:t>e 1.1 Locus Map</a:t>
            </a:r>
            <a:endParaRPr sz="10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spcBef>
                <a:spcPts val="52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/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  <a:p>
            <a:pPr marL="12700">
              <a:spcBef>
                <a:spcPts val="844"/>
              </a:spcBef>
            </a:pPr>
            <a:r>
              <a:rPr sz="800" dirty="0">
                <a:solidFill>
                  <a:srgbClr val="231F20"/>
                </a:solidFill>
                <a:latin typeface="Segoe UI"/>
                <a:cs typeface="Segoe UI"/>
              </a:rPr>
              <a:t>Sou</a:t>
            </a:r>
            <a:r>
              <a:rPr sz="800" spc="-15" dirty="0">
                <a:solidFill>
                  <a:srgbClr val="231F20"/>
                </a:solidFill>
                <a:latin typeface="Segoe UI"/>
                <a:cs typeface="Segoe UI"/>
              </a:rPr>
              <a:t>r</a:t>
            </a:r>
            <a:r>
              <a:rPr sz="800" dirty="0">
                <a:solidFill>
                  <a:srgbClr val="231F20"/>
                </a:solidFill>
                <a:latin typeface="Segoe UI"/>
                <a:cs typeface="Segoe UI"/>
              </a:rPr>
              <a:t>ce: 2015 USGS Bos</a:t>
            </a:r>
            <a:r>
              <a:rPr sz="800" spc="-10" dirty="0">
                <a:solidFill>
                  <a:srgbClr val="231F20"/>
                </a:solidFill>
                <a:latin typeface="Segoe UI"/>
                <a:cs typeface="Segoe UI"/>
              </a:rPr>
              <a:t>t</a:t>
            </a:r>
            <a:r>
              <a:rPr sz="800" dirty="0">
                <a:solidFill>
                  <a:srgbClr val="231F20"/>
                </a:solidFill>
                <a:latin typeface="Segoe UI"/>
                <a:cs typeface="Segoe UI"/>
              </a:rPr>
              <a:t>on South</a:t>
            </a:r>
            <a:endParaRPr sz="800">
              <a:latin typeface="Segoe UI"/>
              <a:cs typeface="Segoe UI"/>
            </a:endParaRPr>
          </a:p>
        </p:txBody>
      </p:sp>
      <p:sp>
        <p:nvSpPr>
          <p:cNvPr id="1432" name="object 1432"/>
          <p:cNvSpPr txBox="1"/>
          <p:nvPr/>
        </p:nvSpPr>
        <p:spPr>
          <a:xfrm>
            <a:off x="4975353" y="8081112"/>
            <a:ext cx="8191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endParaRPr sz="800">
              <a:latin typeface="Arial"/>
              <a:cs typeface="Arial"/>
            </a:endParaRPr>
          </a:p>
        </p:txBody>
      </p:sp>
      <p:sp>
        <p:nvSpPr>
          <p:cNvPr id="1433" name="object 1433"/>
          <p:cNvSpPr txBox="1"/>
          <p:nvPr/>
        </p:nvSpPr>
        <p:spPr>
          <a:xfrm>
            <a:off x="5360518" y="8081112"/>
            <a:ext cx="19494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endParaRPr sz="800">
              <a:latin typeface="Arial"/>
              <a:cs typeface="Arial"/>
            </a:endParaRPr>
          </a:p>
        </p:txBody>
      </p:sp>
      <p:sp>
        <p:nvSpPr>
          <p:cNvPr id="1434" name="object 1434"/>
          <p:cNvSpPr txBox="1"/>
          <p:nvPr/>
        </p:nvSpPr>
        <p:spPr>
          <a:xfrm>
            <a:off x="5805017" y="8081112"/>
            <a:ext cx="47879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400  </a:t>
            </a:r>
            <a:r>
              <a:rPr sz="8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Feet</a:t>
            </a:r>
            <a:endParaRPr sz="800">
              <a:latin typeface="Arial"/>
              <a:cs typeface="Arial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4572000" y="460375"/>
            <a:ext cx="6629400" cy="0"/>
          </a:xfrm>
          <a:custGeom>
            <a:avLst/>
            <a:gdLst/>
            <a:ahLst/>
            <a:cxnLst/>
            <a:rect l="l" t="t" r="r" b="b"/>
            <a:pathLst>
              <a:path w="6629400">
                <a:moveTo>
                  <a:pt x="0" y="0"/>
                </a:moveTo>
                <a:lnTo>
                  <a:pt x="6629400" y="0"/>
                </a:lnTo>
              </a:path>
            </a:pathLst>
          </a:custGeom>
          <a:ln w="6350">
            <a:solidFill>
              <a:srgbClr val="9A9A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 txBox="1"/>
          <p:nvPr/>
        </p:nvSpPr>
        <p:spPr>
          <a:xfrm>
            <a:off x="4559301" y="330200"/>
            <a:ext cx="3215005" cy="1077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\\vhb\p</a:t>
            </a:r>
            <a:r>
              <a:rPr sz="700" spc="-15" dirty="0">
                <a:solidFill>
                  <a:srgbClr val="939598"/>
                </a:solidFill>
                <a:latin typeface="Calibri"/>
                <a:cs typeface="Calibri"/>
              </a:rPr>
              <a:t>r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oj\Bo</a:t>
            </a:r>
            <a:r>
              <a:rPr sz="700" spc="-10" dirty="0">
                <a:solidFill>
                  <a:srgbClr val="939598"/>
                </a:solidFill>
                <a:latin typeface="Calibri"/>
                <a:cs typeface="Calibri"/>
              </a:rPr>
              <a:t>st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on\12790.00\g</a:t>
            </a:r>
            <a:r>
              <a:rPr sz="700" spc="-15" dirty="0">
                <a:solidFill>
                  <a:srgbClr val="939598"/>
                </a:solidFill>
                <a:latin typeface="Calibri"/>
                <a:cs typeface="Calibri"/>
              </a:rPr>
              <a:t>r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aphics\FIGUR</a:t>
            </a:r>
            <a:r>
              <a:rPr sz="700" spc="-10" dirty="0">
                <a:solidFill>
                  <a:srgbClr val="939598"/>
                </a:solidFill>
                <a:latin typeface="Calibri"/>
                <a:cs typeface="Calibri"/>
              </a:rPr>
              <a:t>E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S\12790-</a:t>
            </a:r>
            <a:r>
              <a:rPr sz="700" spc="-10" dirty="0">
                <a:solidFill>
                  <a:srgbClr val="939598"/>
                </a:solidFill>
                <a:latin typeface="Calibri"/>
                <a:cs typeface="Calibri"/>
              </a:rPr>
              <a:t>r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eport </a:t>
            </a:r>
            <a:r>
              <a:rPr sz="700" spc="-5" dirty="0">
                <a:solidFill>
                  <a:srgbClr val="939598"/>
                </a:solidFill>
                <a:latin typeface="Calibri"/>
                <a:cs typeface="Calibri"/>
              </a:rPr>
              <a:t>figu</a:t>
            </a:r>
            <a:r>
              <a:rPr sz="700" spc="-15" dirty="0">
                <a:solidFill>
                  <a:srgbClr val="939598"/>
                </a:solidFill>
                <a:latin typeface="Calibri"/>
                <a:cs typeface="Calibri"/>
              </a:rPr>
              <a:t>r</a:t>
            </a:r>
            <a:r>
              <a:rPr sz="700" dirty="0">
                <a:solidFill>
                  <a:srgbClr val="939598"/>
                </a:solidFill>
                <a:latin typeface="Calibri"/>
                <a:cs typeface="Calibri"/>
              </a:rPr>
              <a:t>es.indd  p1  10/24/16</a:t>
            </a:r>
            <a:endParaRPr sz="700">
              <a:latin typeface="Calibri"/>
              <a:cs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4572000" y="8321040"/>
            <a:ext cx="6629400" cy="0"/>
          </a:xfrm>
          <a:custGeom>
            <a:avLst/>
            <a:gdLst/>
            <a:ahLst/>
            <a:cxnLst/>
            <a:rect l="l" t="t" r="r" b="b"/>
            <a:pathLst>
              <a:path w="6629400">
                <a:moveTo>
                  <a:pt x="0" y="0"/>
                </a:moveTo>
                <a:lnTo>
                  <a:pt x="6629400" y="0"/>
                </a:lnTo>
              </a:path>
            </a:pathLst>
          </a:custGeom>
          <a:ln w="6350">
            <a:solidFill>
              <a:srgbClr val="9A9A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8048134" y="8510883"/>
            <a:ext cx="111125" cy="44450"/>
          </a:xfrm>
          <a:custGeom>
            <a:avLst/>
            <a:gdLst/>
            <a:ahLst/>
            <a:cxnLst/>
            <a:rect l="l" t="t" r="r" b="b"/>
            <a:pathLst>
              <a:path w="111125" h="44450">
                <a:moveTo>
                  <a:pt x="82368" y="0"/>
                </a:moveTo>
                <a:lnTo>
                  <a:pt x="40995" y="13658"/>
                </a:lnTo>
                <a:lnTo>
                  <a:pt x="8198" y="34129"/>
                </a:lnTo>
                <a:lnTo>
                  <a:pt x="0" y="41135"/>
                </a:lnTo>
                <a:lnTo>
                  <a:pt x="7741" y="42992"/>
                </a:lnTo>
                <a:lnTo>
                  <a:pt x="16657" y="43985"/>
                </a:lnTo>
                <a:lnTo>
                  <a:pt x="26730" y="44107"/>
                </a:lnTo>
                <a:lnTo>
                  <a:pt x="37943" y="43352"/>
                </a:lnTo>
                <a:lnTo>
                  <a:pt x="78255" y="35774"/>
                </a:lnTo>
                <a:lnTo>
                  <a:pt x="110908" y="26108"/>
                </a:lnTo>
                <a:lnTo>
                  <a:pt x="100348" y="17684"/>
                </a:lnTo>
                <a:lnTo>
                  <a:pt x="90852" y="8937"/>
                </a:lnTo>
                <a:lnTo>
                  <a:pt x="82368" y="0"/>
                </a:lnTo>
                <a:close/>
              </a:path>
            </a:pathLst>
          </a:custGeom>
          <a:solidFill>
            <a:srgbClr val="CCBD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7974453" y="8424043"/>
            <a:ext cx="113664" cy="119380"/>
          </a:xfrm>
          <a:custGeom>
            <a:avLst/>
            <a:gdLst/>
            <a:ahLst/>
            <a:cxnLst/>
            <a:rect l="l" t="t" r="r" b="b"/>
            <a:pathLst>
              <a:path w="113664" h="119379">
                <a:moveTo>
                  <a:pt x="111266" y="0"/>
                </a:moveTo>
                <a:lnTo>
                  <a:pt x="72074" y="18286"/>
                </a:lnTo>
                <a:lnTo>
                  <a:pt x="33594" y="45560"/>
                </a:lnTo>
                <a:lnTo>
                  <a:pt x="3977" y="80854"/>
                </a:lnTo>
                <a:lnTo>
                  <a:pt x="0" y="96731"/>
                </a:lnTo>
                <a:lnTo>
                  <a:pt x="1017" y="103972"/>
                </a:lnTo>
                <a:lnTo>
                  <a:pt x="1742" y="106057"/>
                </a:lnTo>
                <a:lnTo>
                  <a:pt x="2402" y="107226"/>
                </a:lnTo>
                <a:lnTo>
                  <a:pt x="6073" y="113144"/>
                </a:lnTo>
                <a:lnTo>
                  <a:pt x="15344" y="119227"/>
                </a:lnTo>
                <a:lnTo>
                  <a:pt x="19150" y="111558"/>
                </a:lnTo>
                <a:lnTo>
                  <a:pt x="24594" y="103502"/>
                </a:lnTo>
                <a:lnTo>
                  <a:pt x="60152" y="69741"/>
                </a:lnTo>
                <a:lnTo>
                  <a:pt x="97641" y="46077"/>
                </a:lnTo>
                <a:lnTo>
                  <a:pt x="111504" y="39127"/>
                </a:lnTo>
                <a:lnTo>
                  <a:pt x="113199" y="21355"/>
                </a:lnTo>
                <a:lnTo>
                  <a:pt x="112606" y="8339"/>
                </a:lnTo>
                <a:lnTo>
                  <a:pt x="111266" y="0"/>
                </a:lnTo>
                <a:close/>
              </a:path>
            </a:pathLst>
          </a:custGeom>
          <a:solidFill>
            <a:srgbClr val="CCBD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998200" y="8466149"/>
            <a:ext cx="122555" cy="88900"/>
          </a:xfrm>
          <a:custGeom>
            <a:avLst/>
            <a:gdLst/>
            <a:ahLst/>
            <a:cxnLst/>
            <a:rect l="l" t="t" r="r" b="b"/>
            <a:pathLst>
              <a:path w="122554" h="88900">
                <a:moveTo>
                  <a:pt x="102376" y="0"/>
                </a:moveTo>
                <a:lnTo>
                  <a:pt x="63756" y="17716"/>
                </a:lnTo>
                <a:lnTo>
                  <a:pt x="22052" y="49262"/>
                </a:lnTo>
                <a:lnTo>
                  <a:pt x="0" y="77076"/>
                </a:lnTo>
                <a:lnTo>
                  <a:pt x="8743" y="84052"/>
                </a:lnTo>
                <a:lnTo>
                  <a:pt x="20692" y="88499"/>
                </a:lnTo>
                <a:lnTo>
                  <a:pt x="30370" y="82925"/>
                </a:lnTo>
                <a:lnTo>
                  <a:pt x="40132" y="77076"/>
                </a:lnTo>
                <a:lnTo>
                  <a:pt x="60055" y="64985"/>
                </a:lnTo>
                <a:lnTo>
                  <a:pt x="70652" y="58740"/>
                </a:lnTo>
                <a:lnTo>
                  <a:pt x="106596" y="39790"/>
                </a:lnTo>
                <a:lnTo>
                  <a:pt x="122423" y="32698"/>
                </a:lnTo>
                <a:lnTo>
                  <a:pt x="114375" y="21218"/>
                </a:lnTo>
                <a:lnTo>
                  <a:pt x="107729" y="10222"/>
                </a:lnTo>
                <a:lnTo>
                  <a:pt x="102376" y="0"/>
                </a:lnTo>
                <a:close/>
              </a:path>
            </a:pathLst>
          </a:custGeom>
          <a:solidFill>
            <a:srgbClr val="CCBD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8248294" y="8492202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5">
                <a:moveTo>
                  <a:pt x="17009" y="0"/>
                </a:moveTo>
                <a:lnTo>
                  <a:pt x="14100" y="879"/>
                </a:lnTo>
                <a:lnTo>
                  <a:pt x="5432" y="6397"/>
                </a:lnTo>
                <a:lnTo>
                  <a:pt x="0" y="18443"/>
                </a:lnTo>
                <a:lnTo>
                  <a:pt x="5515" y="42176"/>
                </a:lnTo>
                <a:lnTo>
                  <a:pt x="21133" y="37090"/>
                </a:lnTo>
                <a:lnTo>
                  <a:pt x="24846" y="29907"/>
                </a:lnTo>
                <a:lnTo>
                  <a:pt x="17009" y="0"/>
                </a:lnTo>
                <a:close/>
              </a:path>
            </a:pathLst>
          </a:custGeom>
          <a:solidFill>
            <a:srgbClr val="008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8260301" y="8532325"/>
            <a:ext cx="23495" cy="42545"/>
          </a:xfrm>
          <a:custGeom>
            <a:avLst/>
            <a:gdLst/>
            <a:ahLst/>
            <a:cxnLst/>
            <a:rect l="l" t="t" r="r" b="b"/>
            <a:pathLst>
              <a:path w="23495" h="42545">
                <a:moveTo>
                  <a:pt x="16205" y="0"/>
                </a:moveTo>
                <a:lnTo>
                  <a:pt x="9650" y="3185"/>
                </a:lnTo>
                <a:lnTo>
                  <a:pt x="1439" y="10705"/>
                </a:lnTo>
                <a:lnTo>
                  <a:pt x="0" y="25985"/>
                </a:lnTo>
                <a:lnTo>
                  <a:pt x="4356" y="42113"/>
                </a:lnTo>
                <a:lnTo>
                  <a:pt x="19692" y="36008"/>
                </a:lnTo>
                <a:lnTo>
                  <a:pt x="23421" y="28642"/>
                </a:lnTo>
                <a:lnTo>
                  <a:pt x="21171" y="17360"/>
                </a:lnTo>
                <a:lnTo>
                  <a:pt x="16205" y="0"/>
                </a:lnTo>
                <a:close/>
              </a:path>
            </a:pathLst>
          </a:custGeom>
          <a:solidFill>
            <a:srgbClr val="008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8273994" y="8478044"/>
            <a:ext cx="29209" cy="33655"/>
          </a:xfrm>
          <a:custGeom>
            <a:avLst/>
            <a:gdLst/>
            <a:ahLst/>
            <a:cxnLst/>
            <a:rect l="l" t="t" r="r" b="b"/>
            <a:pathLst>
              <a:path w="29210" h="33654">
                <a:moveTo>
                  <a:pt x="17562" y="0"/>
                </a:moveTo>
                <a:lnTo>
                  <a:pt x="5564" y="6352"/>
                </a:lnTo>
                <a:lnTo>
                  <a:pt x="0" y="12135"/>
                </a:lnTo>
                <a:lnTo>
                  <a:pt x="363" y="20202"/>
                </a:lnTo>
                <a:lnTo>
                  <a:pt x="6147" y="33406"/>
                </a:lnTo>
                <a:lnTo>
                  <a:pt x="21287" y="31191"/>
                </a:lnTo>
                <a:lnTo>
                  <a:pt x="28637" y="27859"/>
                </a:lnTo>
                <a:lnTo>
                  <a:pt x="28941" y="21242"/>
                </a:lnTo>
                <a:lnTo>
                  <a:pt x="22939" y="9169"/>
                </a:lnTo>
                <a:lnTo>
                  <a:pt x="17562" y="0"/>
                </a:lnTo>
                <a:close/>
              </a:path>
            </a:pathLst>
          </a:custGeom>
          <a:solidFill>
            <a:srgbClr val="819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8285910" y="8524809"/>
            <a:ext cx="22860" cy="33020"/>
          </a:xfrm>
          <a:custGeom>
            <a:avLst/>
            <a:gdLst/>
            <a:ahLst/>
            <a:cxnLst/>
            <a:rect l="l" t="t" r="r" b="b"/>
            <a:pathLst>
              <a:path w="22860" h="33020">
                <a:moveTo>
                  <a:pt x="21298" y="0"/>
                </a:moveTo>
                <a:lnTo>
                  <a:pt x="6418" y="1256"/>
                </a:lnTo>
                <a:lnTo>
                  <a:pt x="0" y="4959"/>
                </a:lnTo>
                <a:lnTo>
                  <a:pt x="878" y="14060"/>
                </a:lnTo>
                <a:lnTo>
                  <a:pt x="7885" y="31507"/>
                </a:lnTo>
                <a:lnTo>
                  <a:pt x="8380" y="32663"/>
                </a:lnTo>
                <a:lnTo>
                  <a:pt x="12055" y="30447"/>
                </a:lnTo>
                <a:lnTo>
                  <a:pt x="18144" y="24618"/>
                </a:lnTo>
                <a:lnTo>
                  <a:pt x="22581" y="14646"/>
                </a:lnTo>
                <a:lnTo>
                  <a:pt x="21298" y="0"/>
                </a:lnTo>
                <a:close/>
              </a:path>
            </a:pathLst>
          </a:custGeom>
          <a:solidFill>
            <a:srgbClr val="819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8202475" y="8508880"/>
            <a:ext cx="36830" cy="45720"/>
          </a:xfrm>
          <a:custGeom>
            <a:avLst/>
            <a:gdLst/>
            <a:ahLst/>
            <a:cxnLst/>
            <a:rect l="l" t="t" r="r" b="b"/>
            <a:pathLst>
              <a:path w="36829" h="45720">
                <a:moveTo>
                  <a:pt x="31330" y="0"/>
                </a:moveTo>
                <a:lnTo>
                  <a:pt x="19691" y="3527"/>
                </a:lnTo>
                <a:lnTo>
                  <a:pt x="7159" y="8392"/>
                </a:lnTo>
                <a:lnTo>
                  <a:pt x="0" y="11926"/>
                </a:lnTo>
                <a:lnTo>
                  <a:pt x="4949" y="24784"/>
                </a:lnTo>
                <a:lnTo>
                  <a:pt x="9348" y="36721"/>
                </a:lnTo>
                <a:lnTo>
                  <a:pt x="12344" y="45263"/>
                </a:lnTo>
                <a:lnTo>
                  <a:pt x="22443" y="41147"/>
                </a:lnTo>
                <a:lnTo>
                  <a:pt x="33857" y="36003"/>
                </a:lnTo>
                <a:lnTo>
                  <a:pt x="36332" y="22845"/>
                </a:lnTo>
                <a:lnTo>
                  <a:pt x="34959" y="11062"/>
                </a:lnTo>
                <a:lnTo>
                  <a:pt x="31330" y="0"/>
                </a:lnTo>
                <a:close/>
              </a:path>
            </a:pathLst>
          </a:custGeom>
          <a:solidFill>
            <a:srgbClr val="2E7C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8222804" y="8547531"/>
            <a:ext cx="28575" cy="38100"/>
          </a:xfrm>
          <a:custGeom>
            <a:avLst/>
            <a:gdLst/>
            <a:ahLst/>
            <a:cxnLst/>
            <a:rect l="l" t="t" r="r" b="b"/>
            <a:pathLst>
              <a:path w="28575" h="38100">
                <a:moveTo>
                  <a:pt x="24402" y="0"/>
                </a:moveTo>
                <a:lnTo>
                  <a:pt x="13226" y="5613"/>
                </a:lnTo>
                <a:lnTo>
                  <a:pt x="2310" y="10289"/>
                </a:lnTo>
                <a:lnTo>
                  <a:pt x="0" y="24067"/>
                </a:lnTo>
                <a:lnTo>
                  <a:pt x="1113" y="35919"/>
                </a:lnTo>
                <a:lnTo>
                  <a:pt x="13464" y="37853"/>
                </a:lnTo>
                <a:lnTo>
                  <a:pt x="25400" y="34877"/>
                </a:lnTo>
                <a:lnTo>
                  <a:pt x="28166" y="22198"/>
                </a:lnTo>
                <a:lnTo>
                  <a:pt x="27353" y="11235"/>
                </a:lnTo>
                <a:lnTo>
                  <a:pt x="24402" y="0"/>
                </a:lnTo>
                <a:close/>
              </a:path>
            </a:pathLst>
          </a:custGeom>
          <a:solidFill>
            <a:srgbClr val="2E7C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8062919" y="8604881"/>
            <a:ext cx="156210" cy="43815"/>
          </a:xfrm>
          <a:custGeom>
            <a:avLst/>
            <a:gdLst/>
            <a:ahLst/>
            <a:cxnLst/>
            <a:rect l="l" t="t" r="r" b="b"/>
            <a:pathLst>
              <a:path w="156210" h="43815">
                <a:moveTo>
                  <a:pt x="0" y="22633"/>
                </a:moveTo>
                <a:lnTo>
                  <a:pt x="42372" y="38906"/>
                </a:lnTo>
                <a:lnTo>
                  <a:pt x="90991" y="43792"/>
                </a:lnTo>
                <a:lnTo>
                  <a:pt x="103972" y="42972"/>
                </a:lnTo>
                <a:lnTo>
                  <a:pt x="144578" y="35053"/>
                </a:lnTo>
                <a:lnTo>
                  <a:pt x="154992" y="24681"/>
                </a:lnTo>
                <a:lnTo>
                  <a:pt x="31253" y="24681"/>
                </a:lnTo>
                <a:lnTo>
                  <a:pt x="20026" y="24609"/>
                </a:lnTo>
                <a:lnTo>
                  <a:pt x="9618" y="23920"/>
                </a:lnTo>
                <a:lnTo>
                  <a:pt x="0" y="22633"/>
                </a:lnTo>
                <a:close/>
              </a:path>
              <a:path w="156210" h="43815">
                <a:moveTo>
                  <a:pt x="148829" y="0"/>
                </a:moveTo>
                <a:lnTo>
                  <a:pt x="100780" y="15119"/>
                </a:lnTo>
                <a:lnTo>
                  <a:pt x="56292" y="22897"/>
                </a:lnTo>
                <a:lnTo>
                  <a:pt x="31253" y="24681"/>
                </a:lnTo>
                <a:lnTo>
                  <a:pt x="154992" y="24681"/>
                </a:lnTo>
                <a:lnTo>
                  <a:pt x="155559" y="22897"/>
                </a:lnTo>
                <a:lnTo>
                  <a:pt x="155674" y="21003"/>
                </a:lnTo>
                <a:lnTo>
                  <a:pt x="155874" y="9627"/>
                </a:lnTo>
                <a:lnTo>
                  <a:pt x="148829" y="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976192" y="8524406"/>
            <a:ext cx="222885" cy="64769"/>
          </a:xfrm>
          <a:custGeom>
            <a:avLst/>
            <a:gdLst/>
            <a:ahLst/>
            <a:cxnLst/>
            <a:rect l="l" t="t" r="r" b="b"/>
            <a:pathLst>
              <a:path w="222885" h="64770">
                <a:moveTo>
                  <a:pt x="0" y="5689"/>
                </a:moveTo>
                <a:lnTo>
                  <a:pt x="317" y="6438"/>
                </a:lnTo>
                <a:lnTo>
                  <a:pt x="529" y="6870"/>
                </a:lnTo>
                <a:lnTo>
                  <a:pt x="5440" y="18424"/>
                </a:lnTo>
                <a:lnTo>
                  <a:pt x="31347" y="51339"/>
                </a:lnTo>
                <a:lnTo>
                  <a:pt x="70269" y="62985"/>
                </a:lnTo>
                <a:lnTo>
                  <a:pt x="94603" y="64158"/>
                </a:lnTo>
                <a:lnTo>
                  <a:pt x="107754" y="63620"/>
                </a:lnTo>
                <a:lnTo>
                  <a:pt x="150332" y="57643"/>
                </a:lnTo>
                <a:lnTo>
                  <a:pt x="196188" y="45355"/>
                </a:lnTo>
                <a:lnTo>
                  <a:pt x="222701" y="35740"/>
                </a:lnTo>
                <a:lnTo>
                  <a:pt x="222587" y="33414"/>
                </a:lnTo>
                <a:lnTo>
                  <a:pt x="78774" y="33414"/>
                </a:lnTo>
                <a:lnTo>
                  <a:pt x="69435" y="33398"/>
                </a:lnTo>
                <a:lnTo>
                  <a:pt x="29755" y="26745"/>
                </a:lnTo>
                <a:lnTo>
                  <a:pt x="631" y="6819"/>
                </a:lnTo>
                <a:lnTo>
                  <a:pt x="0" y="5689"/>
                </a:lnTo>
                <a:close/>
              </a:path>
              <a:path w="222885" h="64770">
                <a:moveTo>
                  <a:pt x="216687" y="0"/>
                </a:moveTo>
                <a:lnTo>
                  <a:pt x="166741" y="17661"/>
                </a:lnTo>
                <a:lnTo>
                  <a:pt x="123934" y="28277"/>
                </a:lnTo>
                <a:lnTo>
                  <a:pt x="78774" y="33414"/>
                </a:lnTo>
                <a:lnTo>
                  <a:pt x="222587" y="33414"/>
                </a:lnTo>
                <a:lnTo>
                  <a:pt x="221881" y="19055"/>
                </a:lnTo>
                <a:lnTo>
                  <a:pt x="218509" y="5289"/>
                </a:lnTo>
                <a:lnTo>
                  <a:pt x="216687" y="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8020518" y="8569471"/>
            <a:ext cx="195580" cy="54610"/>
          </a:xfrm>
          <a:custGeom>
            <a:avLst/>
            <a:gdLst/>
            <a:ahLst/>
            <a:cxnLst/>
            <a:rect l="l" t="t" r="r" b="b"/>
            <a:pathLst>
              <a:path w="195579" h="54609">
                <a:moveTo>
                  <a:pt x="0" y="22517"/>
                </a:moveTo>
                <a:lnTo>
                  <a:pt x="33651" y="50670"/>
                </a:lnTo>
                <a:lnTo>
                  <a:pt x="64637" y="54400"/>
                </a:lnTo>
                <a:lnTo>
                  <a:pt x="76356" y="54261"/>
                </a:lnTo>
                <a:lnTo>
                  <a:pt x="114802" y="49844"/>
                </a:lnTo>
                <a:lnTo>
                  <a:pt x="156855" y="39652"/>
                </a:lnTo>
                <a:lnTo>
                  <a:pt x="191615" y="27561"/>
                </a:lnTo>
                <a:lnTo>
                  <a:pt x="42512" y="27561"/>
                </a:lnTo>
                <a:lnTo>
                  <a:pt x="30449" y="27408"/>
                </a:lnTo>
                <a:lnTo>
                  <a:pt x="19329" y="26522"/>
                </a:lnTo>
                <a:lnTo>
                  <a:pt x="9172" y="24894"/>
                </a:lnTo>
                <a:lnTo>
                  <a:pt x="0" y="22517"/>
                </a:lnTo>
                <a:close/>
              </a:path>
              <a:path w="195579" h="54609">
                <a:moveTo>
                  <a:pt x="176485" y="0"/>
                </a:moveTo>
                <a:lnTo>
                  <a:pt x="165212" y="3177"/>
                </a:lnTo>
                <a:lnTo>
                  <a:pt x="152657" y="7424"/>
                </a:lnTo>
                <a:lnTo>
                  <a:pt x="140304" y="11232"/>
                </a:lnTo>
                <a:lnTo>
                  <a:pt x="99773" y="20979"/>
                </a:lnTo>
                <a:lnTo>
                  <a:pt x="55497" y="26987"/>
                </a:lnTo>
                <a:lnTo>
                  <a:pt x="42512" y="27561"/>
                </a:lnTo>
                <a:lnTo>
                  <a:pt x="191615" y="27561"/>
                </a:lnTo>
                <a:lnTo>
                  <a:pt x="195248" y="26139"/>
                </a:lnTo>
                <a:lnTo>
                  <a:pt x="192456" y="13841"/>
                </a:lnTo>
                <a:lnTo>
                  <a:pt x="188978" y="1510"/>
                </a:lnTo>
                <a:lnTo>
                  <a:pt x="176485" y="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8227231" y="8592578"/>
            <a:ext cx="32384" cy="39370"/>
          </a:xfrm>
          <a:custGeom>
            <a:avLst/>
            <a:gdLst/>
            <a:ahLst/>
            <a:cxnLst/>
            <a:rect l="l" t="t" r="r" b="b"/>
            <a:pathLst>
              <a:path w="32385" h="39370">
                <a:moveTo>
                  <a:pt x="30696" y="0"/>
                </a:moveTo>
                <a:lnTo>
                  <a:pt x="18514" y="631"/>
                </a:lnTo>
                <a:lnTo>
                  <a:pt x="6306" y="4374"/>
                </a:lnTo>
                <a:lnTo>
                  <a:pt x="0" y="6912"/>
                </a:lnTo>
                <a:lnTo>
                  <a:pt x="1782" y="20872"/>
                </a:lnTo>
                <a:lnTo>
                  <a:pt x="1774" y="33337"/>
                </a:lnTo>
                <a:lnTo>
                  <a:pt x="7327" y="39056"/>
                </a:lnTo>
                <a:lnTo>
                  <a:pt x="20624" y="32808"/>
                </a:lnTo>
                <a:lnTo>
                  <a:pt x="29185" y="25658"/>
                </a:lnTo>
                <a:lnTo>
                  <a:pt x="32080" y="14714"/>
                </a:lnTo>
                <a:lnTo>
                  <a:pt x="30696" y="0"/>
                </a:lnTo>
                <a:close/>
              </a:path>
            </a:pathLst>
          </a:custGeom>
          <a:solidFill>
            <a:srgbClr val="2E7C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8268856" y="8571710"/>
            <a:ext cx="24130" cy="41910"/>
          </a:xfrm>
          <a:custGeom>
            <a:avLst/>
            <a:gdLst/>
            <a:ahLst/>
            <a:cxnLst/>
            <a:rect l="l" t="t" r="r" b="b"/>
            <a:pathLst>
              <a:path w="24129" h="41909">
                <a:moveTo>
                  <a:pt x="19336" y="0"/>
                </a:moveTo>
                <a:lnTo>
                  <a:pt x="3318" y="5842"/>
                </a:lnTo>
                <a:lnTo>
                  <a:pt x="0" y="14447"/>
                </a:lnTo>
                <a:lnTo>
                  <a:pt x="1748" y="33870"/>
                </a:lnTo>
                <a:lnTo>
                  <a:pt x="1789" y="41492"/>
                </a:lnTo>
                <a:lnTo>
                  <a:pt x="19657" y="37107"/>
                </a:lnTo>
                <a:lnTo>
                  <a:pt x="23711" y="28715"/>
                </a:lnTo>
                <a:lnTo>
                  <a:pt x="22712" y="11736"/>
                </a:lnTo>
                <a:lnTo>
                  <a:pt x="20503" y="3009"/>
                </a:lnTo>
                <a:lnTo>
                  <a:pt x="19336" y="0"/>
                </a:lnTo>
                <a:close/>
              </a:path>
            </a:pathLst>
          </a:custGeom>
          <a:solidFill>
            <a:srgbClr val="0083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8303092" y="8465085"/>
            <a:ext cx="27940" cy="23495"/>
          </a:xfrm>
          <a:custGeom>
            <a:avLst/>
            <a:gdLst/>
            <a:ahLst/>
            <a:cxnLst/>
            <a:rect l="l" t="t" r="r" b="b"/>
            <a:pathLst>
              <a:path w="27939" h="23495">
                <a:moveTo>
                  <a:pt x="16678" y="0"/>
                </a:moveTo>
                <a:lnTo>
                  <a:pt x="4714" y="3634"/>
                </a:lnTo>
                <a:lnTo>
                  <a:pt x="0" y="8697"/>
                </a:lnTo>
                <a:lnTo>
                  <a:pt x="1855" y="18662"/>
                </a:lnTo>
                <a:lnTo>
                  <a:pt x="17791" y="22683"/>
                </a:lnTo>
                <a:lnTo>
                  <a:pt x="26031" y="23343"/>
                </a:lnTo>
                <a:lnTo>
                  <a:pt x="27438" y="19556"/>
                </a:lnTo>
                <a:lnTo>
                  <a:pt x="22872" y="10238"/>
                </a:lnTo>
                <a:lnTo>
                  <a:pt x="16678" y="0"/>
                </a:lnTo>
                <a:close/>
              </a:path>
            </a:pathLst>
          </a:custGeom>
          <a:solidFill>
            <a:srgbClr val="8199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8418534" y="8629274"/>
            <a:ext cx="87630" cy="146050"/>
          </a:xfrm>
          <a:custGeom>
            <a:avLst/>
            <a:gdLst/>
            <a:ahLst/>
            <a:cxnLst/>
            <a:rect l="l" t="t" r="r" b="b"/>
            <a:pathLst>
              <a:path w="87629" h="146050">
                <a:moveTo>
                  <a:pt x="84912" y="31748"/>
                </a:moveTo>
                <a:lnTo>
                  <a:pt x="14961" y="31748"/>
                </a:lnTo>
                <a:lnTo>
                  <a:pt x="32932" y="33039"/>
                </a:lnTo>
                <a:lnTo>
                  <a:pt x="43137" y="38560"/>
                </a:lnTo>
                <a:lnTo>
                  <a:pt x="47630" y="50421"/>
                </a:lnTo>
                <a:lnTo>
                  <a:pt x="48578" y="69348"/>
                </a:lnTo>
                <a:lnTo>
                  <a:pt x="48449" y="96700"/>
                </a:lnTo>
                <a:lnTo>
                  <a:pt x="48300" y="145566"/>
                </a:lnTo>
                <a:lnTo>
                  <a:pt x="87086" y="145566"/>
                </a:lnTo>
                <a:lnTo>
                  <a:pt x="86294" y="35647"/>
                </a:lnTo>
                <a:lnTo>
                  <a:pt x="84912" y="31748"/>
                </a:lnTo>
                <a:close/>
              </a:path>
              <a:path w="87629" h="146050">
                <a:moveTo>
                  <a:pt x="34375" y="0"/>
                </a:moveTo>
                <a:lnTo>
                  <a:pt x="24528" y="781"/>
                </a:lnTo>
                <a:lnTo>
                  <a:pt x="13781" y="5815"/>
                </a:lnTo>
                <a:lnTo>
                  <a:pt x="0" y="45507"/>
                </a:lnTo>
                <a:lnTo>
                  <a:pt x="5945" y="34930"/>
                </a:lnTo>
                <a:lnTo>
                  <a:pt x="14961" y="31748"/>
                </a:lnTo>
                <a:lnTo>
                  <a:pt x="84912" y="31748"/>
                </a:lnTo>
                <a:lnTo>
                  <a:pt x="81833" y="23055"/>
                </a:lnTo>
                <a:lnTo>
                  <a:pt x="73968" y="13760"/>
                </a:lnTo>
                <a:lnTo>
                  <a:pt x="63143" y="7198"/>
                </a:lnTo>
                <a:lnTo>
                  <a:pt x="49797" y="2800"/>
                </a:lnTo>
                <a:lnTo>
                  <a:pt x="34375" y="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8227548" y="8634797"/>
            <a:ext cx="142875" cy="140335"/>
          </a:xfrm>
          <a:custGeom>
            <a:avLst/>
            <a:gdLst/>
            <a:ahLst/>
            <a:cxnLst/>
            <a:rect l="l" t="t" r="r" b="b"/>
            <a:pathLst>
              <a:path w="142875" h="140334">
                <a:moveTo>
                  <a:pt x="42659" y="0"/>
                </a:moveTo>
                <a:lnTo>
                  <a:pt x="0" y="0"/>
                </a:lnTo>
                <a:lnTo>
                  <a:pt x="52895" y="140042"/>
                </a:lnTo>
                <a:lnTo>
                  <a:pt x="92811" y="140042"/>
                </a:lnTo>
                <a:lnTo>
                  <a:pt x="106647" y="101091"/>
                </a:lnTo>
                <a:lnTo>
                  <a:pt x="73469" y="101091"/>
                </a:lnTo>
                <a:lnTo>
                  <a:pt x="42659" y="0"/>
                </a:lnTo>
                <a:close/>
              </a:path>
              <a:path w="142875" h="140334">
                <a:moveTo>
                  <a:pt x="142557" y="0"/>
                </a:moveTo>
                <a:lnTo>
                  <a:pt x="102209" y="0"/>
                </a:lnTo>
                <a:lnTo>
                  <a:pt x="73469" y="101091"/>
                </a:lnTo>
                <a:lnTo>
                  <a:pt x="106647" y="101091"/>
                </a:lnTo>
                <a:lnTo>
                  <a:pt x="142557" y="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8396917" y="8553820"/>
            <a:ext cx="0" cy="221615"/>
          </a:xfrm>
          <a:custGeom>
            <a:avLst/>
            <a:gdLst/>
            <a:ahLst/>
            <a:cxnLst/>
            <a:rect l="l" t="t" r="r" b="b"/>
            <a:pathLst>
              <a:path h="221615">
                <a:moveTo>
                  <a:pt x="0" y="0"/>
                </a:moveTo>
                <a:lnTo>
                  <a:pt x="0" y="221018"/>
                </a:lnTo>
              </a:path>
            </a:pathLst>
          </a:custGeom>
          <a:ln w="41300">
            <a:solidFill>
              <a:srgbClr val="005E6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8519577" y="8553664"/>
            <a:ext cx="136525" cy="225425"/>
          </a:xfrm>
          <a:custGeom>
            <a:avLst/>
            <a:gdLst/>
            <a:ahLst/>
            <a:cxnLst/>
            <a:rect l="l" t="t" r="r" b="b"/>
            <a:pathLst>
              <a:path w="136525" h="225425">
                <a:moveTo>
                  <a:pt x="38859" y="0"/>
                </a:moveTo>
                <a:lnTo>
                  <a:pt x="658" y="0"/>
                </a:lnTo>
                <a:lnTo>
                  <a:pt x="563" y="135865"/>
                </a:lnTo>
                <a:lnTo>
                  <a:pt x="93" y="147738"/>
                </a:lnTo>
                <a:lnTo>
                  <a:pt x="10666" y="194987"/>
                </a:lnTo>
                <a:lnTo>
                  <a:pt x="45682" y="222509"/>
                </a:lnTo>
                <a:lnTo>
                  <a:pt x="61768" y="225221"/>
                </a:lnTo>
                <a:lnTo>
                  <a:pt x="71857" y="224379"/>
                </a:lnTo>
                <a:lnTo>
                  <a:pt x="112394" y="208227"/>
                </a:lnTo>
                <a:lnTo>
                  <a:pt x="127271" y="189332"/>
                </a:lnTo>
                <a:lnTo>
                  <a:pt x="83843" y="189332"/>
                </a:lnTo>
                <a:lnTo>
                  <a:pt x="65504" y="187665"/>
                </a:lnTo>
                <a:lnTo>
                  <a:pt x="38732" y="147738"/>
                </a:lnTo>
                <a:lnTo>
                  <a:pt x="38599" y="140416"/>
                </a:lnTo>
                <a:lnTo>
                  <a:pt x="38666" y="130988"/>
                </a:lnTo>
                <a:lnTo>
                  <a:pt x="38790" y="126936"/>
                </a:lnTo>
                <a:lnTo>
                  <a:pt x="37805" y="126936"/>
                </a:lnTo>
                <a:lnTo>
                  <a:pt x="38825" y="124612"/>
                </a:lnTo>
                <a:lnTo>
                  <a:pt x="38859" y="0"/>
                </a:lnTo>
                <a:close/>
              </a:path>
              <a:path w="136525" h="225425">
                <a:moveTo>
                  <a:pt x="128140" y="105997"/>
                </a:moveTo>
                <a:lnTo>
                  <a:pt x="68991" y="105997"/>
                </a:lnTo>
                <a:lnTo>
                  <a:pt x="85413" y="109743"/>
                </a:lnTo>
                <a:lnTo>
                  <a:pt x="95383" y="119059"/>
                </a:lnTo>
                <a:lnTo>
                  <a:pt x="100243" y="130988"/>
                </a:lnTo>
                <a:lnTo>
                  <a:pt x="101047" y="140416"/>
                </a:lnTo>
                <a:lnTo>
                  <a:pt x="101112" y="153436"/>
                </a:lnTo>
                <a:lnTo>
                  <a:pt x="99135" y="167577"/>
                </a:lnTo>
                <a:lnTo>
                  <a:pt x="93813" y="180366"/>
                </a:lnTo>
                <a:lnTo>
                  <a:pt x="83843" y="189332"/>
                </a:lnTo>
                <a:lnTo>
                  <a:pt x="127271" y="189332"/>
                </a:lnTo>
                <a:lnTo>
                  <a:pt x="127628" y="188766"/>
                </a:lnTo>
                <a:lnTo>
                  <a:pt x="132700" y="175261"/>
                </a:lnTo>
                <a:lnTo>
                  <a:pt x="135586" y="158886"/>
                </a:lnTo>
                <a:lnTo>
                  <a:pt x="135917" y="139375"/>
                </a:lnTo>
                <a:lnTo>
                  <a:pt x="134973" y="128028"/>
                </a:lnTo>
                <a:lnTo>
                  <a:pt x="133010" y="118082"/>
                </a:lnTo>
                <a:lnTo>
                  <a:pt x="129378" y="108191"/>
                </a:lnTo>
                <a:lnTo>
                  <a:pt x="128140" y="105997"/>
                </a:lnTo>
                <a:close/>
              </a:path>
              <a:path w="136525" h="225425">
                <a:moveTo>
                  <a:pt x="38825" y="124612"/>
                </a:moveTo>
                <a:lnTo>
                  <a:pt x="37805" y="126936"/>
                </a:lnTo>
                <a:lnTo>
                  <a:pt x="38825" y="124919"/>
                </a:lnTo>
                <a:lnTo>
                  <a:pt x="38825" y="124612"/>
                </a:lnTo>
                <a:close/>
              </a:path>
              <a:path w="136525" h="225425">
                <a:moveTo>
                  <a:pt x="38825" y="124919"/>
                </a:moveTo>
                <a:lnTo>
                  <a:pt x="37805" y="126936"/>
                </a:lnTo>
                <a:lnTo>
                  <a:pt x="38790" y="126936"/>
                </a:lnTo>
                <a:lnTo>
                  <a:pt x="38825" y="124919"/>
                </a:lnTo>
                <a:close/>
              </a:path>
              <a:path w="136525" h="225425">
                <a:moveTo>
                  <a:pt x="86716" y="75910"/>
                </a:moveTo>
                <a:lnTo>
                  <a:pt x="73394" y="76157"/>
                </a:lnTo>
                <a:lnTo>
                  <a:pt x="58512" y="79727"/>
                </a:lnTo>
                <a:lnTo>
                  <a:pt x="38825" y="124612"/>
                </a:lnTo>
                <a:lnTo>
                  <a:pt x="38825" y="124919"/>
                </a:lnTo>
                <a:lnTo>
                  <a:pt x="41036" y="120545"/>
                </a:lnTo>
                <a:lnTo>
                  <a:pt x="50575" y="111214"/>
                </a:lnTo>
                <a:lnTo>
                  <a:pt x="68991" y="105997"/>
                </a:lnTo>
                <a:lnTo>
                  <a:pt x="128140" y="105997"/>
                </a:lnTo>
                <a:lnTo>
                  <a:pt x="124091" y="98822"/>
                </a:lnTo>
                <a:lnTo>
                  <a:pt x="117166" y="90443"/>
                </a:lnTo>
                <a:lnTo>
                  <a:pt x="108618" y="83520"/>
                </a:lnTo>
                <a:lnTo>
                  <a:pt x="98463" y="78520"/>
                </a:lnTo>
                <a:lnTo>
                  <a:pt x="86716" y="75910"/>
                </a:lnTo>
                <a:close/>
              </a:path>
            </a:pathLst>
          </a:custGeom>
          <a:solidFill>
            <a:srgbClr val="005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7112610" y="3839058"/>
            <a:ext cx="116205" cy="542925"/>
          </a:xfrm>
          <a:custGeom>
            <a:avLst/>
            <a:gdLst/>
            <a:ahLst/>
            <a:cxnLst/>
            <a:rect l="l" t="t" r="r" b="b"/>
            <a:pathLst>
              <a:path w="116204" h="542925">
                <a:moveTo>
                  <a:pt x="0" y="0"/>
                </a:moveTo>
                <a:lnTo>
                  <a:pt x="115824" y="0"/>
                </a:lnTo>
                <a:lnTo>
                  <a:pt x="115824" y="542544"/>
                </a:lnTo>
                <a:lnTo>
                  <a:pt x="0" y="54254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7170420" y="3858767"/>
            <a:ext cx="0" cy="464820"/>
          </a:xfrm>
          <a:custGeom>
            <a:avLst/>
            <a:gdLst/>
            <a:ahLst/>
            <a:cxnLst/>
            <a:rect l="l" t="t" r="r" b="b"/>
            <a:pathLst>
              <a:path h="464820">
                <a:moveTo>
                  <a:pt x="0" y="0"/>
                </a:moveTo>
                <a:lnTo>
                  <a:pt x="0" y="464820"/>
                </a:lnTo>
              </a:path>
            </a:pathLst>
          </a:custGeom>
          <a:ln w="19050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7133261" y="4286010"/>
            <a:ext cx="75565" cy="76200"/>
          </a:xfrm>
          <a:custGeom>
            <a:avLst/>
            <a:gdLst/>
            <a:ahLst/>
            <a:cxnLst/>
            <a:rect l="l" t="t" r="r" b="b"/>
            <a:pathLst>
              <a:path w="75564" h="76200">
                <a:moveTo>
                  <a:pt x="43463" y="0"/>
                </a:moveTo>
                <a:lnTo>
                  <a:pt x="27264" y="1980"/>
                </a:lnTo>
                <a:lnTo>
                  <a:pt x="14348" y="8054"/>
                </a:lnTo>
                <a:lnTo>
                  <a:pt x="5124" y="17400"/>
                </a:lnTo>
                <a:lnTo>
                  <a:pt x="0" y="29199"/>
                </a:lnTo>
                <a:lnTo>
                  <a:pt x="1645" y="46000"/>
                </a:lnTo>
                <a:lnTo>
                  <a:pt x="7247" y="59295"/>
                </a:lnTo>
                <a:lnTo>
                  <a:pt x="16036" y="68826"/>
                </a:lnTo>
                <a:lnTo>
                  <a:pt x="27243" y="74336"/>
                </a:lnTo>
                <a:lnTo>
                  <a:pt x="37159" y="75677"/>
                </a:lnTo>
                <a:lnTo>
                  <a:pt x="51204" y="73005"/>
                </a:lnTo>
                <a:lnTo>
                  <a:pt x="62892" y="65675"/>
                </a:lnTo>
                <a:lnTo>
                  <a:pt x="71198" y="54713"/>
                </a:lnTo>
                <a:lnTo>
                  <a:pt x="75094" y="41146"/>
                </a:lnTo>
                <a:lnTo>
                  <a:pt x="72752" y="25820"/>
                </a:lnTo>
                <a:lnTo>
                  <a:pt x="66100" y="13424"/>
                </a:lnTo>
                <a:lnTo>
                  <a:pt x="56038" y="4602"/>
                </a:lnTo>
                <a:lnTo>
                  <a:pt x="4346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7028953" y="3737102"/>
            <a:ext cx="309245" cy="223520"/>
          </a:xfrm>
          <a:custGeom>
            <a:avLst/>
            <a:gdLst/>
            <a:ahLst/>
            <a:cxnLst/>
            <a:rect l="l" t="t" r="r" b="b"/>
            <a:pathLst>
              <a:path w="309245" h="223520">
                <a:moveTo>
                  <a:pt x="57139" y="0"/>
                </a:moveTo>
                <a:lnTo>
                  <a:pt x="18417" y="1773"/>
                </a:lnTo>
                <a:lnTo>
                  <a:pt x="0" y="47894"/>
                </a:lnTo>
                <a:lnTo>
                  <a:pt x="78" y="175015"/>
                </a:lnTo>
                <a:lnTo>
                  <a:pt x="5976" y="214469"/>
                </a:lnTo>
                <a:lnTo>
                  <a:pt x="47884" y="222899"/>
                </a:lnTo>
                <a:lnTo>
                  <a:pt x="251995" y="222910"/>
                </a:lnTo>
                <a:lnTo>
                  <a:pt x="274924" y="222688"/>
                </a:lnTo>
                <a:lnTo>
                  <a:pt x="308582" y="195193"/>
                </a:lnTo>
                <a:lnTo>
                  <a:pt x="309134" y="175015"/>
                </a:lnTo>
                <a:lnTo>
                  <a:pt x="309055" y="47894"/>
                </a:lnTo>
                <a:lnTo>
                  <a:pt x="303158" y="8440"/>
                </a:lnTo>
                <a:lnTo>
                  <a:pt x="261250" y="10"/>
                </a:lnTo>
                <a:lnTo>
                  <a:pt x="5713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 txBox="1"/>
          <p:nvPr/>
        </p:nvSpPr>
        <p:spPr>
          <a:xfrm>
            <a:off x="7079743" y="3792168"/>
            <a:ext cx="19748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b="1" spc="-75" dirty="0">
                <a:solidFill>
                  <a:srgbClr val="FFFFFF"/>
                </a:solidFill>
                <a:latin typeface="Arial"/>
                <a:cs typeface="Arial"/>
              </a:rPr>
              <a:t>Site</a:t>
            </a:r>
            <a:endParaRPr sz="900">
              <a:latin typeface="Arial"/>
              <a:cs typeface="Arial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7028943" y="3737102"/>
            <a:ext cx="309245" cy="223520"/>
          </a:xfrm>
          <a:custGeom>
            <a:avLst/>
            <a:gdLst/>
            <a:ahLst/>
            <a:cxnLst/>
            <a:rect l="l" t="t" r="r" b="b"/>
            <a:pathLst>
              <a:path w="309245" h="223520">
                <a:moveTo>
                  <a:pt x="57150" y="0"/>
                </a:moveTo>
                <a:lnTo>
                  <a:pt x="18427" y="1773"/>
                </a:lnTo>
                <a:lnTo>
                  <a:pt x="10" y="47894"/>
                </a:lnTo>
                <a:lnTo>
                  <a:pt x="0" y="165760"/>
                </a:lnTo>
                <a:lnTo>
                  <a:pt x="221" y="188689"/>
                </a:lnTo>
                <a:lnTo>
                  <a:pt x="27716" y="222347"/>
                </a:lnTo>
                <a:lnTo>
                  <a:pt x="252006" y="222910"/>
                </a:lnTo>
                <a:lnTo>
                  <a:pt x="274935" y="222688"/>
                </a:lnTo>
                <a:lnTo>
                  <a:pt x="308593" y="195193"/>
                </a:lnTo>
                <a:lnTo>
                  <a:pt x="309156" y="57150"/>
                </a:lnTo>
                <a:lnTo>
                  <a:pt x="308934" y="34220"/>
                </a:lnTo>
                <a:lnTo>
                  <a:pt x="281439" y="562"/>
                </a:lnTo>
                <a:lnTo>
                  <a:pt x="57150" y="0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0232" y="1191260"/>
            <a:ext cx="11989574" cy="64693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599263" y="3487890"/>
            <a:ext cx="2511425" cy="2600960"/>
          </a:xfrm>
          <a:custGeom>
            <a:avLst/>
            <a:gdLst/>
            <a:ahLst/>
            <a:cxnLst/>
            <a:rect l="l" t="t" r="r" b="b"/>
            <a:pathLst>
              <a:path w="2511425" h="2600960">
                <a:moveTo>
                  <a:pt x="2511005" y="823366"/>
                </a:moveTo>
                <a:lnTo>
                  <a:pt x="428434" y="2424963"/>
                </a:lnTo>
                <a:lnTo>
                  <a:pt x="390952" y="2450929"/>
                </a:lnTo>
                <a:lnTo>
                  <a:pt x="357185" y="2474293"/>
                </a:lnTo>
                <a:lnTo>
                  <a:pt x="299885" y="2513730"/>
                </a:lnTo>
                <a:lnTo>
                  <a:pt x="254717" y="2544306"/>
                </a:lnTo>
                <a:lnTo>
                  <a:pt x="219863" y="2567052"/>
                </a:lnTo>
                <a:lnTo>
                  <a:pt x="182947" y="2588745"/>
                </a:lnTo>
                <a:lnTo>
                  <a:pt x="147252" y="2600359"/>
                </a:lnTo>
                <a:lnTo>
                  <a:pt x="141943" y="2600161"/>
                </a:lnTo>
                <a:lnTo>
                  <a:pt x="101069" y="2589418"/>
                </a:lnTo>
                <a:lnTo>
                  <a:pt x="64011" y="2564132"/>
                </a:lnTo>
                <a:lnTo>
                  <a:pt x="46408" y="2527592"/>
                </a:lnTo>
                <a:lnTo>
                  <a:pt x="0" y="838809"/>
                </a:lnTo>
                <a:lnTo>
                  <a:pt x="318350" y="848702"/>
                </a:lnTo>
                <a:lnTo>
                  <a:pt x="1459026" y="0"/>
                </a:lnTo>
                <a:lnTo>
                  <a:pt x="2302789" y="460222"/>
                </a:lnTo>
                <a:lnTo>
                  <a:pt x="2295372" y="710133"/>
                </a:lnTo>
                <a:lnTo>
                  <a:pt x="2511005" y="823366"/>
                </a:lnTo>
                <a:close/>
              </a:path>
            </a:pathLst>
          </a:custGeom>
          <a:ln w="31216">
            <a:solidFill>
              <a:srgbClr val="FFFFFF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60220" y="7414603"/>
            <a:ext cx="11990070" cy="246379"/>
          </a:xfrm>
          <a:prstGeom prst="rect">
            <a:avLst/>
          </a:prstGeom>
          <a:solidFill>
            <a:srgbClr val="414042"/>
          </a:solidFill>
        </p:spPr>
        <p:txBody>
          <a:bodyPr vert="horz" wrap="square" lIns="0" tIns="0" rIns="0" bIns="0" rtlCol="0">
            <a:spAutoFit/>
          </a:bodyPr>
          <a:lstStyle/>
          <a:p>
            <a:pPr marL="4268470">
              <a:lnSpc>
                <a:spcPct val="100000"/>
              </a:lnSpc>
              <a:tabLst>
                <a:tab pos="6216650" algn="l"/>
                <a:tab pos="9352280" algn="l"/>
              </a:tabLst>
            </a:pPr>
            <a:r>
              <a:rPr sz="900" dirty="0">
                <a:solidFill>
                  <a:srgbClr val="FFFFFF"/>
                </a:solidFill>
                <a:latin typeface="Arial"/>
                <a:cs typeface="Arial"/>
              </a:rPr>
              <a:t>SITE PLAN	</a:t>
            </a:r>
            <a:r>
              <a:rPr sz="900" spc="-5" dirty="0">
                <a:solidFill>
                  <a:srgbClr val="FFFFFF"/>
                </a:solidFill>
                <a:latin typeface="Arial"/>
                <a:cs typeface="Arial"/>
              </a:rPr>
              <a:t>27</a:t>
            </a:r>
            <a:r>
              <a:rPr sz="900" dirty="0">
                <a:solidFill>
                  <a:srgbClr val="FFFFFF"/>
                </a:solidFill>
                <a:latin typeface="Arial"/>
                <a:cs typeface="Arial"/>
              </a:rPr>
              <a:t>0 </a:t>
            </a:r>
            <a:r>
              <a:rPr sz="900" spc="-5" dirty="0">
                <a:solidFill>
                  <a:srgbClr val="FFFFFF"/>
                </a:solidFill>
                <a:latin typeface="Arial"/>
                <a:cs typeface="Arial"/>
              </a:rPr>
              <a:t>Dorcheste</a:t>
            </a:r>
            <a:r>
              <a:rPr sz="90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900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FFFFFF"/>
                </a:solidFill>
                <a:latin typeface="Arial"/>
                <a:cs typeface="Arial"/>
              </a:rPr>
              <a:t>ve., Boston - </a:t>
            </a:r>
            <a:r>
              <a:rPr sz="900" spc="-5" dirty="0">
                <a:solidFill>
                  <a:srgbClr val="FFFFFF"/>
                </a:solidFill>
                <a:latin typeface="Arial"/>
                <a:cs typeface="Arial"/>
              </a:rPr>
              <a:t>4.24.201</a:t>
            </a:r>
            <a:r>
              <a:rPr sz="900" dirty="0">
                <a:solidFill>
                  <a:srgbClr val="FFFFFF"/>
                </a:solidFill>
                <a:latin typeface="Arial"/>
                <a:cs typeface="Arial"/>
              </a:rPr>
              <a:t>4	</a:t>
            </a:r>
            <a:r>
              <a:rPr sz="1150" spc="-30" dirty="0">
                <a:solidFill>
                  <a:srgbClr val="FFFFFF"/>
                </a:solidFill>
                <a:latin typeface="Myriad Pro"/>
                <a:cs typeface="Myriad Pro"/>
              </a:rPr>
              <a:t>P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isani </a:t>
            </a:r>
            <a:r>
              <a:rPr sz="1150" spc="-10" dirty="0">
                <a:solidFill>
                  <a:srgbClr val="FFFFFF"/>
                </a:solidFill>
                <a:latin typeface="Myriad Pro"/>
                <a:cs typeface="Myriad Pro"/>
              </a:rPr>
              <a:t>+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 </a:t>
            </a:r>
            <a:r>
              <a:rPr sz="1150" spc="-20" dirty="0">
                <a:solidFill>
                  <a:srgbClr val="FFFFFF"/>
                </a:solidFill>
                <a:latin typeface="Myriad Pro"/>
                <a:cs typeface="Myriad Pro"/>
              </a:rPr>
              <a:t>A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ssoci</a:t>
            </a:r>
            <a:r>
              <a:rPr sz="1150" spc="-15" dirty="0">
                <a:solidFill>
                  <a:srgbClr val="FFFFFF"/>
                </a:solidFill>
                <a:latin typeface="Myriad Pro"/>
                <a:cs typeface="Myriad Pro"/>
              </a:rPr>
              <a:t>at</a:t>
            </a:r>
            <a:r>
              <a:rPr sz="1150" spc="-10" dirty="0">
                <a:solidFill>
                  <a:srgbClr val="FFFFFF"/>
                </a:solidFill>
                <a:latin typeface="Myriad Pro"/>
                <a:cs typeface="Myriad Pro"/>
              </a:rPr>
              <a:t>es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 </a:t>
            </a:r>
            <a:r>
              <a:rPr sz="1150" spc="-15" dirty="0">
                <a:solidFill>
                  <a:srgbClr val="FFFFFF"/>
                </a:solidFill>
                <a:latin typeface="Myriad Pro"/>
                <a:cs typeface="Myriad Pro"/>
              </a:rPr>
              <a:t>A</a:t>
            </a:r>
            <a:r>
              <a:rPr sz="1150" spc="-20" dirty="0">
                <a:solidFill>
                  <a:srgbClr val="FFFFFF"/>
                </a:solidFill>
                <a:latin typeface="Myriad Pro"/>
                <a:cs typeface="Myriad Pro"/>
              </a:rPr>
              <a:t>r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chi</a:t>
            </a:r>
            <a:r>
              <a:rPr sz="1150" spc="-15" dirty="0">
                <a:solidFill>
                  <a:srgbClr val="FFFFFF"/>
                </a:solidFill>
                <a:latin typeface="Myriad Pro"/>
                <a:cs typeface="Myriad Pro"/>
              </a:rPr>
              <a:t>t</a:t>
            </a:r>
            <a:r>
              <a:rPr sz="1150" spc="-10" dirty="0">
                <a:solidFill>
                  <a:srgbClr val="FFFFFF"/>
                </a:solidFill>
                <a:latin typeface="Myriad Pro"/>
                <a:cs typeface="Myriad Pro"/>
              </a:rPr>
              <a:t>e</a:t>
            </a:r>
            <a:r>
              <a:rPr sz="1150" spc="0" dirty="0">
                <a:solidFill>
                  <a:srgbClr val="FFFFFF"/>
                </a:solidFill>
                <a:latin typeface="Myriad Pro"/>
                <a:cs typeface="Myriad Pro"/>
              </a:rPr>
              <a:t>c</a:t>
            </a:r>
            <a:r>
              <a:rPr sz="1150" spc="-5" dirty="0">
                <a:solidFill>
                  <a:srgbClr val="FFFFFF"/>
                </a:solidFill>
                <a:latin typeface="Myriad Pro"/>
                <a:cs typeface="Myriad Pro"/>
              </a:rPr>
              <a:t>ts</a:t>
            </a:r>
            <a:endParaRPr sz="1150">
              <a:latin typeface="Myriad Pro"/>
              <a:cs typeface="Myriad Pro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4418" y="7563764"/>
            <a:ext cx="12017375" cy="193675"/>
          </a:xfrm>
          <a:prstGeom prst="rect">
            <a:avLst/>
          </a:prstGeom>
          <a:solidFill>
            <a:srgbClr val="414042"/>
          </a:solidFill>
        </p:spPr>
        <p:txBody>
          <a:bodyPr vert="horz" wrap="square" lIns="0" tIns="0" rIns="0" bIns="0" rtlCol="0">
            <a:spAutoFit/>
          </a:bodyPr>
          <a:lstStyle/>
          <a:p>
            <a:pPr marL="6442075">
              <a:lnSpc>
                <a:spcPct val="100000"/>
              </a:lnSpc>
              <a:tabLst>
                <a:tab pos="9627235" algn="l"/>
              </a:tabLst>
            </a:pP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27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Dorcheste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75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ve.,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Boston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- </a:t>
            </a: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6.09.201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sz="750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800" spc="-5" dirty="0">
                <a:solidFill>
                  <a:srgbClr val="FFFFFF"/>
                </a:solidFill>
                <a:latin typeface="Myriad Pro"/>
                <a:cs typeface="Myriad Pro"/>
              </a:rPr>
              <a:t>P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isani 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+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 Associa</a:t>
            </a:r>
            <a:r>
              <a:rPr sz="800" dirty="0">
                <a:solidFill>
                  <a:srgbClr val="FFFFFF"/>
                </a:solidFill>
                <a:latin typeface="Myriad Pro"/>
                <a:cs typeface="Myriad Pro"/>
              </a:rPr>
              <a:t>t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es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 A</a:t>
            </a:r>
            <a:r>
              <a:rPr sz="800" spc="-5" dirty="0">
                <a:solidFill>
                  <a:srgbClr val="FFFFFF"/>
                </a:solidFill>
                <a:latin typeface="Myriad Pro"/>
                <a:cs typeface="Myriad Pro"/>
              </a:rPr>
              <a:t>r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chi</a:t>
            </a:r>
            <a:r>
              <a:rPr sz="800" dirty="0">
                <a:solidFill>
                  <a:srgbClr val="FFFFFF"/>
                </a:solidFill>
                <a:latin typeface="Myriad Pro"/>
                <a:cs typeface="Myriad Pro"/>
              </a:rPr>
              <a:t>t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e</a:t>
            </a:r>
            <a:r>
              <a:rPr sz="800" spc="20" dirty="0">
                <a:solidFill>
                  <a:srgbClr val="FFFFFF"/>
                </a:solidFill>
                <a:latin typeface="Myriad Pro"/>
                <a:cs typeface="Myriad Pro"/>
              </a:rPr>
              <a:t>c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ts</a:t>
            </a:r>
            <a:endParaRPr sz="800">
              <a:latin typeface="Myriad Pro"/>
              <a:cs typeface="Myriad Pro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74431" y="821275"/>
            <a:ext cx="12282141" cy="67424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791717" y="548640"/>
            <a:ext cx="708025" cy="7550150"/>
          </a:xfrm>
          <a:custGeom>
            <a:avLst/>
            <a:gdLst/>
            <a:ahLst/>
            <a:cxnLst/>
            <a:rect l="l" t="t" r="r" b="b"/>
            <a:pathLst>
              <a:path w="708025" h="7550150">
                <a:moveTo>
                  <a:pt x="0" y="7549908"/>
                </a:moveTo>
                <a:lnTo>
                  <a:pt x="707618" y="7549908"/>
                </a:lnTo>
                <a:lnTo>
                  <a:pt x="707618" y="0"/>
                </a:lnTo>
                <a:lnTo>
                  <a:pt x="0" y="0"/>
                </a:lnTo>
                <a:lnTo>
                  <a:pt x="0" y="75499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33154" y="3017925"/>
            <a:ext cx="1858010" cy="2614295"/>
          </a:xfrm>
          <a:custGeom>
            <a:avLst/>
            <a:gdLst/>
            <a:ahLst/>
            <a:cxnLst/>
            <a:rect l="l" t="t" r="r" b="b"/>
            <a:pathLst>
              <a:path w="1858009" h="2614295">
                <a:moveTo>
                  <a:pt x="1857670" y="674293"/>
                </a:moveTo>
                <a:lnTo>
                  <a:pt x="184978" y="2596540"/>
                </a:lnTo>
                <a:lnTo>
                  <a:pt x="144652" y="2613693"/>
                </a:lnTo>
                <a:lnTo>
                  <a:pt x="134350" y="2612934"/>
                </a:lnTo>
                <a:lnTo>
                  <a:pt x="92941" y="2602841"/>
                </a:lnTo>
                <a:lnTo>
                  <a:pt x="57181" y="2582670"/>
                </a:lnTo>
                <a:lnTo>
                  <a:pt x="24219" y="2553232"/>
                </a:lnTo>
                <a:lnTo>
                  <a:pt x="3281" y="2521176"/>
                </a:lnTo>
                <a:lnTo>
                  <a:pt x="0" y="2458851"/>
                </a:lnTo>
                <a:lnTo>
                  <a:pt x="103" y="2405405"/>
                </a:lnTo>
                <a:lnTo>
                  <a:pt x="428" y="2336691"/>
                </a:lnTo>
                <a:lnTo>
                  <a:pt x="947" y="2254932"/>
                </a:lnTo>
                <a:lnTo>
                  <a:pt x="1633" y="2162347"/>
                </a:lnTo>
                <a:lnTo>
                  <a:pt x="2457" y="2061160"/>
                </a:lnTo>
                <a:lnTo>
                  <a:pt x="3393" y="1953592"/>
                </a:lnTo>
                <a:lnTo>
                  <a:pt x="4413" y="1841863"/>
                </a:lnTo>
                <a:lnTo>
                  <a:pt x="5489" y="1728195"/>
                </a:lnTo>
                <a:lnTo>
                  <a:pt x="6593" y="1614810"/>
                </a:lnTo>
                <a:lnTo>
                  <a:pt x="7698" y="1503929"/>
                </a:lnTo>
                <a:lnTo>
                  <a:pt x="8777" y="1397773"/>
                </a:lnTo>
                <a:lnTo>
                  <a:pt x="9801" y="1298564"/>
                </a:lnTo>
                <a:lnTo>
                  <a:pt x="10743" y="1208524"/>
                </a:lnTo>
                <a:lnTo>
                  <a:pt x="11576" y="1129873"/>
                </a:lnTo>
                <a:lnTo>
                  <a:pt x="12272" y="1064833"/>
                </a:lnTo>
                <a:lnTo>
                  <a:pt x="12804" y="1015626"/>
                </a:lnTo>
                <a:lnTo>
                  <a:pt x="13262" y="973594"/>
                </a:lnTo>
                <a:lnTo>
                  <a:pt x="252834" y="974407"/>
                </a:lnTo>
                <a:lnTo>
                  <a:pt x="1084215" y="0"/>
                </a:lnTo>
                <a:lnTo>
                  <a:pt x="1857670" y="674293"/>
                </a:lnTo>
                <a:close/>
              </a:path>
            </a:pathLst>
          </a:custGeom>
          <a:ln w="26212">
            <a:solidFill>
              <a:srgbClr val="FFFFFF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73935" y="7558976"/>
            <a:ext cx="12009120" cy="193675"/>
          </a:xfrm>
          <a:prstGeom prst="rect">
            <a:avLst/>
          </a:prstGeom>
          <a:solidFill>
            <a:srgbClr val="414042"/>
          </a:solidFill>
        </p:spPr>
        <p:txBody>
          <a:bodyPr vert="horz" wrap="square" lIns="0" tIns="0" rIns="0" bIns="0" rtlCol="0">
            <a:spAutoFit/>
          </a:bodyPr>
          <a:lstStyle/>
          <a:p>
            <a:pPr marL="6437630">
              <a:lnSpc>
                <a:spcPct val="100000"/>
              </a:lnSpc>
              <a:tabLst>
                <a:tab pos="9620885" algn="l"/>
              </a:tabLst>
            </a:pP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27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Dorcheste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750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2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ve.,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Boston</a:t>
            </a:r>
            <a:r>
              <a:rPr sz="750" spc="-5" dirty="0">
                <a:solidFill>
                  <a:srgbClr val="FFFFFF"/>
                </a:solidFill>
                <a:latin typeface="Arial"/>
                <a:cs typeface="Arial"/>
              </a:rPr>
              <a:t> - </a:t>
            </a:r>
            <a:r>
              <a:rPr sz="750" spc="-15" dirty="0">
                <a:solidFill>
                  <a:srgbClr val="FFFFFF"/>
                </a:solidFill>
                <a:latin typeface="Arial"/>
                <a:cs typeface="Arial"/>
              </a:rPr>
              <a:t>6.09.201</a:t>
            </a:r>
            <a:r>
              <a:rPr sz="750" spc="-10" dirty="0">
                <a:solidFill>
                  <a:srgbClr val="FFFFFF"/>
                </a:solidFill>
                <a:latin typeface="Arial"/>
                <a:cs typeface="Arial"/>
              </a:rPr>
              <a:t>4</a:t>
            </a:r>
            <a:r>
              <a:rPr sz="750" dirty="0">
                <a:solidFill>
                  <a:srgbClr val="FFFFFF"/>
                </a:solidFill>
                <a:latin typeface="Arial"/>
                <a:cs typeface="Arial"/>
              </a:rPr>
              <a:t>	</a:t>
            </a:r>
            <a:r>
              <a:rPr sz="800" spc="-5" dirty="0">
                <a:solidFill>
                  <a:srgbClr val="FFFFFF"/>
                </a:solidFill>
                <a:latin typeface="Myriad Pro"/>
                <a:cs typeface="Myriad Pro"/>
              </a:rPr>
              <a:t>P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isani 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+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 Associa</a:t>
            </a:r>
            <a:r>
              <a:rPr sz="800" dirty="0">
                <a:solidFill>
                  <a:srgbClr val="FFFFFF"/>
                </a:solidFill>
                <a:latin typeface="Myriad Pro"/>
                <a:cs typeface="Myriad Pro"/>
              </a:rPr>
              <a:t>t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es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 A</a:t>
            </a:r>
            <a:r>
              <a:rPr sz="800" spc="-5" dirty="0">
                <a:solidFill>
                  <a:srgbClr val="FFFFFF"/>
                </a:solidFill>
                <a:latin typeface="Myriad Pro"/>
                <a:cs typeface="Myriad Pro"/>
              </a:rPr>
              <a:t>r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chi</a:t>
            </a:r>
            <a:r>
              <a:rPr sz="800" dirty="0">
                <a:solidFill>
                  <a:srgbClr val="FFFFFF"/>
                </a:solidFill>
                <a:latin typeface="Myriad Pro"/>
                <a:cs typeface="Myriad Pro"/>
              </a:rPr>
              <a:t>t</a:t>
            </a:r>
            <a:r>
              <a:rPr sz="800" spc="10" dirty="0">
                <a:solidFill>
                  <a:srgbClr val="FFFFFF"/>
                </a:solidFill>
                <a:latin typeface="Myriad Pro"/>
                <a:cs typeface="Myriad Pro"/>
              </a:rPr>
              <a:t>e</a:t>
            </a:r>
            <a:r>
              <a:rPr sz="800" spc="20" dirty="0">
                <a:solidFill>
                  <a:srgbClr val="FFFFFF"/>
                </a:solidFill>
                <a:latin typeface="Myriad Pro"/>
                <a:cs typeface="Myriad Pro"/>
              </a:rPr>
              <a:t>c</a:t>
            </a:r>
            <a:r>
              <a:rPr sz="800" spc="5" dirty="0">
                <a:solidFill>
                  <a:srgbClr val="FFFFFF"/>
                </a:solidFill>
                <a:latin typeface="Myriad Pro"/>
                <a:cs typeface="Myriad Pro"/>
              </a:rPr>
              <a:t>ts</a:t>
            </a:r>
            <a:endParaRPr sz="800">
              <a:latin typeface="Myriad Pro"/>
              <a:cs typeface="Myriad Pro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73948" y="820956"/>
            <a:ext cx="12511608" cy="67380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783043" y="548640"/>
            <a:ext cx="707390" cy="7545070"/>
          </a:xfrm>
          <a:custGeom>
            <a:avLst/>
            <a:gdLst/>
            <a:ahLst/>
            <a:cxnLst/>
            <a:rect l="l" t="t" r="r" b="b"/>
            <a:pathLst>
              <a:path w="707390" h="7545070">
                <a:moveTo>
                  <a:pt x="0" y="7544765"/>
                </a:moveTo>
                <a:lnTo>
                  <a:pt x="707136" y="7544765"/>
                </a:lnTo>
                <a:lnTo>
                  <a:pt x="707136" y="0"/>
                </a:lnTo>
                <a:lnTo>
                  <a:pt x="0" y="0"/>
                </a:lnTo>
                <a:lnTo>
                  <a:pt x="0" y="754476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614180" y="6198579"/>
            <a:ext cx="579755" cy="817244"/>
          </a:xfrm>
          <a:custGeom>
            <a:avLst/>
            <a:gdLst/>
            <a:ahLst/>
            <a:cxnLst/>
            <a:rect l="l" t="t" r="r" b="b"/>
            <a:pathLst>
              <a:path w="579754" h="817245">
                <a:moveTo>
                  <a:pt x="579429" y="210807"/>
                </a:moveTo>
                <a:lnTo>
                  <a:pt x="56469" y="811783"/>
                </a:lnTo>
                <a:lnTo>
                  <a:pt x="46089" y="816919"/>
                </a:lnTo>
                <a:lnTo>
                  <a:pt x="34567" y="815683"/>
                </a:lnTo>
                <a:lnTo>
                  <a:pt x="1342" y="791651"/>
                </a:lnTo>
                <a:lnTo>
                  <a:pt x="65" y="733919"/>
                </a:lnTo>
                <a:lnTo>
                  <a:pt x="0" y="707763"/>
                </a:lnTo>
                <a:lnTo>
                  <a:pt x="14" y="678298"/>
                </a:lnTo>
                <a:lnTo>
                  <a:pt x="242" y="612194"/>
                </a:lnTo>
                <a:lnTo>
                  <a:pt x="666" y="541125"/>
                </a:lnTo>
                <a:lnTo>
                  <a:pt x="1200" y="470608"/>
                </a:lnTo>
                <a:lnTo>
                  <a:pt x="1763" y="406158"/>
                </a:lnTo>
                <a:lnTo>
                  <a:pt x="2268" y="353293"/>
                </a:lnTo>
                <a:lnTo>
                  <a:pt x="2736" y="307782"/>
                </a:lnTo>
                <a:lnTo>
                  <a:pt x="77678" y="304634"/>
                </a:lnTo>
                <a:lnTo>
                  <a:pt x="337609" y="0"/>
                </a:lnTo>
                <a:lnTo>
                  <a:pt x="579429" y="210807"/>
                </a:lnTo>
                <a:close/>
              </a:path>
            </a:pathLst>
          </a:custGeom>
          <a:ln w="15722">
            <a:solidFill>
              <a:srgbClr val="FFFFFF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300" y="1000125"/>
            <a:ext cx="10744200" cy="805815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651787" y="9296400"/>
            <a:ext cx="4241226" cy="369332"/>
          </a:xfrm>
          <a:prstGeom prst="rect">
            <a:avLst/>
          </a:prstGeom>
          <a:noFill/>
        </p:spPr>
        <p:txBody>
          <a:bodyPr wrap="none" rtlCol="0" anchor="b" anchorCtr="1">
            <a:spAutoFit/>
          </a:bodyPr>
          <a:lstStyle/>
          <a:p>
            <a:r>
              <a:rPr lang="en-US" dirty="0"/>
              <a:t>View to Northeast from Dorchester Avenue</a:t>
            </a:r>
          </a:p>
        </p:txBody>
      </p:sp>
    </p:spTree>
    <p:extLst>
      <p:ext uri="{BB962C8B-B14F-4D97-AF65-F5344CB8AC3E}">
        <p14:creationId xmlns:p14="http://schemas.microsoft.com/office/powerpoint/2010/main" val="4061883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300" y="1000125"/>
            <a:ext cx="10744200" cy="805815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5847674" y="9296400"/>
            <a:ext cx="3849452" cy="369332"/>
          </a:xfrm>
          <a:prstGeom prst="rect">
            <a:avLst/>
          </a:prstGeom>
          <a:noFill/>
        </p:spPr>
        <p:txBody>
          <a:bodyPr wrap="none" rtlCol="0" anchor="b" anchorCtr="1">
            <a:spAutoFit/>
          </a:bodyPr>
          <a:lstStyle/>
          <a:p>
            <a:r>
              <a:rPr lang="en-US" dirty="0"/>
              <a:t>View to South from Dorchester Avenue</a:t>
            </a:r>
          </a:p>
        </p:txBody>
      </p:sp>
    </p:spTree>
    <p:extLst>
      <p:ext uri="{BB962C8B-B14F-4D97-AF65-F5344CB8AC3E}">
        <p14:creationId xmlns:p14="http://schemas.microsoft.com/office/powerpoint/2010/main" val="2827398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300" y="1000125"/>
            <a:ext cx="10744200" cy="805815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175392" y="9296400"/>
            <a:ext cx="3194016" cy="369332"/>
          </a:xfrm>
          <a:prstGeom prst="rect">
            <a:avLst/>
          </a:prstGeom>
          <a:noFill/>
        </p:spPr>
        <p:txBody>
          <a:bodyPr wrap="none" rtlCol="0" anchor="b" anchorCtr="1">
            <a:spAutoFit/>
          </a:bodyPr>
          <a:lstStyle/>
          <a:p>
            <a:r>
              <a:rPr lang="en-US" dirty="0"/>
              <a:t>View to Northeast from B Street</a:t>
            </a:r>
          </a:p>
        </p:txBody>
      </p:sp>
    </p:spTree>
    <p:extLst>
      <p:ext uri="{BB962C8B-B14F-4D97-AF65-F5344CB8AC3E}">
        <p14:creationId xmlns:p14="http://schemas.microsoft.com/office/powerpoint/2010/main" val="3903044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300" y="1000125"/>
            <a:ext cx="10744200" cy="805815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908300" y="9296400"/>
            <a:ext cx="3728200" cy="369332"/>
          </a:xfrm>
          <a:prstGeom prst="rect">
            <a:avLst/>
          </a:prstGeom>
          <a:noFill/>
        </p:spPr>
        <p:txBody>
          <a:bodyPr wrap="none" rtlCol="0" anchor="b" anchorCtr="1">
            <a:spAutoFit/>
          </a:bodyPr>
          <a:lstStyle/>
          <a:p>
            <a:r>
              <a:rPr lang="en-US" dirty="0"/>
              <a:t>View to Northwest from W. 6th Street</a:t>
            </a:r>
          </a:p>
        </p:txBody>
      </p:sp>
    </p:spTree>
    <p:extLst>
      <p:ext uri="{BB962C8B-B14F-4D97-AF65-F5344CB8AC3E}">
        <p14:creationId xmlns:p14="http://schemas.microsoft.com/office/powerpoint/2010/main" val="718039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41500" y="868829"/>
            <a:ext cx="11868912" cy="73596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65133" y="548640"/>
            <a:ext cx="10996295" cy="349250"/>
          </a:xfrm>
          <a:custGeom>
            <a:avLst/>
            <a:gdLst/>
            <a:ahLst/>
            <a:cxnLst/>
            <a:rect l="l" t="t" r="r" b="b"/>
            <a:pathLst>
              <a:path w="10996294" h="349250">
                <a:moveTo>
                  <a:pt x="0" y="349084"/>
                </a:moveTo>
                <a:lnTo>
                  <a:pt x="10996193" y="349084"/>
                </a:lnTo>
                <a:lnTo>
                  <a:pt x="10996193" y="0"/>
                </a:lnTo>
                <a:lnTo>
                  <a:pt x="0" y="0"/>
                </a:lnTo>
                <a:lnTo>
                  <a:pt x="0" y="3490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41500" y="548640"/>
            <a:ext cx="523875" cy="7313295"/>
          </a:xfrm>
          <a:custGeom>
            <a:avLst/>
            <a:gdLst/>
            <a:ahLst/>
            <a:cxnLst/>
            <a:rect l="l" t="t" r="r" b="b"/>
            <a:pathLst>
              <a:path w="523875" h="7313295">
                <a:moveTo>
                  <a:pt x="0" y="7312685"/>
                </a:moveTo>
                <a:lnTo>
                  <a:pt x="523633" y="7312685"/>
                </a:lnTo>
                <a:lnTo>
                  <a:pt x="523633" y="0"/>
                </a:lnTo>
                <a:lnTo>
                  <a:pt x="0" y="0"/>
                </a:lnTo>
                <a:lnTo>
                  <a:pt x="0" y="731268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361327" y="548640"/>
            <a:ext cx="349250" cy="7313295"/>
          </a:xfrm>
          <a:custGeom>
            <a:avLst/>
            <a:gdLst/>
            <a:ahLst/>
            <a:cxnLst/>
            <a:rect l="l" t="t" r="r" b="b"/>
            <a:pathLst>
              <a:path w="349250" h="7313295">
                <a:moveTo>
                  <a:pt x="0" y="7312685"/>
                </a:moveTo>
                <a:lnTo>
                  <a:pt x="349084" y="7312685"/>
                </a:lnTo>
                <a:lnTo>
                  <a:pt x="349084" y="0"/>
                </a:lnTo>
                <a:lnTo>
                  <a:pt x="0" y="0"/>
                </a:lnTo>
                <a:lnTo>
                  <a:pt x="0" y="731268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361327" y="548640"/>
            <a:ext cx="0" cy="7313295"/>
          </a:xfrm>
          <a:custGeom>
            <a:avLst/>
            <a:gdLst/>
            <a:ahLst/>
            <a:cxnLst/>
            <a:rect l="l" t="t" r="r" b="b"/>
            <a:pathLst>
              <a:path h="7313295">
                <a:moveTo>
                  <a:pt x="0" y="0"/>
                </a:moveTo>
                <a:lnTo>
                  <a:pt x="0" y="7312685"/>
                </a:lnTo>
              </a:path>
            </a:pathLst>
          </a:custGeom>
          <a:ln w="485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03991" y="5627709"/>
            <a:ext cx="406400" cy="554355"/>
          </a:xfrm>
          <a:custGeom>
            <a:avLst/>
            <a:gdLst/>
            <a:ahLst/>
            <a:cxnLst/>
            <a:rect l="l" t="t" r="r" b="b"/>
            <a:pathLst>
              <a:path w="406400" h="554354">
                <a:moveTo>
                  <a:pt x="236740" y="0"/>
                </a:moveTo>
                <a:lnTo>
                  <a:pt x="55714" y="200850"/>
                </a:lnTo>
                <a:lnTo>
                  <a:pt x="0" y="201726"/>
                </a:lnTo>
                <a:lnTo>
                  <a:pt x="8318" y="529234"/>
                </a:lnTo>
                <a:lnTo>
                  <a:pt x="11918" y="541949"/>
                </a:lnTo>
                <a:lnTo>
                  <a:pt x="21552" y="551225"/>
                </a:lnTo>
                <a:lnTo>
                  <a:pt x="35605" y="554166"/>
                </a:lnTo>
                <a:lnTo>
                  <a:pt x="47185" y="552218"/>
                </a:lnTo>
                <a:lnTo>
                  <a:pt x="56047" y="546150"/>
                </a:lnTo>
                <a:lnTo>
                  <a:pt x="160616" y="430136"/>
                </a:lnTo>
                <a:lnTo>
                  <a:pt x="160019" y="404139"/>
                </a:lnTo>
                <a:lnTo>
                  <a:pt x="273151" y="277533"/>
                </a:lnTo>
                <a:lnTo>
                  <a:pt x="264794" y="261365"/>
                </a:lnTo>
                <a:lnTo>
                  <a:pt x="280492" y="244576"/>
                </a:lnTo>
                <a:lnTo>
                  <a:pt x="312347" y="244576"/>
                </a:lnTo>
                <a:lnTo>
                  <a:pt x="317461" y="239344"/>
                </a:lnTo>
                <a:lnTo>
                  <a:pt x="322294" y="239344"/>
                </a:lnTo>
                <a:lnTo>
                  <a:pt x="368414" y="188163"/>
                </a:lnTo>
                <a:lnTo>
                  <a:pt x="365061" y="185458"/>
                </a:lnTo>
                <a:lnTo>
                  <a:pt x="378193" y="170891"/>
                </a:lnTo>
                <a:lnTo>
                  <a:pt x="383967" y="170891"/>
                </a:lnTo>
                <a:lnTo>
                  <a:pt x="406323" y="146088"/>
                </a:lnTo>
                <a:lnTo>
                  <a:pt x="360260" y="109054"/>
                </a:lnTo>
                <a:lnTo>
                  <a:pt x="365366" y="103403"/>
                </a:lnTo>
                <a:lnTo>
                  <a:pt x="236740" y="0"/>
                </a:lnTo>
                <a:close/>
              </a:path>
              <a:path w="406400" h="554354">
                <a:moveTo>
                  <a:pt x="312347" y="244576"/>
                </a:moveTo>
                <a:lnTo>
                  <a:pt x="280492" y="244576"/>
                </a:lnTo>
                <a:lnTo>
                  <a:pt x="293115" y="255396"/>
                </a:lnTo>
                <a:lnTo>
                  <a:pt x="298589" y="249300"/>
                </a:lnTo>
                <a:lnTo>
                  <a:pt x="307729" y="249300"/>
                </a:lnTo>
                <a:lnTo>
                  <a:pt x="312347" y="244576"/>
                </a:lnTo>
                <a:close/>
              </a:path>
              <a:path w="406400" h="554354">
                <a:moveTo>
                  <a:pt x="307729" y="249300"/>
                </a:moveTo>
                <a:lnTo>
                  <a:pt x="298589" y="249300"/>
                </a:lnTo>
                <a:lnTo>
                  <a:pt x="303707" y="253415"/>
                </a:lnTo>
                <a:lnTo>
                  <a:pt x="307729" y="249300"/>
                </a:lnTo>
                <a:close/>
              </a:path>
              <a:path w="406400" h="554354">
                <a:moveTo>
                  <a:pt x="322294" y="239344"/>
                </a:moveTo>
                <a:lnTo>
                  <a:pt x="317461" y="239344"/>
                </a:lnTo>
                <a:lnTo>
                  <a:pt x="320268" y="241592"/>
                </a:lnTo>
                <a:lnTo>
                  <a:pt x="322294" y="239344"/>
                </a:lnTo>
                <a:close/>
              </a:path>
              <a:path w="406400" h="554354">
                <a:moveTo>
                  <a:pt x="381621" y="173494"/>
                </a:moveTo>
                <a:lnTo>
                  <a:pt x="381380" y="173761"/>
                </a:lnTo>
                <a:lnTo>
                  <a:pt x="381622" y="173494"/>
                </a:lnTo>
                <a:close/>
              </a:path>
              <a:path w="406400" h="554354">
                <a:moveTo>
                  <a:pt x="383967" y="170891"/>
                </a:moveTo>
                <a:lnTo>
                  <a:pt x="378193" y="170891"/>
                </a:lnTo>
                <a:lnTo>
                  <a:pt x="381621" y="173494"/>
                </a:lnTo>
                <a:lnTo>
                  <a:pt x="383967" y="170891"/>
                </a:lnTo>
                <a:close/>
              </a:path>
            </a:pathLst>
          </a:custGeom>
          <a:solidFill>
            <a:srgbClr val="FF7E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803991" y="5627709"/>
            <a:ext cx="406400" cy="554355"/>
          </a:xfrm>
          <a:custGeom>
            <a:avLst/>
            <a:gdLst/>
            <a:ahLst/>
            <a:cxnLst/>
            <a:rect l="l" t="t" r="r" b="b"/>
            <a:pathLst>
              <a:path w="406400" h="554354">
                <a:moveTo>
                  <a:pt x="8318" y="529234"/>
                </a:moveTo>
                <a:lnTo>
                  <a:pt x="11918" y="541949"/>
                </a:lnTo>
                <a:lnTo>
                  <a:pt x="21552" y="551225"/>
                </a:lnTo>
                <a:lnTo>
                  <a:pt x="35605" y="554166"/>
                </a:lnTo>
                <a:lnTo>
                  <a:pt x="47185" y="552218"/>
                </a:lnTo>
                <a:lnTo>
                  <a:pt x="56047" y="546150"/>
                </a:lnTo>
                <a:lnTo>
                  <a:pt x="160616" y="430136"/>
                </a:lnTo>
                <a:lnTo>
                  <a:pt x="160019" y="404139"/>
                </a:lnTo>
                <a:lnTo>
                  <a:pt x="273151" y="277533"/>
                </a:lnTo>
                <a:lnTo>
                  <a:pt x="264794" y="261365"/>
                </a:lnTo>
                <a:lnTo>
                  <a:pt x="280492" y="244576"/>
                </a:lnTo>
                <a:lnTo>
                  <a:pt x="293115" y="255396"/>
                </a:lnTo>
                <a:lnTo>
                  <a:pt x="298589" y="249300"/>
                </a:lnTo>
                <a:lnTo>
                  <a:pt x="303707" y="253415"/>
                </a:lnTo>
                <a:lnTo>
                  <a:pt x="317461" y="239344"/>
                </a:lnTo>
                <a:lnTo>
                  <a:pt x="320268" y="241592"/>
                </a:lnTo>
                <a:lnTo>
                  <a:pt x="368414" y="188163"/>
                </a:lnTo>
                <a:lnTo>
                  <a:pt x="365061" y="185458"/>
                </a:lnTo>
                <a:lnTo>
                  <a:pt x="378193" y="170891"/>
                </a:lnTo>
                <a:lnTo>
                  <a:pt x="381622" y="173494"/>
                </a:lnTo>
                <a:lnTo>
                  <a:pt x="381380" y="173761"/>
                </a:lnTo>
                <a:lnTo>
                  <a:pt x="406323" y="146088"/>
                </a:lnTo>
                <a:lnTo>
                  <a:pt x="360260" y="109054"/>
                </a:lnTo>
                <a:lnTo>
                  <a:pt x="365366" y="103403"/>
                </a:lnTo>
                <a:lnTo>
                  <a:pt x="236740" y="0"/>
                </a:lnTo>
                <a:lnTo>
                  <a:pt x="55714" y="200850"/>
                </a:lnTo>
                <a:lnTo>
                  <a:pt x="0" y="201726"/>
                </a:lnTo>
                <a:lnTo>
                  <a:pt x="8318" y="529234"/>
                </a:lnTo>
                <a:close/>
              </a:path>
            </a:pathLst>
          </a:custGeom>
          <a:ln w="7759">
            <a:solidFill>
              <a:srgbClr val="FF7E0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33541" y="2446696"/>
            <a:ext cx="1947545" cy="3894454"/>
          </a:xfrm>
          <a:custGeom>
            <a:avLst/>
            <a:gdLst/>
            <a:ahLst/>
            <a:cxnLst/>
            <a:rect l="l" t="t" r="r" b="b"/>
            <a:pathLst>
              <a:path w="1947545" h="3894454">
                <a:moveTo>
                  <a:pt x="0" y="0"/>
                </a:moveTo>
                <a:lnTo>
                  <a:pt x="1947138" y="1681441"/>
                </a:lnTo>
                <a:lnTo>
                  <a:pt x="37363" y="3894277"/>
                </a:lnTo>
                <a:lnTo>
                  <a:pt x="0" y="0"/>
                </a:lnTo>
                <a:close/>
              </a:path>
            </a:pathLst>
          </a:custGeom>
          <a:ln w="29095">
            <a:solidFill>
              <a:srgbClr val="FF0500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842588" y="2821386"/>
            <a:ext cx="6167755" cy="5407660"/>
          </a:xfrm>
          <a:custGeom>
            <a:avLst/>
            <a:gdLst/>
            <a:ahLst/>
            <a:cxnLst/>
            <a:rect l="l" t="t" r="r" b="b"/>
            <a:pathLst>
              <a:path w="6167755" h="5407659">
                <a:moveTo>
                  <a:pt x="0" y="3083788"/>
                </a:moveTo>
                <a:lnTo>
                  <a:pt x="10233" y="2831079"/>
                </a:lnTo>
                <a:lnTo>
                  <a:pt x="40403" y="2583957"/>
                </a:lnTo>
                <a:lnTo>
                  <a:pt x="89711" y="2343220"/>
                </a:lnTo>
                <a:lnTo>
                  <a:pt x="157361" y="2109666"/>
                </a:lnTo>
                <a:lnTo>
                  <a:pt x="242556" y="1884090"/>
                </a:lnTo>
                <a:lnTo>
                  <a:pt x="344498" y="1667291"/>
                </a:lnTo>
                <a:lnTo>
                  <a:pt x="462391" y="1460065"/>
                </a:lnTo>
                <a:lnTo>
                  <a:pt x="595437" y="1263210"/>
                </a:lnTo>
                <a:lnTo>
                  <a:pt x="742839" y="1077523"/>
                </a:lnTo>
                <a:lnTo>
                  <a:pt x="903800" y="903800"/>
                </a:lnTo>
                <a:lnTo>
                  <a:pt x="1077523" y="742839"/>
                </a:lnTo>
                <a:lnTo>
                  <a:pt x="1263210" y="595437"/>
                </a:lnTo>
                <a:lnTo>
                  <a:pt x="1460065" y="462391"/>
                </a:lnTo>
                <a:lnTo>
                  <a:pt x="1667291" y="344498"/>
                </a:lnTo>
                <a:lnTo>
                  <a:pt x="1884090" y="242556"/>
                </a:lnTo>
                <a:lnTo>
                  <a:pt x="2109666" y="157361"/>
                </a:lnTo>
                <a:lnTo>
                  <a:pt x="2343220" y="89711"/>
                </a:lnTo>
                <a:lnTo>
                  <a:pt x="2583957" y="40403"/>
                </a:lnTo>
                <a:lnTo>
                  <a:pt x="2831079" y="10233"/>
                </a:lnTo>
                <a:lnTo>
                  <a:pt x="3083788" y="0"/>
                </a:lnTo>
                <a:lnTo>
                  <a:pt x="3336498" y="10233"/>
                </a:lnTo>
                <a:lnTo>
                  <a:pt x="3583619" y="40403"/>
                </a:lnTo>
                <a:lnTo>
                  <a:pt x="3824356" y="89711"/>
                </a:lnTo>
                <a:lnTo>
                  <a:pt x="4057910" y="157361"/>
                </a:lnTo>
                <a:lnTo>
                  <a:pt x="4283486" y="242556"/>
                </a:lnTo>
                <a:lnTo>
                  <a:pt x="4500285" y="344498"/>
                </a:lnTo>
                <a:lnTo>
                  <a:pt x="4707511" y="462391"/>
                </a:lnTo>
                <a:lnTo>
                  <a:pt x="4904366" y="595437"/>
                </a:lnTo>
                <a:lnTo>
                  <a:pt x="5090054" y="742839"/>
                </a:lnTo>
                <a:lnTo>
                  <a:pt x="5263776" y="903800"/>
                </a:lnTo>
                <a:lnTo>
                  <a:pt x="5424737" y="1077523"/>
                </a:lnTo>
                <a:lnTo>
                  <a:pt x="5572139" y="1263210"/>
                </a:lnTo>
                <a:lnTo>
                  <a:pt x="5705185" y="1460065"/>
                </a:lnTo>
                <a:lnTo>
                  <a:pt x="5823078" y="1667291"/>
                </a:lnTo>
                <a:lnTo>
                  <a:pt x="5925020" y="1884090"/>
                </a:lnTo>
                <a:lnTo>
                  <a:pt x="6010215" y="2109666"/>
                </a:lnTo>
                <a:lnTo>
                  <a:pt x="6077865" y="2343220"/>
                </a:lnTo>
                <a:lnTo>
                  <a:pt x="6127173" y="2583957"/>
                </a:lnTo>
                <a:lnTo>
                  <a:pt x="6157343" y="2831079"/>
                </a:lnTo>
                <a:lnTo>
                  <a:pt x="6167577" y="3083788"/>
                </a:lnTo>
                <a:lnTo>
                  <a:pt x="6157343" y="3336498"/>
                </a:lnTo>
                <a:lnTo>
                  <a:pt x="6127173" y="3583619"/>
                </a:lnTo>
                <a:lnTo>
                  <a:pt x="6077865" y="3824356"/>
                </a:lnTo>
                <a:lnTo>
                  <a:pt x="6010215" y="4057910"/>
                </a:lnTo>
                <a:lnTo>
                  <a:pt x="5925020" y="4283486"/>
                </a:lnTo>
                <a:lnTo>
                  <a:pt x="5823078" y="4500285"/>
                </a:lnTo>
                <a:lnTo>
                  <a:pt x="5705185" y="4707511"/>
                </a:lnTo>
                <a:lnTo>
                  <a:pt x="5572139" y="4904366"/>
                </a:lnTo>
                <a:lnTo>
                  <a:pt x="5424737" y="5090054"/>
                </a:lnTo>
                <a:lnTo>
                  <a:pt x="5263776" y="5263776"/>
                </a:lnTo>
                <a:lnTo>
                  <a:pt x="5109053" y="5407134"/>
                </a:lnTo>
              </a:path>
            </a:pathLst>
          </a:custGeom>
          <a:ln w="9702">
            <a:solidFill>
              <a:srgbClr val="3E3E3E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842588" y="5905174"/>
            <a:ext cx="1058545" cy="2323465"/>
          </a:xfrm>
          <a:custGeom>
            <a:avLst/>
            <a:gdLst/>
            <a:ahLst/>
            <a:cxnLst/>
            <a:rect l="l" t="t" r="r" b="b"/>
            <a:pathLst>
              <a:path w="1058545" h="2323465">
                <a:moveTo>
                  <a:pt x="1058523" y="2323345"/>
                </a:moveTo>
                <a:lnTo>
                  <a:pt x="903800" y="2179988"/>
                </a:lnTo>
                <a:lnTo>
                  <a:pt x="742839" y="2006265"/>
                </a:lnTo>
                <a:lnTo>
                  <a:pt x="595437" y="1820577"/>
                </a:lnTo>
                <a:lnTo>
                  <a:pt x="462391" y="1623722"/>
                </a:lnTo>
                <a:lnTo>
                  <a:pt x="344498" y="1416496"/>
                </a:lnTo>
                <a:lnTo>
                  <a:pt x="242556" y="1199697"/>
                </a:lnTo>
                <a:lnTo>
                  <a:pt x="157361" y="974122"/>
                </a:lnTo>
                <a:lnTo>
                  <a:pt x="89711" y="740567"/>
                </a:lnTo>
                <a:lnTo>
                  <a:pt x="40403" y="499831"/>
                </a:lnTo>
                <a:lnTo>
                  <a:pt x="10233" y="252709"/>
                </a:lnTo>
                <a:lnTo>
                  <a:pt x="0" y="0"/>
                </a:lnTo>
              </a:path>
            </a:pathLst>
          </a:custGeom>
          <a:ln w="9702">
            <a:solidFill>
              <a:srgbClr val="3E3E3E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871828" y="2909453"/>
            <a:ext cx="0" cy="2907665"/>
          </a:xfrm>
          <a:custGeom>
            <a:avLst/>
            <a:gdLst/>
            <a:ahLst/>
            <a:cxnLst/>
            <a:rect l="l" t="t" r="r" b="b"/>
            <a:pathLst>
              <a:path h="2907665">
                <a:moveTo>
                  <a:pt x="0" y="0"/>
                </a:moveTo>
                <a:lnTo>
                  <a:pt x="0" y="290766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71828" y="2909453"/>
            <a:ext cx="0" cy="2907665"/>
          </a:xfrm>
          <a:custGeom>
            <a:avLst/>
            <a:gdLst/>
            <a:ahLst/>
            <a:cxnLst/>
            <a:rect l="l" t="t" r="r" b="b"/>
            <a:pathLst>
              <a:path h="2907665">
                <a:moveTo>
                  <a:pt x="0" y="2907665"/>
                </a:moveTo>
                <a:lnTo>
                  <a:pt x="0" y="0"/>
                </a:lnTo>
              </a:path>
            </a:pathLst>
          </a:custGeom>
          <a:ln w="9702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47583" y="5817111"/>
            <a:ext cx="48895" cy="73025"/>
          </a:xfrm>
          <a:custGeom>
            <a:avLst/>
            <a:gdLst/>
            <a:ahLst/>
            <a:cxnLst/>
            <a:rect l="l" t="t" r="r" b="b"/>
            <a:pathLst>
              <a:path w="48895" h="73025">
                <a:moveTo>
                  <a:pt x="48488" y="0"/>
                </a:moveTo>
                <a:lnTo>
                  <a:pt x="0" y="0"/>
                </a:lnTo>
                <a:lnTo>
                  <a:pt x="24244" y="72732"/>
                </a:lnTo>
                <a:lnTo>
                  <a:pt x="48488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47583" y="5817111"/>
            <a:ext cx="48895" cy="73025"/>
          </a:xfrm>
          <a:custGeom>
            <a:avLst/>
            <a:gdLst/>
            <a:ahLst/>
            <a:cxnLst/>
            <a:rect l="l" t="t" r="r" b="b"/>
            <a:pathLst>
              <a:path w="48895" h="73025">
                <a:moveTo>
                  <a:pt x="24244" y="72732"/>
                </a:moveTo>
                <a:lnTo>
                  <a:pt x="0" y="0"/>
                </a:lnTo>
                <a:lnTo>
                  <a:pt x="48488" y="0"/>
                </a:lnTo>
                <a:lnTo>
                  <a:pt x="24244" y="72732"/>
                </a:lnTo>
                <a:close/>
              </a:path>
            </a:pathLst>
          </a:custGeom>
          <a:ln w="9702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47583" y="2836722"/>
            <a:ext cx="48895" cy="73025"/>
          </a:xfrm>
          <a:custGeom>
            <a:avLst/>
            <a:gdLst/>
            <a:ahLst/>
            <a:cxnLst/>
            <a:rect l="l" t="t" r="r" b="b"/>
            <a:pathLst>
              <a:path w="48895" h="73025">
                <a:moveTo>
                  <a:pt x="24244" y="0"/>
                </a:moveTo>
                <a:lnTo>
                  <a:pt x="0" y="72732"/>
                </a:lnTo>
                <a:lnTo>
                  <a:pt x="48488" y="72732"/>
                </a:lnTo>
                <a:lnTo>
                  <a:pt x="24244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847583" y="2836722"/>
            <a:ext cx="48895" cy="73025"/>
          </a:xfrm>
          <a:custGeom>
            <a:avLst/>
            <a:gdLst/>
            <a:ahLst/>
            <a:cxnLst/>
            <a:rect l="l" t="t" r="r" b="b"/>
            <a:pathLst>
              <a:path w="48895" h="73025">
                <a:moveTo>
                  <a:pt x="24244" y="0"/>
                </a:moveTo>
                <a:lnTo>
                  <a:pt x="48488" y="72732"/>
                </a:lnTo>
                <a:lnTo>
                  <a:pt x="0" y="72732"/>
                </a:lnTo>
                <a:lnTo>
                  <a:pt x="24244" y="0"/>
                </a:lnTo>
                <a:close/>
              </a:path>
            </a:pathLst>
          </a:custGeom>
          <a:ln w="9702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7764769" y="3614693"/>
            <a:ext cx="113030" cy="11957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b="1" i="1" spc="-5" dirty="0">
                <a:solidFill>
                  <a:srgbClr val="404040"/>
                </a:solidFill>
                <a:latin typeface="Verdana"/>
                <a:cs typeface="Verdana"/>
              </a:rPr>
              <a:t>1/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4</a:t>
            </a:r>
            <a:r>
              <a:rPr sz="650" b="1" i="1" spc="5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i="1" spc="-5" dirty="0">
                <a:solidFill>
                  <a:srgbClr val="404040"/>
                </a:solidFill>
                <a:latin typeface="Verdana"/>
                <a:cs typeface="Verdana"/>
              </a:rPr>
              <a:t>MIL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E</a:t>
            </a:r>
            <a:r>
              <a:rPr sz="650" b="1" i="1" spc="5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-</a:t>
            </a:r>
            <a:r>
              <a:rPr sz="650" b="1" i="1" spc="5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5</a:t>
            </a:r>
            <a:r>
              <a:rPr sz="650" b="1" i="1" spc="5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i="1" spc="-5" dirty="0">
                <a:solidFill>
                  <a:srgbClr val="404040"/>
                </a:solidFill>
                <a:latin typeface="Verdana"/>
                <a:cs typeface="Verdana"/>
              </a:rPr>
              <a:t>MI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N</a:t>
            </a:r>
            <a:r>
              <a:rPr sz="650" b="1" i="1" spc="5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i="1" spc="-5" dirty="0">
                <a:solidFill>
                  <a:srgbClr val="404040"/>
                </a:solidFill>
                <a:latin typeface="Verdana"/>
                <a:cs typeface="Verdana"/>
              </a:rPr>
              <a:t>WAL</a:t>
            </a:r>
            <a:r>
              <a:rPr sz="650" b="1" i="1" dirty="0">
                <a:solidFill>
                  <a:srgbClr val="404040"/>
                </a:solidFill>
                <a:latin typeface="Verdana"/>
                <a:cs typeface="Verdana"/>
              </a:rPr>
              <a:t>K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047152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95838" y="0"/>
                </a:moveTo>
                <a:lnTo>
                  <a:pt x="55178" y="11654"/>
                </a:lnTo>
                <a:lnTo>
                  <a:pt x="23306" y="37760"/>
                </a:lnTo>
                <a:lnTo>
                  <a:pt x="4009" y="74534"/>
                </a:lnTo>
                <a:lnTo>
                  <a:pt x="0" y="103106"/>
                </a:lnTo>
                <a:lnTo>
                  <a:pt x="585" y="114142"/>
                </a:lnTo>
                <a:lnTo>
                  <a:pt x="13236" y="153437"/>
                </a:lnTo>
                <a:lnTo>
                  <a:pt x="40064" y="184099"/>
                </a:lnTo>
                <a:lnTo>
                  <a:pt x="77973" y="202577"/>
                </a:lnTo>
                <a:lnTo>
                  <a:pt x="107873" y="206375"/>
                </a:lnTo>
                <a:lnTo>
                  <a:pt x="121361" y="204892"/>
                </a:lnTo>
                <a:lnTo>
                  <a:pt x="157893" y="190314"/>
                </a:lnTo>
                <a:lnTo>
                  <a:pt x="186066" y="162038"/>
                </a:lnTo>
                <a:lnTo>
                  <a:pt x="202725" y="121985"/>
                </a:lnTo>
                <a:lnTo>
                  <a:pt x="205874" y="89690"/>
                </a:lnTo>
                <a:lnTo>
                  <a:pt x="203156" y="76165"/>
                </a:lnTo>
                <a:lnTo>
                  <a:pt x="184877" y="40270"/>
                </a:lnTo>
                <a:lnTo>
                  <a:pt x="153486" y="14042"/>
                </a:lnTo>
                <a:lnTo>
                  <a:pt x="111646" y="889"/>
                </a:lnTo>
                <a:lnTo>
                  <a:pt x="9583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047152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0" y="103106"/>
                </a:moveTo>
                <a:lnTo>
                  <a:pt x="8811" y="61324"/>
                </a:lnTo>
                <a:lnTo>
                  <a:pt x="32720" y="27686"/>
                </a:lnTo>
                <a:lnTo>
                  <a:pt x="67942" y="5976"/>
                </a:lnTo>
                <a:lnTo>
                  <a:pt x="95838" y="0"/>
                </a:lnTo>
                <a:lnTo>
                  <a:pt x="111646" y="889"/>
                </a:lnTo>
                <a:lnTo>
                  <a:pt x="153486" y="14042"/>
                </a:lnTo>
                <a:lnTo>
                  <a:pt x="184877" y="40270"/>
                </a:lnTo>
                <a:lnTo>
                  <a:pt x="203156" y="76165"/>
                </a:lnTo>
                <a:lnTo>
                  <a:pt x="205874" y="89690"/>
                </a:lnTo>
                <a:lnTo>
                  <a:pt x="205173" y="106349"/>
                </a:lnTo>
                <a:lnTo>
                  <a:pt x="193054" y="149901"/>
                </a:lnTo>
                <a:lnTo>
                  <a:pt x="168368" y="182315"/>
                </a:lnTo>
                <a:lnTo>
                  <a:pt x="134272" y="201673"/>
                </a:lnTo>
                <a:lnTo>
                  <a:pt x="107873" y="206375"/>
                </a:lnTo>
                <a:lnTo>
                  <a:pt x="92536" y="205416"/>
                </a:lnTo>
                <a:lnTo>
                  <a:pt x="51622" y="191787"/>
                </a:lnTo>
                <a:lnTo>
                  <a:pt x="20756" y="164792"/>
                </a:lnTo>
                <a:lnTo>
                  <a:pt x="3035" y="127980"/>
                </a:lnTo>
                <a:lnTo>
                  <a:pt x="0" y="103106"/>
                </a:lnTo>
                <a:close/>
              </a:path>
            </a:pathLst>
          </a:custGeom>
          <a:ln w="4851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309188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95838" y="0"/>
                </a:moveTo>
                <a:lnTo>
                  <a:pt x="55178" y="11654"/>
                </a:lnTo>
                <a:lnTo>
                  <a:pt x="23306" y="37760"/>
                </a:lnTo>
                <a:lnTo>
                  <a:pt x="4009" y="74534"/>
                </a:lnTo>
                <a:lnTo>
                  <a:pt x="0" y="103106"/>
                </a:lnTo>
                <a:lnTo>
                  <a:pt x="585" y="114142"/>
                </a:lnTo>
                <a:lnTo>
                  <a:pt x="13236" y="153437"/>
                </a:lnTo>
                <a:lnTo>
                  <a:pt x="40064" y="184099"/>
                </a:lnTo>
                <a:lnTo>
                  <a:pt x="77973" y="202577"/>
                </a:lnTo>
                <a:lnTo>
                  <a:pt x="107873" y="206375"/>
                </a:lnTo>
                <a:lnTo>
                  <a:pt x="121361" y="204892"/>
                </a:lnTo>
                <a:lnTo>
                  <a:pt x="157893" y="190314"/>
                </a:lnTo>
                <a:lnTo>
                  <a:pt x="186066" y="162038"/>
                </a:lnTo>
                <a:lnTo>
                  <a:pt x="202725" y="121985"/>
                </a:lnTo>
                <a:lnTo>
                  <a:pt x="205874" y="89690"/>
                </a:lnTo>
                <a:lnTo>
                  <a:pt x="203156" y="76165"/>
                </a:lnTo>
                <a:lnTo>
                  <a:pt x="184877" y="40270"/>
                </a:lnTo>
                <a:lnTo>
                  <a:pt x="153486" y="14042"/>
                </a:lnTo>
                <a:lnTo>
                  <a:pt x="111646" y="889"/>
                </a:lnTo>
                <a:lnTo>
                  <a:pt x="9583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309188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0" y="103106"/>
                </a:moveTo>
                <a:lnTo>
                  <a:pt x="8811" y="61324"/>
                </a:lnTo>
                <a:lnTo>
                  <a:pt x="32720" y="27686"/>
                </a:lnTo>
                <a:lnTo>
                  <a:pt x="67942" y="5976"/>
                </a:lnTo>
                <a:lnTo>
                  <a:pt x="95838" y="0"/>
                </a:lnTo>
                <a:lnTo>
                  <a:pt x="111646" y="889"/>
                </a:lnTo>
                <a:lnTo>
                  <a:pt x="153486" y="14042"/>
                </a:lnTo>
                <a:lnTo>
                  <a:pt x="184877" y="40270"/>
                </a:lnTo>
                <a:lnTo>
                  <a:pt x="203156" y="76165"/>
                </a:lnTo>
                <a:lnTo>
                  <a:pt x="205874" y="89690"/>
                </a:lnTo>
                <a:lnTo>
                  <a:pt x="205173" y="106349"/>
                </a:lnTo>
                <a:lnTo>
                  <a:pt x="193054" y="149901"/>
                </a:lnTo>
                <a:lnTo>
                  <a:pt x="168368" y="182315"/>
                </a:lnTo>
                <a:lnTo>
                  <a:pt x="134272" y="201673"/>
                </a:lnTo>
                <a:lnTo>
                  <a:pt x="107873" y="206375"/>
                </a:lnTo>
                <a:lnTo>
                  <a:pt x="92536" y="205416"/>
                </a:lnTo>
                <a:lnTo>
                  <a:pt x="51622" y="191787"/>
                </a:lnTo>
                <a:lnTo>
                  <a:pt x="20756" y="164792"/>
                </a:lnTo>
                <a:lnTo>
                  <a:pt x="3035" y="127980"/>
                </a:lnTo>
                <a:lnTo>
                  <a:pt x="0" y="103106"/>
                </a:lnTo>
                <a:close/>
              </a:path>
            </a:pathLst>
          </a:custGeom>
          <a:ln w="4851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566553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95835" y="0"/>
                </a:moveTo>
                <a:lnTo>
                  <a:pt x="55174" y="11651"/>
                </a:lnTo>
                <a:lnTo>
                  <a:pt x="23304" y="37758"/>
                </a:lnTo>
                <a:lnTo>
                  <a:pt x="4008" y="74533"/>
                </a:lnTo>
                <a:lnTo>
                  <a:pt x="0" y="103107"/>
                </a:lnTo>
                <a:lnTo>
                  <a:pt x="584" y="114141"/>
                </a:lnTo>
                <a:lnTo>
                  <a:pt x="13232" y="153437"/>
                </a:lnTo>
                <a:lnTo>
                  <a:pt x="40057" y="184099"/>
                </a:lnTo>
                <a:lnTo>
                  <a:pt x="77967" y="202578"/>
                </a:lnTo>
                <a:lnTo>
                  <a:pt x="107870" y="206375"/>
                </a:lnTo>
                <a:lnTo>
                  <a:pt x="121358" y="204891"/>
                </a:lnTo>
                <a:lnTo>
                  <a:pt x="157889" y="190311"/>
                </a:lnTo>
                <a:lnTo>
                  <a:pt x="186064" y="162034"/>
                </a:lnTo>
                <a:lnTo>
                  <a:pt x="202724" y="121983"/>
                </a:lnTo>
                <a:lnTo>
                  <a:pt x="205874" y="89689"/>
                </a:lnTo>
                <a:lnTo>
                  <a:pt x="203154" y="76164"/>
                </a:lnTo>
                <a:lnTo>
                  <a:pt x="184873" y="40270"/>
                </a:lnTo>
                <a:lnTo>
                  <a:pt x="153479" y="14042"/>
                </a:lnTo>
                <a:lnTo>
                  <a:pt x="111641" y="889"/>
                </a:lnTo>
                <a:lnTo>
                  <a:pt x="9583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566553" y="2752320"/>
            <a:ext cx="206375" cy="206375"/>
          </a:xfrm>
          <a:custGeom>
            <a:avLst/>
            <a:gdLst/>
            <a:ahLst/>
            <a:cxnLst/>
            <a:rect l="l" t="t" r="r" b="b"/>
            <a:pathLst>
              <a:path w="206375" h="206375">
                <a:moveTo>
                  <a:pt x="0" y="103107"/>
                </a:moveTo>
                <a:lnTo>
                  <a:pt x="8809" y="61323"/>
                </a:lnTo>
                <a:lnTo>
                  <a:pt x="32717" y="27683"/>
                </a:lnTo>
                <a:lnTo>
                  <a:pt x="67938" y="5974"/>
                </a:lnTo>
                <a:lnTo>
                  <a:pt x="95835" y="0"/>
                </a:lnTo>
                <a:lnTo>
                  <a:pt x="111641" y="889"/>
                </a:lnTo>
                <a:lnTo>
                  <a:pt x="153479" y="14042"/>
                </a:lnTo>
                <a:lnTo>
                  <a:pt x="184873" y="40270"/>
                </a:lnTo>
                <a:lnTo>
                  <a:pt x="203154" y="76164"/>
                </a:lnTo>
                <a:lnTo>
                  <a:pt x="205874" y="89689"/>
                </a:lnTo>
                <a:lnTo>
                  <a:pt x="205172" y="106348"/>
                </a:lnTo>
                <a:lnTo>
                  <a:pt x="193053" y="149898"/>
                </a:lnTo>
                <a:lnTo>
                  <a:pt x="168365" y="182312"/>
                </a:lnTo>
                <a:lnTo>
                  <a:pt x="134269" y="201671"/>
                </a:lnTo>
                <a:lnTo>
                  <a:pt x="107870" y="206375"/>
                </a:lnTo>
                <a:lnTo>
                  <a:pt x="92532" y="205416"/>
                </a:lnTo>
                <a:lnTo>
                  <a:pt x="51615" y="191788"/>
                </a:lnTo>
                <a:lnTo>
                  <a:pt x="20752" y="164792"/>
                </a:lnTo>
                <a:lnTo>
                  <a:pt x="3034" y="127980"/>
                </a:lnTo>
                <a:lnTo>
                  <a:pt x="0" y="103107"/>
                </a:lnTo>
                <a:close/>
              </a:path>
            </a:pathLst>
          </a:custGeom>
          <a:ln w="4851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7009579" y="2803259"/>
            <a:ext cx="818515" cy="3244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 algn="ctr">
              <a:lnSpc>
                <a:spcPct val="100000"/>
              </a:lnSpc>
              <a:tabLst>
                <a:tab pos="247015" algn="l"/>
                <a:tab pos="509270" algn="l"/>
              </a:tabLst>
            </a:pPr>
            <a:r>
              <a:rPr sz="650" spc="20" dirty="0">
                <a:solidFill>
                  <a:srgbClr val="404040"/>
                </a:solidFill>
                <a:latin typeface="Verdana"/>
                <a:cs typeface="Verdana"/>
              </a:rPr>
              <a:t>9	</a:t>
            </a:r>
            <a:r>
              <a:rPr sz="650" spc="15" dirty="0">
                <a:solidFill>
                  <a:srgbClr val="404040"/>
                </a:solidFill>
                <a:latin typeface="Verdana"/>
                <a:cs typeface="Verdana"/>
              </a:rPr>
              <a:t>1</a:t>
            </a:r>
            <a:r>
              <a:rPr sz="650" spc="20" dirty="0">
                <a:solidFill>
                  <a:srgbClr val="404040"/>
                </a:solidFill>
                <a:latin typeface="Verdana"/>
                <a:cs typeface="Verdana"/>
              </a:rPr>
              <a:t>1</a:t>
            </a:r>
            <a:r>
              <a:rPr sz="650" dirty="0">
                <a:solidFill>
                  <a:srgbClr val="404040"/>
                </a:solidFill>
                <a:latin typeface="Verdana"/>
                <a:cs typeface="Verdana"/>
              </a:rPr>
              <a:t>	</a:t>
            </a:r>
            <a:r>
              <a:rPr sz="650" spc="15" dirty="0">
                <a:solidFill>
                  <a:srgbClr val="404040"/>
                </a:solidFill>
                <a:latin typeface="Verdana"/>
                <a:cs typeface="Verdana"/>
              </a:rPr>
              <a:t>4</a:t>
            </a:r>
            <a:r>
              <a:rPr sz="650" spc="20" dirty="0">
                <a:solidFill>
                  <a:srgbClr val="404040"/>
                </a:solidFill>
                <a:latin typeface="Verdana"/>
                <a:cs typeface="Verdana"/>
              </a:rPr>
              <a:t>7</a:t>
            </a:r>
            <a:endParaRPr sz="650">
              <a:latin typeface="Verdana"/>
              <a:cs typeface="Verdana"/>
            </a:endParaRPr>
          </a:p>
          <a:p>
            <a:pPr algn="ctr">
              <a:lnSpc>
                <a:spcPct val="100000"/>
              </a:lnSpc>
              <a:spcBef>
                <a:spcPts val="580"/>
              </a:spcBef>
            </a:pPr>
            <a:r>
              <a:rPr sz="900" b="1" dirty="0">
                <a:solidFill>
                  <a:srgbClr val="404040"/>
                </a:solidFill>
                <a:latin typeface="Verdana"/>
                <a:cs typeface="Verdana"/>
              </a:rPr>
              <a:t>MBT</a:t>
            </a:r>
            <a:r>
              <a:rPr sz="900" b="1" spc="5" dirty="0">
                <a:solidFill>
                  <a:srgbClr val="404040"/>
                </a:solidFill>
                <a:latin typeface="Verdana"/>
                <a:cs typeface="Verdana"/>
              </a:rPr>
              <a:t>A</a:t>
            </a:r>
            <a:r>
              <a:rPr sz="900" b="1" dirty="0">
                <a:solidFill>
                  <a:srgbClr val="404040"/>
                </a:solidFill>
                <a:latin typeface="Verdana"/>
                <a:cs typeface="Verdana"/>
              </a:rPr>
              <a:t> Buse</a:t>
            </a:r>
            <a:r>
              <a:rPr sz="900" b="1" spc="5" dirty="0">
                <a:solidFill>
                  <a:srgbClr val="404040"/>
                </a:solidFill>
                <a:latin typeface="Verdana"/>
                <a:cs typeface="Verdana"/>
              </a:rPr>
              <a:t>s</a:t>
            </a:r>
            <a:endParaRPr sz="900">
              <a:latin typeface="Verdana"/>
              <a:cs typeface="Verdana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199997" y="2778262"/>
            <a:ext cx="973455" cy="224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ct val="100000"/>
              </a:lnSpc>
            </a:pPr>
            <a:r>
              <a:rPr sz="975" b="1" baseline="4273" dirty="0">
                <a:solidFill>
                  <a:srgbClr val="404040"/>
                </a:solidFill>
                <a:latin typeface="Verdana"/>
                <a:cs typeface="Verdana"/>
              </a:rPr>
              <a:t>t</a:t>
            </a:r>
            <a:r>
              <a:rPr sz="975" b="1" spc="30" baseline="4273" dirty="0">
                <a:solidFill>
                  <a:srgbClr val="404040"/>
                </a:solidFill>
                <a:latin typeface="Verdana"/>
                <a:cs typeface="Verdana"/>
              </a:rPr>
              <a:t>o</a:t>
            </a:r>
            <a:r>
              <a:rPr sz="975" b="1" baseline="4273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975" b="1" spc="15" baseline="4273" dirty="0">
                <a:solidFill>
                  <a:srgbClr val="404040"/>
                </a:solidFill>
                <a:latin typeface="Verdana"/>
                <a:cs typeface="Verdana"/>
              </a:rPr>
              <a:t>LO</a:t>
            </a:r>
            <a:r>
              <a:rPr sz="975" b="1" spc="22" baseline="4273" dirty="0">
                <a:solidFill>
                  <a:srgbClr val="404040"/>
                </a:solidFill>
                <a:latin typeface="Verdana"/>
                <a:cs typeface="Verdana"/>
              </a:rPr>
              <a:t>GA</a:t>
            </a:r>
            <a:r>
              <a:rPr sz="975" b="1" spc="37" baseline="4273" dirty="0">
                <a:solidFill>
                  <a:srgbClr val="404040"/>
                </a:solidFill>
                <a:latin typeface="Verdana"/>
                <a:cs typeface="Verdana"/>
              </a:rPr>
              <a:t>N</a:t>
            </a:r>
            <a:r>
              <a:rPr sz="975" b="1" baseline="4273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975" b="1" spc="22" baseline="4273" dirty="0">
                <a:solidFill>
                  <a:srgbClr val="404040"/>
                </a:solidFill>
                <a:latin typeface="Verdana"/>
                <a:cs typeface="Verdana"/>
              </a:rPr>
              <a:t>A</a:t>
            </a:r>
            <a:r>
              <a:rPr sz="650" b="1" spc="10" dirty="0">
                <a:solidFill>
                  <a:srgbClr val="404040"/>
                </a:solidFill>
                <a:latin typeface="Verdana"/>
                <a:cs typeface="Verdana"/>
              </a:rPr>
              <a:t>IRPO</a:t>
            </a:r>
            <a:r>
              <a:rPr sz="650" b="1" spc="15" dirty="0">
                <a:solidFill>
                  <a:srgbClr val="404040"/>
                </a:solidFill>
                <a:latin typeface="Verdana"/>
                <a:cs typeface="Verdana"/>
              </a:rPr>
              <a:t>R</a:t>
            </a:r>
            <a:r>
              <a:rPr sz="650" b="1" spc="20" dirty="0">
                <a:solidFill>
                  <a:srgbClr val="404040"/>
                </a:solidFill>
                <a:latin typeface="Verdana"/>
                <a:cs typeface="Verdana"/>
              </a:rPr>
              <a:t>T</a:t>
            </a:r>
            <a:endParaRPr sz="6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975" b="1" spc="15" baseline="4273" dirty="0">
                <a:solidFill>
                  <a:srgbClr val="404040"/>
                </a:solidFill>
                <a:latin typeface="Verdana"/>
                <a:cs typeface="Verdana"/>
              </a:rPr>
              <a:t>b</a:t>
            </a:r>
            <a:r>
              <a:rPr sz="975" b="1" spc="30" baseline="4273" dirty="0">
                <a:solidFill>
                  <a:srgbClr val="404040"/>
                </a:solidFill>
                <a:latin typeface="Verdana"/>
                <a:cs typeface="Verdana"/>
              </a:rPr>
              <a:t>y</a:t>
            </a:r>
            <a:r>
              <a:rPr sz="975" b="1" baseline="4273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975" b="1" spc="7" baseline="4273" dirty="0">
                <a:solidFill>
                  <a:srgbClr val="404040"/>
                </a:solidFill>
                <a:latin typeface="Verdana"/>
                <a:cs typeface="Verdana"/>
              </a:rPr>
              <a:t>tax</a:t>
            </a:r>
            <a:r>
              <a:rPr sz="975" b="1" spc="15" baseline="4273" dirty="0">
                <a:solidFill>
                  <a:srgbClr val="404040"/>
                </a:solidFill>
                <a:latin typeface="Verdana"/>
                <a:cs typeface="Verdana"/>
              </a:rPr>
              <a:t>i</a:t>
            </a:r>
            <a:r>
              <a:rPr sz="975" b="1" baseline="4273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spc="15" dirty="0">
                <a:solidFill>
                  <a:srgbClr val="404040"/>
                </a:solidFill>
                <a:latin typeface="Verdana"/>
                <a:cs typeface="Verdana"/>
              </a:rPr>
              <a:t>-</a:t>
            </a:r>
            <a:r>
              <a:rPr sz="650" b="1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spc="20" dirty="0">
                <a:solidFill>
                  <a:srgbClr val="404040"/>
                </a:solidFill>
                <a:latin typeface="Verdana"/>
                <a:cs typeface="Verdana"/>
              </a:rPr>
              <a:t>8</a:t>
            </a:r>
            <a:r>
              <a:rPr sz="650" b="1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650" b="1" spc="10" dirty="0">
                <a:solidFill>
                  <a:srgbClr val="404040"/>
                </a:solidFill>
                <a:latin typeface="Verdana"/>
                <a:cs typeface="Verdana"/>
              </a:rPr>
              <a:t>Min.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9030754" y="2493811"/>
            <a:ext cx="370840" cy="424815"/>
          </a:xfrm>
          <a:custGeom>
            <a:avLst/>
            <a:gdLst/>
            <a:ahLst/>
            <a:cxnLst/>
            <a:rect l="l" t="t" r="r" b="b"/>
            <a:pathLst>
              <a:path w="370840" h="424814">
                <a:moveTo>
                  <a:pt x="0" y="424751"/>
                </a:moveTo>
                <a:lnTo>
                  <a:pt x="370840" y="0"/>
                </a:lnTo>
              </a:path>
            </a:pathLst>
          </a:custGeom>
          <a:ln w="581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62932" y="2493807"/>
            <a:ext cx="255270" cy="238760"/>
          </a:xfrm>
          <a:custGeom>
            <a:avLst/>
            <a:gdLst/>
            <a:ahLst/>
            <a:cxnLst/>
            <a:rect l="l" t="t" r="r" b="b"/>
            <a:pathLst>
              <a:path w="255270" h="238760">
                <a:moveTo>
                  <a:pt x="0" y="16179"/>
                </a:moveTo>
                <a:lnTo>
                  <a:pt x="238671" y="0"/>
                </a:lnTo>
                <a:lnTo>
                  <a:pt x="254838" y="238683"/>
                </a:lnTo>
              </a:path>
            </a:pathLst>
          </a:custGeom>
          <a:ln w="581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41500" y="7861325"/>
            <a:ext cx="11869420" cy="367665"/>
          </a:xfrm>
          <a:custGeom>
            <a:avLst/>
            <a:gdLst/>
            <a:ahLst/>
            <a:cxnLst/>
            <a:rect l="l" t="t" r="r" b="b"/>
            <a:pathLst>
              <a:path w="11869419" h="367665">
                <a:moveTo>
                  <a:pt x="0" y="367195"/>
                </a:moveTo>
                <a:lnTo>
                  <a:pt x="0" y="0"/>
                </a:lnTo>
                <a:lnTo>
                  <a:pt x="11868912" y="0"/>
                </a:lnTo>
                <a:lnTo>
                  <a:pt x="11868912" y="367195"/>
                </a:lnTo>
                <a:lnTo>
                  <a:pt x="0" y="3671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739512" y="3353146"/>
            <a:ext cx="445770" cy="213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5" dirty="0">
                <a:solidFill>
                  <a:srgbClr val="FFFFFF"/>
                </a:solidFill>
                <a:latin typeface="Verdana"/>
                <a:cs typeface="Verdana"/>
              </a:rPr>
              <a:t>9</a:t>
            </a:r>
            <a:r>
              <a:rPr sz="650" spc="20" dirty="0">
                <a:solidFill>
                  <a:srgbClr val="FFFFFF"/>
                </a:solidFill>
                <a:latin typeface="Verdana"/>
                <a:cs typeface="Verdana"/>
              </a:rPr>
              <a:t>0</a:t>
            </a:r>
            <a:endParaRPr sz="650">
              <a:latin typeface="Verdana"/>
              <a:cs typeface="Verdana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650" spc="15" dirty="0">
                <a:solidFill>
                  <a:srgbClr val="FFFFFF"/>
                </a:solidFill>
                <a:latin typeface="Verdana"/>
                <a:cs typeface="Verdana"/>
              </a:rPr>
              <a:t>9</a:t>
            </a:r>
            <a:r>
              <a:rPr sz="650" spc="20" dirty="0">
                <a:solidFill>
                  <a:srgbClr val="FFFFFF"/>
                </a:solidFill>
                <a:latin typeface="Verdana"/>
                <a:cs typeface="Verdana"/>
              </a:rPr>
              <a:t>3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517006" y="3051591"/>
            <a:ext cx="534035" cy="181610"/>
          </a:xfrm>
          <a:custGeom>
            <a:avLst/>
            <a:gdLst/>
            <a:ahLst/>
            <a:cxnLst/>
            <a:rect l="l" t="t" r="r" b="b"/>
            <a:pathLst>
              <a:path w="534034" h="181610">
                <a:moveTo>
                  <a:pt x="533831" y="181546"/>
                </a:moveTo>
                <a:lnTo>
                  <a:pt x="0" y="0"/>
                </a:lnTo>
              </a:path>
            </a:pathLst>
          </a:custGeom>
          <a:ln w="581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517003" y="2945909"/>
            <a:ext cx="214629" cy="320675"/>
          </a:xfrm>
          <a:custGeom>
            <a:avLst/>
            <a:gdLst/>
            <a:ahLst/>
            <a:cxnLst/>
            <a:rect l="l" t="t" r="r" b="b"/>
            <a:pathLst>
              <a:path w="214629" h="320675">
                <a:moveTo>
                  <a:pt x="105689" y="320294"/>
                </a:moveTo>
                <a:lnTo>
                  <a:pt x="0" y="105689"/>
                </a:lnTo>
                <a:lnTo>
                  <a:pt x="214630" y="0"/>
                </a:lnTo>
              </a:path>
            </a:pathLst>
          </a:custGeom>
          <a:ln w="581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 rot="2400000">
            <a:off x="9606404" y="4292959"/>
            <a:ext cx="686547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735"/>
              </a:lnSpc>
            </a:pPr>
            <a:r>
              <a:rPr sz="975" spc="7" baseline="4273" dirty="0">
                <a:solidFill>
                  <a:srgbClr val="404040"/>
                </a:solidFill>
                <a:latin typeface="Verdana"/>
                <a:cs typeface="Verdana"/>
              </a:rPr>
              <a:t>Wes</a:t>
            </a:r>
            <a:r>
              <a:rPr sz="975" spc="15" baseline="4273" dirty="0">
                <a:solidFill>
                  <a:srgbClr val="404040"/>
                </a:solidFill>
                <a:latin typeface="Verdana"/>
                <a:cs typeface="Verdana"/>
              </a:rPr>
              <a:t>t</a:t>
            </a:r>
            <a:r>
              <a:rPr sz="975" baseline="4273" dirty="0">
                <a:solidFill>
                  <a:srgbClr val="404040"/>
                </a:solidFill>
                <a:latin typeface="Verdana"/>
                <a:cs typeface="Verdana"/>
              </a:rPr>
              <a:t> Broa</a:t>
            </a:r>
            <a:r>
              <a:rPr sz="650" spc="5" dirty="0">
                <a:solidFill>
                  <a:srgbClr val="404040"/>
                </a:solidFill>
                <a:latin typeface="Verdana"/>
                <a:cs typeface="Verdana"/>
              </a:rPr>
              <a:t>dwa</a:t>
            </a:r>
            <a:r>
              <a:rPr sz="650" spc="15" dirty="0">
                <a:solidFill>
                  <a:srgbClr val="404040"/>
                </a:solidFill>
                <a:latin typeface="Verdana"/>
                <a:cs typeface="Verdana"/>
              </a:rPr>
              <a:t>y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65133" y="7704899"/>
            <a:ext cx="10996295" cy="174625"/>
          </a:xfrm>
          <a:custGeom>
            <a:avLst/>
            <a:gdLst/>
            <a:ahLst/>
            <a:cxnLst/>
            <a:rect l="l" t="t" r="r" b="b"/>
            <a:pathLst>
              <a:path w="10996294" h="174625">
                <a:moveTo>
                  <a:pt x="0" y="0"/>
                </a:moveTo>
                <a:lnTo>
                  <a:pt x="10996193" y="0"/>
                </a:lnTo>
                <a:lnTo>
                  <a:pt x="10996193" y="174548"/>
                </a:lnTo>
                <a:lnTo>
                  <a:pt x="0" y="174548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65133" y="7704899"/>
            <a:ext cx="10996295" cy="174625"/>
          </a:xfrm>
          <a:custGeom>
            <a:avLst/>
            <a:gdLst/>
            <a:ahLst/>
            <a:cxnLst/>
            <a:rect l="l" t="t" r="r" b="b"/>
            <a:pathLst>
              <a:path w="10996294" h="174625">
                <a:moveTo>
                  <a:pt x="0" y="0"/>
                </a:moveTo>
                <a:lnTo>
                  <a:pt x="10996193" y="0"/>
                </a:lnTo>
                <a:lnTo>
                  <a:pt x="10996193" y="174548"/>
                </a:lnTo>
                <a:lnTo>
                  <a:pt x="0" y="17454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65133" y="897724"/>
            <a:ext cx="10996295" cy="6807200"/>
          </a:xfrm>
          <a:custGeom>
            <a:avLst/>
            <a:gdLst/>
            <a:ahLst/>
            <a:cxnLst/>
            <a:rect l="l" t="t" r="r" b="b"/>
            <a:pathLst>
              <a:path w="10996294" h="6807200">
                <a:moveTo>
                  <a:pt x="0" y="0"/>
                </a:moveTo>
                <a:lnTo>
                  <a:pt x="10996193" y="0"/>
                </a:lnTo>
                <a:lnTo>
                  <a:pt x="10996193" y="6807174"/>
                </a:lnTo>
                <a:lnTo>
                  <a:pt x="0" y="680717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65133" y="7704895"/>
            <a:ext cx="10996295" cy="0"/>
          </a:xfrm>
          <a:custGeom>
            <a:avLst/>
            <a:gdLst/>
            <a:ahLst/>
            <a:cxnLst/>
            <a:rect l="l" t="t" r="r" b="b"/>
            <a:pathLst>
              <a:path w="10996294">
                <a:moveTo>
                  <a:pt x="10996193" y="0"/>
                </a:moveTo>
                <a:lnTo>
                  <a:pt x="0" y="0"/>
                </a:lnTo>
                <a:lnTo>
                  <a:pt x="1099619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8404866" y="7741939"/>
            <a:ext cx="1920875" cy="113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r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c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h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ester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ve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.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,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osto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r>
              <a:rPr sz="650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-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12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.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16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.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201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5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1337301" y="7737554"/>
            <a:ext cx="1471930" cy="122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solidFill>
                  <a:srgbClr val="BEBEBE"/>
                </a:solidFill>
                <a:latin typeface="Verdana"/>
                <a:cs typeface="Verdana"/>
              </a:rPr>
              <a:t>Pisan</a:t>
            </a:r>
            <a:r>
              <a:rPr sz="750" dirty="0">
                <a:solidFill>
                  <a:srgbClr val="BEBEBE"/>
                </a:solidFill>
                <a:latin typeface="Verdana"/>
                <a:cs typeface="Verdana"/>
              </a:rPr>
              <a:t>i </a:t>
            </a:r>
            <a:r>
              <a:rPr sz="750" spc="5" dirty="0">
                <a:solidFill>
                  <a:srgbClr val="BEBEBE"/>
                </a:solidFill>
                <a:latin typeface="Verdana"/>
                <a:cs typeface="Verdana"/>
              </a:rPr>
              <a:t>+</a:t>
            </a:r>
            <a:r>
              <a:rPr sz="750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750" spc="-5" dirty="0">
                <a:solidFill>
                  <a:srgbClr val="BEBEBE"/>
                </a:solidFill>
                <a:latin typeface="Verdana"/>
                <a:cs typeface="Verdana"/>
              </a:rPr>
              <a:t>Associate</a:t>
            </a:r>
            <a:r>
              <a:rPr sz="750" dirty="0">
                <a:solidFill>
                  <a:srgbClr val="BEBEBE"/>
                </a:solidFill>
                <a:latin typeface="Verdana"/>
                <a:cs typeface="Verdana"/>
              </a:rPr>
              <a:t>s </a:t>
            </a:r>
            <a:r>
              <a:rPr sz="750" spc="-5" dirty="0">
                <a:solidFill>
                  <a:srgbClr val="BEBEBE"/>
                </a:solidFill>
                <a:latin typeface="Verdana"/>
                <a:cs typeface="Verdana"/>
              </a:rPr>
              <a:t>Architect</a:t>
            </a:r>
            <a:r>
              <a:rPr sz="750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endParaRPr sz="750">
              <a:latin typeface="Verdana"/>
              <a:cs typeface="Verdana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943933" y="7741939"/>
            <a:ext cx="1626870" cy="113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URBA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DESIG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BEBEBE"/>
                </a:solidFill>
                <a:latin typeface="Verdana"/>
                <a:cs typeface="Verdana"/>
              </a:rPr>
              <a:t>/</a:t>
            </a:r>
            <a:r>
              <a:rPr sz="650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650" spc="15" dirty="0">
                <a:solidFill>
                  <a:srgbClr val="BEBEBE"/>
                </a:solidFill>
                <a:latin typeface="Verdana"/>
                <a:cs typeface="Verdana"/>
              </a:rPr>
              <a:t>TRANSPORTATIO</a:t>
            </a:r>
            <a:r>
              <a:rPr sz="650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2142307" y="8905244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12180407" y="874683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745737" y="1333501"/>
            <a:ext cx="251459" cy="4434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300" y="1994009"/>
            <a:ext cx="3384550" cy="819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0800"/>
              </a:lnSpc>
            </a:pPr>
            <a:r>
              <a:rPr sz="2400" b="1" spc="-20" dirty="0">
                <a:latin typeface="Segoe UI"/>
                <a:cs typeface="Segoe UI"/>
              </a:rPr>
              <a:t>Gene</a:t>
            </a:r>
            <a:r>
              <a:rPr sz="2400" b="1" spc="-5" dirty="0">
                <a:latin typeface="Segoe UI"/>
                <a:cs typeface="Segoe UI"/>
              </a:rPr>
              <a:t>r</a:t>
            </a:r>
            <a:r>
              <a:rPr sz="2400" b="1" dirty="0">
                <a:latin typeface="Segoe UI"/>
                <a:cs typeface="Segoe UI"/>
              </a:rPr>
              <a:t>al</a:t>
            </a:r>
            <a:r>
              <a:rPr sz="2400" b="1" spc="-5" dirty="0">
                <a:latin typeface="Segoe UI"/>
                <a:cs typeface="Segoe UI"/>
              </a:rPr>
              <a:t> </a:t>
            </a:r>
            <a:r>
              <a:rPr sz="2400" b="1" spc="-15" dirty="0">
                <a:latin typeface="Segoe UI"/>
                <a:cs typeface="Segoe UI"/>
              </a:rPr>
              <a:t>In</a:t>
            </a:r>
            <a:r>
              <a:rPr sz="2400" b="1" dirty="0">
                <a:latin typeface="Segoe UI"/>
                <a:cs typeface="Segoe UI"/>
              </a:rPr>
              <a:t>f</a:t>
            </a:r>
            <a:r>
              <a:rPr sz="2400" b="1" spc="-5" dirty="0">
                <a:latin typeface="Segoe UI"/>
                <a:cs typeface="Segoe UI"/>
              </a:rPr>
              <a:t>o</a:t>
            </a:r>
            <a:r>
              <a:rPr sz="2400" b="1" spc="5" dirty="0">
                <a:latin typeface="Segoe UI"/>
                <a:cs typeface="Segoe UI"/>
              </a:rPr>
              <a:t>r</a:t>
            </a:r>
            <a:r>
              <a:rPr sz="2400" b="1" spc="-5" dirty="0">
                <a:latin typeface="Segoe UI"/>
                <a:cs typeface="Segoe UI"/>
              </a:rPr>
              <a:t>m</a:t>
            </a:r>
            <a:r>
              <a:rPr sz="2400" b="1" dirty="0">
                <a:latin typeface="Segoe UI"/>
                <a:cs typeface="Segoe UI"/>
              </a:rPr>
              <a:t>ati</a:t>
            </a:r>
            <a:r>
              <a:rPr sz="2400" b="1" spc="-5" dirty="0">
                <a:latin typeface="Segoe UI"/>
                <a:cs typeface="Segoe UI"/>
              </a:rPr>
              <a:t>on </a:t>
            </a:r>
            <a:r>
              <a:rPr sz="2400" b="1" dirty="0">
                <a:latin typeface="Segoe UI"/>
                <a:cs typeface="Segoe UI"/>
              </a:rPr>
              <a:t>a</a:t>
            </a:r>
            <a:r>
              <a:rPr sz="2400" b="1" spc="-15" dirty="0">
                <a:latin typeface="Segoe UI"/>
                <a:cs typeface="Segoe UI"/>
              </a:rPr>
              <a:t>n</a:t>
            </a:r>
            <a:r>
              <a:rPr sz="2400" b="1" dirty="0">
                <a:latin typeface="Segoe UI"/>
                <a:cs typeface="Segoe UI"/>
              </a:rPr>
              <a:t>d</a:t>
            </a:r>
            <a:r>
              <a:rPr sz="2400" b="1" spc="-5" dirty="0">
                <a:latin typeface="Segoe UI"/>
                <a:cs typeface="Segoe UI"/>
              </a:rPr>
              <a:t> </a:t>
            </a:r>
            <a:r>
              <a:rPr sz="2400" b="1" dirty="0">
                <a:latin typeface="Segoe UI"/>
                <a:cs typeface="Segoe UI"/>
              </a:rPr>
              <a:t>P</a:t>
            </a:r>
            <a:r>
              <a:rPr sz="2400" b="1" spc="5" dirty="0">
                <a:latin typeface="Segoe UI"/>
                <a:cs typeface="Segoe UI"/>
              </a:rPr>
              <a:t>r</a:t>
            </a:r>
            <a:r>
              <a:rPr sz="2400" b="1" spc="-5" dirty="0">
                <a:latin typeface="Segoe UI"/>
                <a:cs typeface="Segoe UI"/>
              </a:rPr>
              <a:t>o</a:t>
            </a:r>
            <a:r>
              <a:rPr sz="2400" b="1" dirty="0">
                <a:latin typeface="Segoe UI"/>
                <a:cs typeface="Segoe UI"/>
              </a:rPr>
              <a:t>j</a:t>
            </a:r>
            <a:r>
              <a:rPr sz="2400" b="1" spc="-5" dirty="0">
                <a:latin typeface="Segoe UI"/>
                <a:cs typeface="Segoe UI"/>
              </a:rPr>
              <a:t>e</a:t>
            </a:r>
            <a:r>
              <a:rPr sz="2400" b="1" spc="-30" dirty="0">
                <a:latin typeface="Segoe UI"/>
                <a:cs typeface="Segoe UI"/>
              </a:rPr>
              <a:t>c</a:t>
            </a:r>
            <a:r>
              <a:rPr sz="2400" b="1" dirty="0">
                <a:latin typeface="Segoe UI"/>
                <a:cs typeface="Segoe UI"/>
              </a:rPr>
              <a:t>t</a:t>
            </a:r>
            <a:r>
              <a:rPr sz="2400" b="1" spc="-5" dirty="0">
                <a:latin typeface="Segoe UI"/>
                <a:cs typeface="Segoe UI"/>
              </a:rPr>
              <a:t> </a:t>
            </a:r>
            <a:r>
              <a:rPr sz="2400" b="1" spc="-10" dirty="0">
                <a:latin typeface="Segoe UI"/>
                <a:cs typeface="Segoe UI"/>
              </a:rPr>
              <a:t>D</a:t>
            </a:r>
            <a:r>
              <a:rPr sz="2400" b="1" spc="-5" dirty="0">
                <a:latin typeface="Segoe UI"/>
                <a:cs typeface="Segoe UI"/>
              </a:rPr>
              <a:t>e</a:t>
            </a:r>
            <a:r>
              <a:rPr sz="2400" b="1" spc="-15" dirty="0">
                <a:latin typeface="Segoe UI"/>
                <a:cs typeface="Segoe UI"/>
              </a:rPr>
              <a:t>sc</a:t>
            </a:r>
            <a:r>
              <a:rPr sz="2400" b="1" spc="-5" dirty="0">
                <a:latin typeface="Segoe UI"/>
                <a:cs typeface="Segoe UI"/>
              </a:rPr>
              <a:t>r</a:t>
            </a:r>
            <a:r>
              <a:rPr sz="2400" b="1" dirty="0">
                <a:latin typeface="Segoe UI"/>
                <a:cs typeface="Segoe UI"/>
              </a:rPr>
              <a:t>i</a:t>
            </a:r>
            <a:r>
              <a:rPr sz="2400" b="1" spc="-5" dirty="0">
                <a:latin typeface="Segoe UI"/>
                <a:cs typeface="Segoe UI"/>
              </a:rPr>
              <a:t>p</a:t>
            </a:r>
            <a:r>
              <a:rPr sz="2400" b="1" dirty="0">
                <a:latin typeface="Segoe UI"/>
                <a:cs typeface="Segoe UI"/>
              </a:rPr>
              <a:t>ti</a:t>
            </a:r>
            <a:r>
              <a:rPr sz="2400" b="1" spc="-5" dirty="0">
                <a:latin typeface="Segoe UI"/>
                <a:cs typeface="Segoe UI"/>
              </a:rPr>
              <a:t>o</a:t>
            </a:r>
            <a:r>
              <a:rPr sz="2400" b="1" spc="-15" dirty="0">
                <a:latin typeface="Segoe UI"/>
                <a:cs typeface="Segoe UI"/>
              </a:rPr>
              <a:t>n</a:t>
            </a:r>
            <a:endParaRPr sz="2400">
              <a:latin typeface="Segoe UI"/>
              <a:cs typeface="Segoe U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268468" y="5661660"/>
            <a:ext cx="237743" cy="1371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5702205" y="3519416"/>
            <a:ext cx="5327650" cy="5723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16510">
              <a:lnSpc>
                <a:spcPct val="127400"/>
              </a:lnSpc>
            </a:pPr>
            <a:r>
              <a:rPr sz="1000" spc="-10" dirty="0">
                <a:latin typeface="Segoe UI"/>
                <a:cs typeface="Segoe UI"/>
              </a:rPr>
              <a:t>270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Ave 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LC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“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ropon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”</a:t>
            </a:r>
            <a:r>
              <a:rPr sz="1000" spc="-5" dirty="0">
                <a:latin typeface="Segoe UI"/>
                <a:cs typeface="Segoe UI"/>
              </a:rPr>
              <a:t>)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“exp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”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oti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ic</a:t>
            </a:r>
            <a:r>
              <a:rPr sz="1000" spc="-10" dirty="0">
                <a:latin typeface="Segoe UI"/>
                <a:cs typeface="Segoe UI"/>
              </a:rPr>
              <a:t>ation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orm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5" dirty="0">
                <a:latin typeface="Segoe UI"/>
                <a:cs typeface="Segoe UI"/>
              </a:rPr>
              <a:t>)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ann</a:t>
            </a:r>
            <a:r>
              <a:rPr sz="100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”</a:t>
            </a:r>
            <a:r>
              <a:rPr sz="1000" spc="-5" dirty="0">
                <a:latin typeface="Segoe UI"/>
                <a:cs typeface="Segoe UI"/>
              </a:rPr>
              <a:t>)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</a:t>
            </a:r>
            <a:r>
              <a:rPr sz="1000" spc="-5" dirty="0">
                <a:latin typeface="Segoe UI"/>
                <a:cs typeface="Segoe UI"/>
              </a:rPr>
              <a:t>B,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ar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3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ce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qu</a:t>
            </a:r>
            <a:r>
              <a:rPr sz="1000" spc="-20" dirty="0">
                <a:latin typeface="Segoe UI"/>
                <a:cs typeface="Segoe UI"/>
              </a:rPr>
              <a:t>ir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B</a:t>
            </a:r>
            <a:r>
              <a:rPr sz="1000" spc="-20" dirty="0">
                <a:latin typeface="Segoe UI"/>
                <a:cs typeface="Segoe UI"/>
              </a:rPr>
              <a:t>osto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Zo</a:t>
            </a:r>
            <a:r>
              <a:rPr sz="1000" spc="-20" dirty="0">
                <a:latin typeface="Segoe UI"/>
                <a:cs typeface="Segoe UI"/>
              </a:rPr>
              <a:t>nin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Ena</a:t>
            </a:r>
            <a:r>
              <a:rPr sz="1000" spc="-20" dirty="0">
                <a:latin typeface="Segoe UI"/>
                <a:cs typeface="Segoe UI"/>
              </a:rPr>
              <a:t>blin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fo</a:t>
            </a:r>
            <a:r>
              <a:rPr sz="1000" spc="-5" dirty="0">
                <a:latin typeface="Segoe UI"/>
                <a:cs typeface="Segoe UI"/>
              </a:rPr>
              <a:t>r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onstru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tio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ix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us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lop</a:t>
            </a:r>
            <a:r>
              <a:rPr sz="1000" spc="-30" dirty="0">
                <a:latin typeface="Segoe UI"/>
                <a:cs typeface="Segoe UI"/>
              </a:rPr>
              <a:t>me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c</a:t>
            </a:r>
            <a:r>
              <a:rPr sz="1000" spc="-20" dirty="0">
                <a:latin typeface="Segoe UI"/>
                <a:cs typeface="Segoe UI"/>
              </a:rPr>
              <a:t>onsistin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si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ntia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bui</a:t>
            </a:r>
            <a:r>
              <a:rPr sz="1000" spc="-3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wi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asso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iat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20" dirty="0">
                <a:latin typeface="Segoe UI"/>
                <a:cs typeface="Segoe UI"/>
              </a:rPr>
              <a:t>ro</a:t>
            </a:r>
            <a:r>
              <a:rPr sz="1000" spc="-25" dirty="0">
                <a:latin typeface="Segoe UI"/>
                <a:cs typeface="Segoe UI"/>
              </a:rPr>
              <a:t>un</a:t>
            </a:r>
            <a:r>
              <a:rPr sz="1000" spc="-20" dirty="0">
                <a:latin typeface="Segoe UI"/>
                <a:cs typeface="Segoe UI"/>
              </a:rPr>
              <a:t>d-f</a:t>
            </a:r>
            <a:r>
              <a:rPr sz="1000" spc="-35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oo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tai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erm</a:t>
            </a:r>
            <a:r>
              <a:rPr sz="1000" spc="-20" dirty="0">
                <a:latin typeface="Segoe UI"/>
                <a:cs typeface="Segoe UI"/>
              </a:rPr>
              <a:t>inu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25" dirty="0">
                <a:latin typeface="Segoe UI"/>
                <a:cs typeface="Segoe UI"/>
              </a:rPr>
              <a:t> D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ch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nu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Hau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Roa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tr</a:t>
            </a:r>
            <a:r>
              <a:rPr sz="1000" spc="-30" dirty="0">
                <a:latin typeface="Segoe UI"/>
                <a:cs typeface="Segoe UI"/>
              </a:rPr>
              <a:t>ee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4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out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osto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(t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“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”</a:t>
            </a:r>
            <a:r>
              <a:rPr sz="1000" spc="-2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kn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“</a:t>
            </a:r>
            <a:r>
              <a:rPr sz="1000" spc="-3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C</a:t>
            </a:r>
            <a:r>
              <a:rPr sz="1000" spc="-25" dirty="0">
                <a:latin typeface="Segoe UI"/>
                <a:cs typeface="Segoe UI"/>
              </a:rPr>
              <a:t>hand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ry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2</a:t>
            </a:r>
            <a:r>
              <a:rPr sz="1000" spc="-35" dirty="0">
                <a:latin typeface="Segoe UI"/>
                <a:cs typeface="Segoe UI"/>
              </a:rPr>
              <a:t>7</a:t>
            </a:r>
            <a:r>
              <a:rPr sz="1000" spc="-10" dirty="0">
                <a:latin typeface="Segoe UI"/>
                <a:cs typeface="Segoe UI"/>
              </a:rPr>
              <a:t>0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ch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nu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.”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42545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cha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e</a:t>
            </a:r>
            <a:r>
              <a:rPr sz="1000" spc="-10" dirty="0">
                <a:latin typeface="Segoe UI"/>
                <a:cs typeface="Segoe UI"/>
              </a:rPr>
              <a:t>xis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onditions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publ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c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cip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ted</a:t>
            </a:r>
            <a:r>
              <a:rPr sz="1000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qui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approv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apte</a:t>
            </a:r>
            <a:r>
              <a:rPr sz="1000" spc="-5" dirty="0">
                <a:latin typeface="Segoe UI"/>
                <a:cs typeface="Segoe UI"/>
              </a:rPr>
              <a:t>r </a:t>
            </a:r>
            <a:r>
              <a:rPr sz="1000" spc="-10" dirty="0">
                <a:latin typeface="Segoe UI"/>
                <a:cs typeface="Segoe UI"/>
              </a:rPr>
              <a:t>also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sc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how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appl</a:t>
            </a:r>
            <a:r>
              <a:rPr sz="1000" dirty="0">
                <a:latin typeface="Segoe UI"/>
                <a:cs typeface="Segoe UI"/>
              </a:rPr>
              <a:t>ic</a:t>
            </a:r>
            <a:r>
              <a:rPr sz="1000" spc="-10" dirty="0">
                <a:latin typeface="Segoe UI"/>
                <a:cs typeface="Segoe UI"/>
              </a:rPr>
              <a:t>able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ns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polic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spcBef>
                <a:spcPts val="29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/>
            <a:r>
              <a:rPr sz="1400" b="1" spc="5" dirty="0">
                <a:latin typeface="Segoe UI"/>
                <a:cs typeface="Segoe UI"/>
              </a:rPr>
              <a:t>S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dirty="0">
                <a:latin typeface="Segoe UI"/>
                <a:cs typeface="Segoe UI"/>
              </a:rPr>
              <a:t>e</a:t>
            </a:r>
            <a:r>
              <a:rPr sz="1400" b="1" spc="-10" dirty="0">
                <a:latin typeface="Segoe UI"/>
                <a:cs typeface="Segoe UI"/>
              </a:rPr>
              <a:t> </a:t>
            </a:r>
            <a:r>
              <a:rPr sz="1400" b="1" spc="-15" dirty="0">
                <a:latin typeface="Segoe UI"/>
                <a:cs typeface="Segoe UI"/>
              </a:rPr>
              <a:t>C</a:t>
            </a:r>
            <a:r>
              <a:rPr sz="1400" b="1" spc="5" dirty="0">
                <a:latin typeface="Segoe UI"/>
                <a:cs typeface="Segoe UI"/>
              </a:rPr>
              <a:t>o</a:t>
            </a:r>
            <a:r>
              <a:rPr sz="1400" b="1" spc="-10" dirty="0">
                <a:latin typeface="Segoe UI"/>
                <a:cs typeface="Segoe UI"/>
              </a:rPr>
              <a:t>n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e</a:t>
            </a:r>
            <a:r>
              <a:rPr sz="1400" b="1" spc="-10" dirty="0">
                <a:latin typeface="Segoe UI"/>
                <a:cs typeface="Segoe UI"/>
              </a:rPr>
              <a:t>x</a:t>
            </a:r>
            <a:r>
              <a:rPr sz="1400" b="1" dirty="0">
                <a:latin typeface="Segoe UI"/>
                <a:cs typeface="Segoe UI"/>
              </a:rPr>
              <a:t>t and</a:t>
            </a:r>
            <a:r>
              <a:rPr sz="1400" b="1" spc="-10" dirty="0">
                <a:latin typeface="Segoe UI"/>
                <a:cs typeface="Segoe UI"/>
              </a:rPr>
              <a:t> </a:t>
            </a:r>
            <a:r>
              <a:rPr sz="1400" b="1" spc="-20" dirty="0">
                <a:latin typeface="Segoe UI"/>
                <a:cs typeface="Segoe UI"/>
              </a:rPr>
              <a:t>E</a:t>
            </a:r>
            <a:r>
              <a:rPr sz="1400" b="1" spc="5" dirty="0">
                <a:latin typeface="Segoe UI"/>
                <a:cs typeface="Segoe UI"/>
              </a:rPr>
              <a:t>x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s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dirty="0">
                <a:latin typeface="Segoe UI"/>
                <a:cs typeface="Segoe UI"/>
              </a:rPr>
              <a:t>ng</a:t>
            </a:r>
            <a:r>
              <a:rPr sz="1400" b="1" spc="-10" dirty="0">
                <a:latin typeface="Segoe UI"/>
                <a:cs typeface="Segoe UI"/>
              </a:rPr>
              <a:t> </a:t>
            </a:r>
            <a:r>
              <a:rPr sz="1400" b="1" spc="-5" dirty="0">
                <a:latin typeface="Segoe UI"/>
                <a:cs typeface="Segoe UI"/>
              </a:rPr>
              <a:t>C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dirty="0">
                <a:latin typeface="Segoe UI"/>
                <a:cs typeface="Segoe UI"/>
              </a:rPr>
              <a:t>n</a:t>
            </a:r>
            <a:r>
              <a:rPr sz="1400" b="1" spc="-10" dirty="0">
                <a:latin typeface="Segoe UI"/>
                <a:cs typeface="Segoe UI"/>
              </a:rPr>
              <a:t>d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dirty="0">
                <a:latin typeface="Segoe UI"/>
                <a:cs typeface="Segoe UI"/>
              </a:rPr>
              <a:t>ns</a:t>
            </a:r>
            <a:endParaRPr sz="1400">
              <a:latin typeface="Segoe UI"/>
              <a:cs typeface="Segoe UI"/>
            </a:endParaRPr>
          </a:p>
          <a:p>
            <a:pPr marL="12700" marR="7620">
              <a:lnSpc>
                <a:spcPct val="127699"/>
              </a:lnSpc>
              <a:spcBef>
                <a:spcPts val="1015"/>
              </a:spcBef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approx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0.5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ou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</a:t>
            </a:r>
            <a:r>
              <a:rPr sz="1000" spc="-5" dirty="0">
                <a:latin typeface="Segoe UI"/>
                <a:cs typeface="Segoe UI"/>
              </a:rPr>
              <a:t>on,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bound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ste</a:t>
            </a:r>
            <a:r>
              <a:rPr sz="1000" spc="-5" dirty="0">
                <a:latin typeface="Segoe UI"/>
                <a:cs typeface="Segoe UI"/>
              </a:rPr>
              <a:t>r 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6th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eet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outh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ypas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ul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Roa</a:t>
            </a:r>
            <a:r>
              <a:rPr sz="1000" spc="-5" dirty="0">
                <a:latin typeface="Segoe UI"/>
                <a:cs typeface="Segoe UI"/>
              </a:rPr>
              <a:t>d)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igu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1.1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ctly adj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ite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a 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ne-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ory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ctu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(wi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asso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-w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from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6</a:t>
            </a:r>
            <a:r>
              <a:rPr sz="975" spc="-15" baseline="29914" dirty="0">
                <a:latin typeface="Segoe UI"/>
                <a:cs typeface="Segoe UI"/>
              </a:rPr>
              <a:t>t</a:t>
            </a:r>
            <a:r>
              <a:rPr sz="975" spc="-7" baseline="29914" dirty="0">
                <a:latin typeface="Segoe UI"/>
                <a:cs typeface="Segoe UI"/>
              </a:rPr>
              <a:t>h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12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eet</a:t>
            </a:r>
            <a:r>
              <a:rPr sz="1000" spc="-5" dirty="0">
                <a:latin typeface="Segoe UI"/>
                <a:cs typeface="Segoe UI"/>
              </a:rPr>
              <a:t>)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fre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ght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Road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ight-o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-w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gure 1.2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6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272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d: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284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spc="-5" dirty="0">
                <a:latin typeface="Segoe UI"/>
                <a:cs typeface="Segoe UI"/>
              </a:rPr>
              <a:t> 270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k</a:t>
            </a:r>
            <a:r>
              <a:rPr sz="1000" spc="-10" dirty="0">
                <a:latin typeface="Segoe UI"/>
                <a:cs typeface="Segoe UI"/>
              </a:rPr>
              <a:t>nown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270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</a:t>
            </a:r>
            <a:r>
              <a:rPr sz="1000" spc="-5" dirty="0">
                <a:latin typeface="Segoe UI"/>
                <a:cs typeface="Segoe UI"/>
              </a:rPr>
              <a:t>e.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284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a </a:t>
            </a:r>
            <a:r>
              <a:rPr sz="1000" spc="-10" dirty="0">
                <a:latin typeface="Segoe UI"/>
                <a:cs typeface="Segoe UI"/>
              </a:rPr>
              <a:t>sing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863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squa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foot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cia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ildi</a:t>
            </a:r>
            <a:r>
              <a:rPr sz="1000" spc="-5" dirty="0">
                <a:latin typeface="Segoe UI"/>
                <a:cs typeface="Segoe UI"/>
              </a:rPr>
              <a:t>ng,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 o</a:t>
            </a:r>
            <a:r>
              <a:rPr sz="1000" spc="-10" dirty="0">
                <a:latin typeface="Segoe UI"/>
                <a:cs typeface="Segoe UI"/>
              </a:rPr>
              <a:t>ccup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hu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k </a:t>
            </a:r>
            <a:r>
              <a:rPr sz="1000" spc="-10" dirty="0">
                <a:latin typeface="Segoe UI"/>
                <a:cs typeface="Segoe UI"/>
              </a:rPr>
              <a:t>&amp;</a:t>
            </a:r>
            <a:r>
              <a:rPr sz="1000" spc="-5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nn</a:t>
            </a:r>
            <a:r>
              <a:rPr sz="1000" dirty="0">
                <a:latin typeface="Segoe UI"/>
                <a:cs typeface="Segoe UI"/>
              </a:rPr>
              <a:t>’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ub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es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tau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ant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pole</a:t>
            </a:r>
            <a:r>
              <a:rPr sz="1000" dirty="0">
                <a:latin typeface="Segoe UI"/>
                <a:cs typeface="Segoe UI"/>
              </a:rPr>
              <a:t>-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oun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billb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270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a 23,892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squa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foot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wa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house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c</a:t>
            </a:r>
            <a:r>
              <a:rPr sz="1000" spc="-5" dirty="0">
                <a:latin typeface="Segoe UI"/>
                <a:cs typeface="Segoe UI"/>
              </a:rPr>
              <a:t>urr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cup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.G.</a:t>
            </a:r>
            <a:r>
              <a:rPr sz="1000" spc="-10" dirty="0">
                <a:latin typeface="Segoe UI"/>
                <a:cs typeface="Segoe UI"/>
              </a:rPr>
              <a:t> Edwa</a:t>
            </a:r>
            <a:r>
              <a:rPr sz="1000" spc="-5" dirty="0">
                <a:latin typeface="Segoe UI"/>
                <a:cs typeface="Segoe UI"/>
              </a:rPr>
              <a:t>rds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o.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Inc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ine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andle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ust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wa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uppl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Ult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f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rfo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gures 1.3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1.4).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4610">
              <a:lnSpc>
                <a:spcPct val="1276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all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ous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but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do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tions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bord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ncl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sed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k 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m</a:t>
            </a:r>
            <a:r>
              <a:rPr sz="1000" spc="-10" dirty="0">
                <a:latin typeface="Segoe UI"/>
                <a:cs typeface="Segoe UI"/>
              </a:rPr>
              <a:t>ultip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ula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cc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poin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cluding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urb </a:t>
            </a:r>
            <a:r>
              <a:rPr sz="1000" spc="-10" dirty="0">
                <a:latin typeface="Segoe UI"/>
                <a:cs typeface="Segoe UI"/>
              </a:rPr>
              <a:t>cut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et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urb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6</a:t>
            </a:r>
            <a:r>
              <a:rPr sz="975" spc="-15" baseline="29914" dirty="0">
                <a:latin typeface="Segoe UI"/>
                <a:cs typeface="Segoe UI"/>
              </a:rPr>
              <a:t>t</a:t>
            </a:r>
            <a:r>
              <a:rPr sz="975" spc="-7" baseline="29914" dirty="0">
                <a:latin typeface="Segoe UI"/>
                <a:cs typeface="Segoe UI"/>
              </a:rPr>
              <a:t>h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12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Loading</a:t>
            </a:r>
            <a:r>
              <a:rPr sz="1000" spc="-5" dirty="0">
                <a:latin typeface="Segoe UI"/>
                <a:cs typeface="Segoe UI"/>
              </a:rPr>
              <a:t> do</a:t>
            </a:r>
            <a:r>
              <a:rPr sz="1000" spc="-10" dirty="0">
                <a:latin typeface="Segoe UI"/>
                <a:cs typeface="Segoe UI"/>
              </a:rPr>
              <a:t>ck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6</a:t>
            </a:r>
            <a:r>
              <a:rPr sz="975" spc="-15" baseline="29914" dirty="0">
                <a:latin typeface="Segoe UI"/>
                <a:cs typeface="Segoe UI"/>
              </a:rPr>
              <a:t>t</a:t>
            </a:r>
            <a:r>
              <a:rPr sz="975" spc="-7" baseline="29914" dirty="0">
                <a:latin typeface="Segoe UI"/>
                <a:cs typeface="Segoe UI"/>
              </a:rPr>
              <a:t>h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12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et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dirty="0">
                <a:latin typeface="Segoe UI"/>
                <a:cs typeface="Segoe UI"/>
              </a:rPr>
              <a:t>k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hre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427208" y="794005"/>
            <a:ext cx="557783" cy="2926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762000"/>
            <a:ext cx="12801600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5352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762000"/>
            <a:ext cx="12801600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655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762000"/>
            <a:ext cx="12801600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94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762000"/>
            <a:ext cx="12801600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9480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762000"/>
            <a:ext cx="12801600" cy="853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753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692012" y="4833063"/>
            <a:ext cx="0" cy="633095"/>
          </a:xfrm>
          <a:custGeom>
            <a:avLst/>
            <a:gdLst/>
            <a:ahLst/>
            <a:cxnLst/>
            <a:rect l="l" t="t" r="r" b="b"/>
            <a:pathLst>
              <a:path h="633095">
                <a:moveTo>
                  <a:pt x="0" y="0"/>
                </a:moveTo>
                <a:lnTo>
                  <a:pt x="0" y="632934"/>
                </a:lnTo>
              </a:path>
            </a:pathLst>
          </a:custGeom>
          <a:ln w="72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82263" y="4574756"/>
            <a:ext cx="0" cy="642620"/>
          </a:xfrm>
          <a:custGeom>
            <a:avLst/>
            <a:gdLst/>
            <a:ahLst/>
            <a:cxnLst/>
            <a:rect l="l" t="t" r="r" b="b"/>
            <a:pathLst>
              <a:path h="642620">
                <a:moveTo>
                  <a:pt x="0" y="0"/>
                </a:moveTo>
                <a:lnTo>
                  <a:pt x="0" y="64215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737689" y="4922945"/>
            <a:ext cx="0" cy="1106805"/>
          </a:xfrm>
          <a:custGeom>
            <a:avLst/>
            <a:gdLst/>
            <a:ahLst/>
            <a:cxnLst/>
            <a:rect l="l" t="t" r="r" b="b"/>
            <a:pathLst>
              <a:path h="1106804">
                <a:moveTo>
                  <a:pt x="0" y="0"/>
                </a:moveTo>
                <a:lnTo>
                  <a:pt x="0" y="1106803"/>
                </a:lnTo>
              </a:path>
            </a:pathLst>
          </a:custGeom>
          <a:ln w="72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84000" y="5042877"/>
            <a:ext cx="1270" cy="775970"/>
          </a:xfrm>
          <a:custGeom>
            <a:avLst/>
            <a:gdLst/>
            <a:ahLst/>
            <a:cxnLst/>
            <a:rect l="l" t="t" r="r" b="b"/>
            <a:pathLst>
              <a:path w="1270" h="775970">
                <a:moveTo>
                  <a:pt x="1066" y="775982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25432" y="5954692"/>
            <a:ext cx="0" cy="75565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5057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677582" y="5156672"/>
            <a:ext cx="1270" cy="798195"/>
          </a:xfrm>
          <a:custGeom>
            <a:avLst/>
            <a:gdLst/>
            <a:ahLst/>
            <a:cxnLst/>
            <a:rect l="l" t="t" r="r" b="b"/>
            <a:pathLst>
              <a:path w="1270" h="798195">
                <a:moveTo>
                  <a:pt x="1206" y="79801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38756" y="4889489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>
                <a:moveTo>
                  <a:pt x="0" y="0"/>
                </a:moveTo>
                <a:lnTo>
                  <a:pt x="537438" y="0"/>
                </a:lnTo>
              </a:path>
            </a:pathLst>
          </a:custGeom>
          <a:ln w="8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45569" y="4321129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53223" y="4371080"/>
            <a:ext cx="2553970" cy="0"/>
          </a:xfrm>
          <a:custGeom>
            <a:avLst/>
            <a:gdLst/>
            <a:ahLst/>
            <a:cxnLst/>
            <a:rect l="l" t="t" r="r" b="b"/>
            <a:pathLst>
              <a:path w="2553970">
                <a:moveTo>
                  <a:pt x="0" y="0"/>
                </a:moveTo>
                <a:lnTo>
                  <a:pt x="255338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45568" y="390148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753223" y="3951437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7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45574" y="348197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53223" y="3531929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45574" y="306233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753223" y="3112287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45574" y="2642693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53223" y="2692643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45574" y="2223184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777798" y="2273136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77798" y="1380964"/>
            <a:ext cx="0" cy="2940685"/>
          </a:xfrm>
          <a:custGeom>
            <a:avLst/>
            <a:gdLst/>
            <a:ahLst/>
            <a:cxnLst/>
            <a:rect l="l" t="t" r="r" b="b"/>
            <a:pathLst>
              <a:path h="2940685">
                <a:moveTo>
                  <a:pt x="0" y="294016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53223" y="1312184"/>
            <a:ext cx="0" cy="3059430"/>
          </a:xfrm>
          <a:custGeom>
            <a:avLst/>
            <a:gdLst/>
            <a:ahLst/>
            <a:cxnLst/>
            <a:rect l="l" t="t" r="r" b="b"/>
            <a:pathLst>
              <a:path h="3059429">
                <a:moveTo>
                  <a:pt x="0" y="305889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13850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13850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32148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32148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913850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932148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13850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32148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13850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32148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145977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45977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127679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45977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127679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145977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27679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45977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127679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06604" y="1174478"/>
            <a:ext cx="0" cy="3196590"/>
          </a:xfrm>
          <a:custGeom>
            <a:avLst/>
            <a:gdLst/>
            <a:ahLst/>
            <a:cxnLst/>
            <a:rect l="l" t="t" r="r" b="b"/>
            <a:pathLst>
              <a:path h="3196590">
                <a:moveTo>
                  <a:pt x="0" y="0"/>
                </a:moveTo>
                <a:lnTo>
                  <a:pt x="0" y="319660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30895" y="4910659"/>
            <a:ext cx="2693670" cy="0"/>
          </a:xfrm>
          <a:custGeom>
            <a:avLst/>
            <a:gdLst/>
            <a:ahLst/>
            <a:cxnLst/>
            <a:rect l="l" t="t" r="r" b="b"/>
            <a:pathLst>
              <a:path w="2693670">
                <a:moveTo>
                  <a:pt x="0" y="0"/>
                </a:moveTo>
                <a:lnTo>
                  <a:pt x="269321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30894" y="4930559"/>
            <a:ext cx="2206625" cy="0"/>
          </a:xfrm>
          <a:custGeom>
            <a:avLst/>
            <a:gdLst/>
            <a:ahLst/>
            <a:cxnLst/>
            <a:rect l="l" t="t" r="r" b="b"/>
            <a:pathLst>
              <a:path w="2206625">
                <a:moveTo>
                  <a:pt x="2206523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596733" y="4702890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24.5'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791958" y="4714594"/>
            <a:ext cx="889000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7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791958" y="4744644"/>
            <a:ext cx="889000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7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282297" y="4884480"/>
            <a:ext cx="1380490" cy="0"/>
          </a:xfrm>
          <a:custGeom>
            <a:avLst/>
            <a:gdLst/>
            <a:ahLst/>
            <a:cxnLst/>
            <a:rect l="l" t="t" r="r" b="b"/>
            <a:pathLst>
              <a:path w="1380490">
                <a:moveTo>
                  <a:pt x="0" y="0"/>
                </a:moveTo>
                <a:lnTo>
                  <a:pt x="138019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682262" y="4574758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5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969814" y="5216909"/>
            <a:ext cx="1442085" cy="20320"/>
          </a:xfrm>
          <a:custGeom>
            <a:avLst/>
            <a:gdLst/>
            <a:ahLst/>
            <a:cxnLst/>
            <a:rect l="l" t="t" r="r" b="b"/>
            <a:pathLst>
              <a:path w="1442084" h="20320">
                <a:moveTo>
                  <a:pt x="0" y="0"/>
                </a:moveTo>
                <a:lnTo>
                  <a:pt x="0" y="20027"/>
                </a:lnTo>
                <a:lnTo>
                  <a:pt x="1442034" y="200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969814" y="5250299"/>
            <a:ext cx="1442720" cy="0"/>
          </a:xfrm>
          <a:custGeom>
            <a:avLst/>
            <a:gdLst/>
            <a:ahLst/>
            <a:cxnLst/>
            <a:rect l="l" t="t" r="r" b="b"/>
            <a:pathLst>
              <a:path w="1442720">
                <a:moveTo>
                  <a:pt x="0" y="0"/>
                </a:moveTo>
                <a:lnTo>
                  <a:pt x="14421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722905" y="4890625"/>
            <a:ext cx="0" cy="1146175"/>
          </a:xfrm>
          <a:custGeom>
            <a:avLst/>
            <a:gdLst/>
            <a:ahLst/>
            <a:cxnLst/>
            <a:rect l="l" t="t" r="r" b="b"/>
            <a:pathLst>
              <a:path h="1146175">
                <a:moveTo>
                  <a:pt x="0" y="0"/>
                </a:moveTo>
                <a:lnTo>
                  <a:pt x="0" y="11460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776194" y="4888354"/>
            <a:ext cx="0" cy="1148715"/>
          </a:xfrm>
          <a:custGeom>
            <a:avLst/>
            <a:gdLst/>
            <a:ahLst/>
            <a:cxnLst/>
            <a:rect l="l" t="t" r="r" b="b"/>
            <a:pathLst>
              <a:path h="1148714">
                <a:moveTo>
                  <a:pt x="0" y="0"/>
                </a:moveTo>
                <a:lnTo>
                  <a:pt x="0" y="114834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887717" y="5231467"/>
            <a:ext cx="0" cy="683260"/>
          </a:xfrm>
          <a:custGeom>
            <a:avLst/>
            <a:gdLst/>
            <a:ahLst/>
            <a:cxnLst/>
            <a:rect l="l" t="t" r="r" b="b"/>
            <a:pathLst>
              <a:path h="683260">
                <a:moveTo>
                  <a:pt x="0" y="0"/>
                </a:moveTo>
                <a:lnTo>
                  <a:pt x="0" y="68315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638993" y="5216909"/>
            <a:ext cx="330835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330822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692282" y="523694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257632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949914" y="5216909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19900" y="0"/>
                </a:moveTo>
                <a:lnTo>
                  <a:pt x="19900" y="59969"/>
                </a:lnTo>
                <a:lnTo>
                  <a:pt x="0" y="59969"/>
                </a:lnTo>
                <a:lnTo>
                  <a:pt x="0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722905" y="5954689"/>
            <a:ext cx="365125" cy="82550"/>
          </a:xfrm>
          <a:custGeom>
            <a:avLst/>
            <a:gdLst/>
            <a:ahLst/>
            <a:cxnLst/>
            <a:rect l="l" t="t" r="r" b="b"/>
            <a:pathLst>
              <a:path w="365125" h="82550">
                <a:moveTo>
                  <a:pt x="364883" y="0"/>
                </a:moveTo>
                <a:lnTo>
                  <a:pt x="364883" y="82003"/>
                </a:lnTo>
                <a:lnTo>
                  <a:pt x="0" y="8200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25047" y="4854030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588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25047" y="4854030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588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670815" y="4773758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38753" y="4890625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00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868950" y="4371080"/>
            <a:ext cx="0" cy="514350"/>
          </a:xfrm>
          <a:custGeom>
            <a:avLst/>
            <a:gdLst/>
            <a:ahLst/>
            <a:cxnLst/>
            <a:rect l="l" t="t" r="r" b="b"/>
            <a:pathLst>
              <a:path h="514350">
                <a:moveTo>
                  <a:pt x="0" y="0"/>
                </a:moveTo>
                <a:lnTo>
                  <a:pt x="0" y="513930"/>
                </a:lnTo>
              </a:path>
            </a:pathLst>
          </a:custGeom>
          <a:ln w="169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865814" y="4371080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5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31462" y="4291211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5">
                <a:moveTo>
                  <a:pt x="0" y="0"/>
                </a:moveTo>
                <a:lnTo>
                  <a:pt x="0" y="5059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57103" y="4681071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57103" y="4681071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02873" y="4600800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600" y="0"/>
                </a:lnTo>
                <a:lnTo>
                  <a:pt x="40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736759" y="50355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320" y="0"/>
                </a:moveTo>
                <a:lnTo>
                  <a:pt x="0" y="2133"/>
                </a:lnTo>
                <a:lnTo>
                  <a:pt x="1993" y="673"/>
                </a:lnTo>
                <a:lnTo>
                  <a:pt x="1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736752" y="50355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673"/>
                </a:moveTo>
                <a:lnTo>
                  <a:pt x="0" y="2146"/>
                </a:lnTo>
                <a:lnTo>
                  <a:pt x="1333" y="0"/>
                </a:lnTo>
                <a:lnTo>
                  <a:pt x="2006" y="6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738490" y="4953799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59" h="82550">
                <a:moveTo>
                  <a:pt x="0" y="82003"/>
                </a:moveTo>
                <a:lnTo>
                  <a:pt x="72250" y="0"/>
                </a:lnTo>
                <a:lnTo>
                  <a:pt x="734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1691525" y="5216909"/>
            <a:ext cx="635" cy="20320"/>
          </a:xfrm>
          <a:custGeom>
            <a:avLst/>
            <a:gdLst/>
            <a:ahLst/>
            <a:cxnLst/>
            <a:rect l="l" t="t" r="r" b="b"/>
            <a:pathLst>
              <a:path w="634" h="20320">
                <a:moveTo>
                  <a:pt x="0" y="0"/>
                </a:moveTo>
                <a:lnTo>
                  <a:pt x="127" y="200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411851" y="5216909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0" y="0"/>
                </a:moveTo>
                <a:lnTo>
                  <a:pt x="266" y="599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1431751" y="5216909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0" y="0"/>
                </a:moveTo>
                <a:lnTo>
                  <a:pt x="406" y="599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1411851" y="5216909"/>
            <a:ext cx="280035" cy="0"/>
          </a:xfrm>
          <a:custGeom>
            <a:avLst/>
            <a:gdLst/>
            <a:ahLst/>
            <a:cxnLst/>
            <a:rect l="l" t="t" r="r" b="b"/>
            <a:pathLst>
              <a:path w="280034">
                <a:moveTo>
                  <a:pt x="0" y="0"/>
                </a:moveTo>
                <a:lnTo>
                  <a:pt x="27966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1431884" y="5236943"/>
            <a:ext cx="259715" cy="0"/>
          </a:xfrm>
          <a:custGeom>
            <a:avLst/>
            <a:gdLst/>
            <a:ahLst/>
            <a:cxnLst/>
            <a:rect l="l" t="t" r="r" b="b"/>
            <a:pathLst>
              <a:path w="259715">
                <a:moveTo>
                  <a:pt x="0" y="0"/>
                </a:moveTo>
                <a:lnTo>
                  <a:pt x="25963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1412118" y="527687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2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695009" y="4608879"/>
            <a:ext cx="131833" cy="2309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420356" y="5379527"/>
            <a:ext cx="257315" cy="1923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08090" y="49730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07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021677" y="499239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016735" y="4989458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19005" y="4986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26084" y="4983916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44213" y="4979705"/>
            <a:ext cx="45085" cy="1905"/>
          </a:xfrm>
          <a:custGeom>
            <a:avLst/>
            <a:gdLst/>
            <a:ahLst/>
            <a:cxnLst/>
            <a:rect l="l" t="t" r="r" b="b"/>
            <a:pathLst>
              <a:path w="45085" h="1904">
                <a:moveTo>
                  <a:pt x="0" y="1739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46078" y="4963947"/>
            <a:ext cx="165100" cy="5715"/>
          </a:xfrm>
          <a:custGeom>
            <a:avLst/>
            <a:gdLst/>
            <a:ahLst/>
            <a:cxnLst/>
            <a:rect l="l" t="t" r="r" b="b"/>
            <a:pathLst>
              <a:path w="165100" h="5714">
                <a:moveTo>
                  <a:pt x="164559" y="5507"/>
                </a:moveTo>
                <a:lnTo>
                  <a:pt x="114001" y="987"/>
                </a:lnTo>
                <a:lnTo>
                  <a:pt x="75974" y="0"/>
                </a:lnTo>
                <a:lnTo>
                  <a:pt x="63294" y="128"/>
                </a:lnTo>
                <a:lnTo>
                  <a:pt x="50617" y="486"/>
                </a:lnTo>
                <a:lnTo>
                  <a:pt x="37946" y="1072"/>
                </a:lnTo>
                <a:lnTo>
                  <a:pt x="25284" y="1887"/>
                </a:lnTo>
                <a:lnTo>
                  <a:pt x="12634" y="2932"/>
                </a:lnTo>
                <a:lnTo>
                  <a:pt x="0" y="4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119843" y="501803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673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18774" y="501509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03948" y="501223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16504" y="500534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06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13833" y="499934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3873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12230" y="499533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3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10493" y="4992931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07288" y="4988257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533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06219" y="4985317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33795" y="5017099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06"/>
                </a:moveTo>
                <a:lnTo>
                  <a:pt x="45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35531" y="501416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8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36065" y="50100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36599" y="500534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673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38870" y="500361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673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39538" y="499907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307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40473" y="499426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41542" y="4990793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5685" y="50180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4616" y="5015101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843242" y="5007257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5">
                <a:moveTo>
                  <a:pt x="0" y="0"/>
                </a:moveTo>
                <a:lnTo>
                  <a:pt x="7992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1812" y="5005218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0210" y="500107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673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097405" y="4995868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096336" y="499239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066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094198" y="498945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533"/>
                </a:moveTo>
                <a:lnTo>
                  <a:pt x="1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091528" y="498411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673"/>
                </a:moveTo>
                <a:lnTo>
                  <a:pt x="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032628" y="4981310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0" y="0"/>
                </a:moveTo>
                <a:lnTo>
                  <a:pt x="76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43144" y="501710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44213" y="501176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8280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944746" y="50060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533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945948" y="5002747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945948" y="4999610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533"/>
                </a:moveTo>
                <a:lnTo>
                  <a:pt x="86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947552" y="499599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673"/>
                </a:move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947552" y="4992530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948085" y="4989057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942610" y="4986118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0"/>
                </a:moveTo>
                <a:lnTo>
                  <a:pt x="16967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943678" y="4982647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44213" y="4979709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4" h="1270">
                <a:moveTo>
                  <a:pt x="0" y="0"/>
                </a:moveTo>
                <a:lnTo>
                  <a:pt x="8133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945949" y="497797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6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944351" y="4974766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5">
                <a:moveTo>
                  <a:pt x="0" y="0"/>
                </a:moveTo>
                <a:lnTo>
                  <a:pt x="1656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943277" y="497075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63846" y="4997739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>
                <a:moveTo>
                  <a:pt x="0" y="0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962770" y="501036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607" y="0"/>
                </a:lnTo>
              </a:path>
            </a:pathLst>
          </a:custGeom>
          <a:ln w="34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962776" y="5003081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861" y="0"/>
                </a:lnTo>
              </a:path>
            </a:pathLst>
          </a:custGeom>
          <a:ln w="65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058673" y="5017367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058540" y="5013366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058540" y="50092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058405" y="5005218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058272" y="5001073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5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11046" y="4984660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5">
                <a:moveTo>
                  <a:pt x="12203" y="36123"/>
                </a:moveTo>
                <a:lnTo>
                  <a:pt x="9094" y="23762"/>
                </a:lnTo>
                <a:lnTo>
                  <a:pt x="5019" y="1170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05050" y="4984844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474" y="35322"/>
                </a:moveTo>
                <a:lnTo>
                  <a:pt x="11838" y="22696"/>
                </a:lnTo>
                <a:lnTo>
                  <a:pt x="6970" y="108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03470" y="4983936"/>
            <a:ext cx="9525" cy="37465"/>
          </a:xfrm>
          <a:custGeom>
            <a:avLst/>
            <a:gdLst/>
            <a:ahLst/>
            <a:cxnLst/>
            <a:rect l="l" t="t" r="r" b="b"/>
            <a:pathLst>
              <a:path w="9525" h="37464">
                <a:moveTo>
                  <a:pt x="9514" y="36896"/>
                </a:moveTo>
                <a:lnTo>
                  <a:pt x="7027" y="24424"/>
                </a:lnTo>
                <a:lnTo>
                  <a:pt x="3853" y="121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944287" y="4984424"/>
            <a:ext cx="5080" cy="25400"/>
          </a:xfrm>
          <a:custGeom>
            <a:avLst/>
            <a:gdLst/>
            <a:ahLst/>
            <a:cxnLst/>
            <a:rect l="l" t="t" r="r" b="b"/>
            <a:pathLst>
              <a:path w="5079" h="25400">
                <a:moveTo>
                  <a:pt x="4875" y="0"/>
                </a:moveTo>
                <a:lnTo>
                  <a:pt x="2252" y="12428"/>
                </a:lnTo>
                <a:lnTo>
                  <a:pt x="0" y="249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942614" y="497222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33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932953" y="4984025"/>
            <a:ext cx="11430" cy="36830"/>
          </a:xfrm>
          <a:custGeom>
            <a:avLst/>
            <a:gdLst/>
            <a:ahLst/>
            <a:cxnLst/>
            <a:rect l="l" t="t" r="r" b="b"/>
            <a:pathLst>
              <a:path w="11429" h="36829">
                <a:moveTo>
                  <a:pt x="0" y="36495"/>
                </a:moveTo>
                <a:lnTo>
                  <a:pt x="3879" y="24403"/>
                </a:lnTo>
                <a:lnTo>
                  <a:pt x="7527" y="12236"/>
                </a:lnTo>
                <a:lnTo>
                  <a:pt x="10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940088" y="4984375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9111" y="0"/>
                </a:moveTo>
                <a:lnTo>
                  <a:pt x="4101" y="11694"/>
                </a:lnTo>
                <a:lnTo>
                  <a:pt x="0" y="23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953790" y="49834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7201" y="0"/>
                </a:moveTo>
                <a:lnTo>
                  <a:pt x="2853" y="11998"/>
                </a:lnTo>
                <a:lnTo>
                  <a:pt x="0" y="244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90944" y="4984718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540" y="35216"/>
                </a:moveTo>
                <a:lnTo>
                  <a:pt x="11344" y="22831"/>
                </a:lnTo>
                <a:lnTo>
                  <a:pt x="6473" y="110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964284" y="4980268"/>
            <a:ext cx="127000" cy="5080"/>
          </a:xfrm>
          <a:custGeom>
            <a:avLst/>
            <a:gdLst/>
            <a:ahLst/>
            <a:cxnLst/>
            <a:rect l="l" t="t" r="r" b="b"/>
            <a:pathLst>
              <a:path w="127000" h="5079">
                <a:moveTo>
                  <a:pt x="126568" y="4549"/>
                </a:moveTo>
                <a:lnTo>
                  <a:pt x="76005" y="335"/>
                </a:lnTo>
                <a:lnTo>
                  <a:pt x="50649" y="0"/>
                </a:lnTo>
                <a:lnTo>
                  <a:pt x="37971" y="276"/>
                </a:lnTo>
                <a:lnTo>
                  <a:pt x="25299" y="847"/>
                </a:lnTo>
                <a:lnTo>
                  <a:pt x="12641" y="1715"/>
                </a:lnTo>
                <a:lnTo>
                  <a:pt x="0" y="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27200" y="5018174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2953" y="4997987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58079" y="499737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88807" y="499737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56798" y="5001794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93386" y="5001790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998559" y="4999921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61971" y="499992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93982" y="499564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963385" y="49956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968260" y="4996117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26735" y="5026345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66" y="0"/>
                </a:moveTo>
                <a:lnTo>
                  <a:pt x="0" y="6870"/>
                </a:lnTo>
                <a:lnTo>
                  <a:pt x="2552" y="13550"/>
                </a:lnTo>
                <a:lnTo>
                  <a:pt x="7340" y="18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24751" y="5026228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694"/>
                </a:moveTo>
                <a:lnTo>
                  <a:pt x="4330" y="13487"/>
                </a:lnTo>
                <a:lnTo>
                  <a:pt x="6299" y="6718"/>
                </a:lnTo>
                <a:lnTo>
                  <a:pt x="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29952" y="5044885"/>
            <a:ext cx="635" cy="33020"/>
          </a:xfrm>
          <a:custGeom>
            <a:avLst/>
            <a:gdLst/>
            <a:ahLst/>
            <a:cxnLst/>
            <a:rect l="l" t="t" r="r" b="b"/>
            <a:pathLst>
              <a:path w="635" h="33020">
                <a:moveTo>
                  <a:pt x="139" y="0"/>
                </a:moveTo>
                <a:lnTo>
                  <a:pt x="0" y="3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17973" y="5148934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0" y="126"/>
                </a:moveTo>
                <a:lnTo>
                  <a:pt x="14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927651" y="5149322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139"/>
                </a:moveTo>
                <a:lnTo>
                  <a:pt x="13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926048" y="51477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923110" y="514452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921240" y="5142517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985748" y="5051563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925644" y="5073000"/>
            <a:ext cx="206375" cy="0"/>
          </a:xfrm>
          <a:custGeom>
            <a:avLst/>
            <a:gdLst/>
            <a:ahLst/>
            <a:cxnLst/>
            <a:rect l="l" t="t" r="r" b="b"/>
            <a:pathLst>
              <a:path w="206375">
                <a:moveTo>
                  <a:pt x="0" y="0"/>
                </a:moveTo>
                <a:lnTo>
                  <a:pt x="205817" y="0"/>
                </a:lnTo>
              </a:path>
            </a:pathLst>
          </a:custGeom>
          <a:ln w="45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84948" y="505910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7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924847" y="504735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5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985484" y="5047594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19" y="0"/>
                </a:moveTo>
                <a:lnTo>
                  <a:pt x="3035" y="317"/>
                </a:lnTo>
                <a:lnTo>
                  <a:pt x="609" y="2527"/>
                </a:lnTo>
                <a:lnTo>
                  <a:pt x="0" y="5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064920" y="5045391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074" y="8889"/>
                </a:moveTo>
                <a:lnTo>
                  <a:pt x="10096" y="3644"/>
                </a:lnTo>
                <a:lnTo>
                  <a:pt x="5308" y="0"/>
                </a:lnTo>
                <a:lnTo>
                  <a:pt x="0" y="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984948" y="506351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61343" y="5094636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920305" y="5094636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4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915497" y="507847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001825" y="5044769"/>
            <a:ext cx="63500" cy="1905"/>
          </a:xfrm>
          <a:custGeom>
            <a:avLst/>
            <a:gdLst/>
            <a:ahLst/>
            <a:cxnLst/>
            <a:rect l="l" t="t" r="r" b="b"/>
            <a:pathLst>
              <a:path w="63500" h="1904">
                <a:moveTo>
                  <a:pt x="63349" y="1169"/>
                </a:moveTo>
                <a:lnTo>
                  <a:pt x="50679" y="357"/>
                </a:lnTo>
                <a:lnTo>
                  <a:pt x="37998" y="0"/>
                </a:lnTo>
                <a:lnTo>
                  <a:pt x="25317" y="96"/>
                </a:lnTo>
                <a:lnTo>
                  <a:pt x="12647" y="645"/>
                </a:lnTo>
                <a:lnTo>
                  <a:pt x="0" y="1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985079" y="5053008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366" y="0"/>
                </a:moveTo>
                <a:lnTo>
                  <a:pt x="0" y="12647"/>
                </a:lnTo>
                <a:lnTo>
                  <a:pt x="1890" y="25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074252" y="5054259"/>
            <a:ext cx="2540" cy="24765"/>
          </a:xfrm>
          <a:custGeom>
            <a:avLst/>
            <a:gdLst/>
            <a:ahLst/>
            <a:cxnLst/>
            <a:rect l="l" t="t" r="r" b="b"/>
            <a:pathLst>
              <a:path w="2539" h="24764">
                <a:moveTo>
                  <a:pt x="0" y="24409"/>
                </a:moveTo>
                <a:lnTo>
                  <a:pt x="1968" y="16433"/>
                </a:lnTo>
                <a:lnTo>
                  <a:pt x="2527" y="8166"/>
                </a:lnTo>
                <a:lnTo>
                  <a:pt x="16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986417" y="5080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061344" y="5087490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061344" y="5090695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920305" y="5103317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5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12230" y="511593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028488" y="5115938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1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112230" y="51282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8" y="0"/>
                </a:lnTo>
              </a:path>
            </a:pathLst>
          </a:custGeom>
          <a:ln w="101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112230" y="5137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112230" y="5142517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13298" y="514452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16504" y="51477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920305" y="513336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4" y="0"/>
                </a:lnTo>
              </a:path>
            </a:pathLst>
          </a:custGeom>
          <a:ln w="10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20305" y="512234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20305" y="5114905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920305" y="5111130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11490" y="5081214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>
                <a:moveTo>
                  <a:pt x="0" y="0"/>
                </a:moveTo>
                <a:lnTo>
                  <a:pt x="236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911490" y="5087490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915764" y="509069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922308" y="5077072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078974" y="5114063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939"/>
                </a:moveTo>
                <a:lnTo>
                  <a:pt x="33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994929" y="5113634"/>
            <a:ext cx="76200" cy="3175"/>
          </a:xfrm>
          <a:custGeom>
            <a:avLst/>
            <a:gdLst/>
            <a:ahLst/>
            <a:cxnLst/>
            <a:rect l="l" t="t" r="r" b="b"/>
            <a:pathLst>
              <a:path w="76200" h="3175">
                <a:moveTo>
                  <a:pt x="0" y="0"/>
                </a:moveTo>
                <a:lnTo>
                  <a:pt x="12644" y="1146"/>
                </a:lnTo>
                <a:lnTo>
                  <a:pt x="25310" y="1957"/>
                </a:lnTo>
                <a:lnTo>
                  <a:pt x="37989" y="2432"/>
                </a:lnTo>
                <a:lnTo>
                  <a:pt x="50676" y="2570"/>
                </a:lnTo>
                <a:lnTo>
                  <a:pt x="63364" y="2372"/>
                </a:lnTo>
                <a:lnTo>
                  <a:pt x="76045" y="1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911491" y="5076812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8813" y="24434"/>
                </a:moveTo>
                <a:lnTo>
                  <a:pt x="8813" y="15214"/>
                </a:lnTo>
                <a:lnTo>
                  <a:pt x="0" y="12547"/>
                </a:lnTo>
                <a:lnTo>
                  <a:pt x="0" y="3860"/>
                </a:ln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139345" y="5076806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1866" y="0"/>
                </a:moveTo>
                <a:lnTo>
                  <a:pt x="8674" y="3873"/>
                </a:lnTo>
                <a:lnTo>
                  <a:pt x="8674" y="12560"/>
                </a:lnTo>
                <a:lnTo>
                  <a:pt x="0" y="15227"/>
                </a:lnTo>
                <a:lnTo>
                  <a:pt x="0" y="24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920305" y="5101247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0" y="0"/>
                </a:moveTo>
                <a:lnTo>
                  <a:pt x="0" y="40195"/>
                </a:lnTo>
                <a:lnTo>
                  <a:pt x="8013" y="49022"/>
                </a:lnTo>
                <a:lnTo>
                  <a:pt x="20167" y="49022"/>
                </a:lnTo>
                <a:lnTo>
                  <a:pt x="26974" y="42202"/>
                </a:lnTo>
                <a:lnTo>
                  <a:pt x="26974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112228" y="5101247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27114" y="0"/>
                </a:moveTo>
                <a:lnTo>
                  <a:pt x="27114" y="40195"/>
                </a:lnTo>
                <a:lnTo>
                  <a:pt x="18973" y="49022"/>
                </a:lnTo>
                <a:lnTo>
                  <a:pt x="6807" y="49022"/>
                </a:lnTo>
                <a:lnTo>
                  <a:pt x="0" y="42202"/>
                </a:lnTo>
                <a:lnTo>
                  <a:pt x="0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070960" y="509817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0" y="533"/>
                </a:moveTo>
                <a:lnTo>
                  <a:pt x="22707" y="533"/>
                </a:lnTo>
                <a:lnTo>
                  <a:pt x="22707" y="9080"/>
                </a:lnTo>
                <a:lnTo>
                  <a:pt x="0" y="908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965849" y="509817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0" y="0"/>
                </a:moveTo>
                <a:lnTo>
                  <a:pt x="0" y="9080"/>
                </a:lnTo>
                <a:lnTo>
                  <a:pt x="22707" y="9080"/>
                </a:lnTo>
                <a:lnTo>
                  <a:pt x="22707" y="533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000712" y="5085219"/>
            <a:ext cx="60960" cy="14604"/>
          </a:xfrm>
          <a:custGeom>
            <a:avLst/>
            <a:gdLst/>
            <a:ahLst/>
            <a:cxnLst/>
            <a:rect l="l" t="t" r="r" b="b"/>
            <a:pathLst>
              <a:path w="60960" h="14604">
                <a:moveTo>
                  <a:pt x="0" y="14287"/>
                </a:moveTo>
                <a:lnTo>
                  <a:pt x="60629" y="14287"/>
                </a:lnTo>
                <a:lnTo>
                  <a:pt x="60629" y="0"/>
                </a:lnTo>
                <a:lnTo>
                  <a:pt x="0" y="0"/>
                </a:lnTo>
                <a:lnTo>
                  <a:pt x="0" y="14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49551" y="4958619"/>
            <a:ext cx="163830" cy="8890"/>
          </a:xfrm>
          <a:custGeom>
            <a:avLst/>
            <a:gdLst/>
            <a:ahLst/>
            <a:cxnLst/>
            <a:rect l="l" t="t" r="r" b="b"/>
            <a:pathLst>
              <a:path w="163829" h="8889">
                <a:moveTo>
                  <a:pt x="163567" y="8726"/>
                </a:moveTo>
                <a:lnTo>
                  <a:pt x="113403" y="1426"/>
                </a:lnTo>
                <a:lnTo>
                  <a:pt x="75497" y="0"/>
                </a:lnTo>
                <a:lnTo>
                  <a:pt x="62855" y="295"/>
                </a:lnTo>
                <a:lnTo>
                  <a:pt x="50225" y="975"/>
                </a:lnTo>
                <a:lnTo>
                  <a:pt x="37616" y="2041"/>
                </a:lnTo>
                <a:lnTo>
                  <a:pt x="25036" y="3492"/>
                </a:lnTo>
                <a:lnTo>
                  <a:pt x="12494" y="5328"/>
                </a:lnTo>
                <a:lnTo>
                  <a:pt x="0" y="7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956367" y="5024587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20">
                <a:moveTo>
                  <a:pt x="28714" y="18161"/>
                </a:moveTo>
                <a:lnTo>
                  <a:pt x="0" y="0"/>
                </a:lnTo>
                <a:lnTo>
                  <a:pt x="26708" y="20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075100" y="5025387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16827"/>
                </a:moveTo>
                <a:lnTo>
                  <a:pt x="25107" y="0"/>
                </a:lnTo>
                <a:lnTo>
                  <a:pt x="1600" y="18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99099" y="501274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600" y="0"/>
                </a:moveTo>
                <a:lnTo>
                  <a:pt x="228" y="3136"/>
                </a:lnTo>
                <a:lnTo>
                  <a:pt x="0" y="6654"/>
                </a:lnTo>
                <a:lnTo>
                  <a:pt x="939" y="9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900202" y="5022192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419"/>
                </a:moveTo>
                <a:lnTo>
                  <a:pt x="6375" y="2286"/>
                </a:lnTo>
                <a:lnTo>
                  <a:pt x="13182" y="2146"/>
                </a:lnTo>
                <a:lnTo>
                  <a:pt x="1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900888" y="5010906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19680" y="5012655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12"/>
                </a:moveTo>
                <a:lnTo>
                  <a:pt x="1676" y="6629"/>
                </a:lnTo>
                <a:lnTo>
                  <a:pt x="2019" y="3162"/>
                </a:ln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133268" y="5009847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079" y="0"/>
                </a:moveTo>
                <a:lnTo>
                  <a:pt x="0" y="3162"/>
                </a:lnTo>
                <a:lnTo>
                  <a:pt x="355" y="6629"/>
                </a:lnTo>
                <a:lnTo>
                  <a:pt x="2019" y="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134352" y="5008102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135289" y="5019390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0"/>
                </a:moveTo>
                <a:lnTo>
                  <a:pt x="6299" y="2146"/>
                </a:lnTo>
                <a:lnTo>
                  <a:pt x="13093" y="2286"/>
                </a:lnTo>
                <a:lnTo>
                  <a:pt x="19481" y="4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154141" y="500993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660" y="9956"/>
                </a:moveTo>
                <a:lnTo>
                  <a:pt x="1600" y="6667"/>
                </a:lnTo>
                <a:lnTo>
                  <a:pt x="1371" y="31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025945" y="502832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420" y="4203"/>
                </a:moveTo>
                <a:lnTo>
                  <a:pt x="8420" y="1879"/>
                </a:lnTo>
                <a:lnTo>
                  <a:pt x="6540" y="0"/>
                </a:lnTo>
                <a:lnTo>
                  <a:pt x="4216" y="0"/>
                </a:lnTo>
                <a:lnTo>
                  <a:pt x="1892" y="0"/>
                </a:lnTo>
                <a:lnTo>
                  <a:pt x="0" y="1879"/>
                </a:lnTo>
                <a:lnTo>
                  <a:pt x="0" y="4203"/>
                </a:lnTo>
                <a:lnTo>
                  <a:pt x="0" y="6527"/>
                </a:lnTo>
                <a:lnTo>
                  <a:pt x="1892" y="8407"/>
                </a:lnTo>
                <a:lnTo>
                  <a:pt x="4216" y="8407"/>
                </a:lnTo>
                <a:lnTo>
                  <a:pt x="6540" y="8407"/>
                </a:lnTo>
                <a:lnTo>
                  <a:pt x="8420" y="6527"/>
                </a:lnTo>
                <a:lnTo>
                  <a:pt x="8420" y="4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993889" y="5037833"/>
            <a:ext cx="76200" cy="2540"/>
          </a:xfrm>
          <a:custGeom>
            <a:avLst/>
            <a:gdLst/>
            <a:ahLst/>
            <a:cxnLst/>
            <a:rect l="l" t="t" r="r" b="b"/>
            <a:pathLst>
              <a:path w="76200" h="2539">
                <a:moveTo>
                  <a:pt x="75959" y="1576"/>
                </a:moveTo>
                <a:lnTo>
                  <a:pt x="63303" y="598"/>
                </a:lnTo>
                <a:lnTo>
                  <a:pt x="50629" y="72"/>
                </a:lnTo>
                <a:lnTo>
                  <a:pt x="37949" y="0"/>
                </a:lnTo>
                <a:lnTo>
                  <a:pt x="25276" y="380"/>
                </a:lnTo>
                <a:lnTo>
                  <a:pt x="12622" y="1214"/>
                </a:lnTo>
                <a:lnTo>
                  <a:pt x="0" y="25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069867" y="503933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258" y="9563"/>
                </a:moveTo>
                <a:lnTo>
                  <a:pt x="8293" y="4838"/>
                </a:lnTo>
                <a:lnTo>
                  <a:pt x="4686" y="11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128590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928185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926849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981244" y="504120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273" y="0"/>
                </a:moveTo>
                <a:lnTo>
                  <a:pt x="3111" y="1511"/>
                </a:lnTo>
                <a:lnTo>
                  <a:pt x="812" y="4368"/>
                </a:lnTo>
                <a:lnTo>
                  <a:pt x="0" y="7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134153" y="50234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886" y="4368"/>
                </a:moveTo>
                <a:lnTo>
                  <a:pt x="2692" y="2819"/>
                </a:lnTo>
                <a:lnTo>
                  <a:pt x="1396" y="13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139242" y="5036388"/>
            <a:ext cx="5080" cy="36830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472"/>
                </a:moveTo>
                <a:lnTo>
                  <a:pt x="3989" y="24561"/>
                </a:lnTo>
                <a:lnTo>
                  <a:pt x="4824" y="12200"/>
                </a:lnTo>
                <a:lnTo>
                  <a:pt x="2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131604" y="5050009"/>
            <a:ext cx="5715" cy="22860"/>
          </a:xfrm>
          <a:custGeom>
            <a:avLst/>
            <a:gdLst/>
            <a:ahLst/>
            <a:cxnLst/>
            <a:rect l="l" t="t" r="r" b="b"/>
            <a:pathLst>
              <a:path w="5714" h="22860">
                <a:moveTo>
                  <a:pt x="0" y="22431"/>
                </a:moveTo>
                <a:lnTo>
                  <a:pt x="5552" y="11683"/>
                </a:lnTo>
                <a:lnTo>
                  <a:pt x="3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980137" y="5049000"/>
            <a:ext cx="1270" cy="25400"/>
          </a:xfrm>
          <a:custGeom>
            <a:avLst/>
            <a:gdLst/>
            <a:ahLst/>
            <a:cxnLst/>
            <a:rect l="l" t="t" r="r" b="b"/>
            <a:pathLst>
              <a:path w="1270" h="25400">
                <a:moveTo>
                  <a:pt x="1144" y="0"/>
                </a:moveTo>
                <a:lnTo>
                  <a:pt x="0" y="12591"/>
                </a:lnTo>
                <a:lnTo>
                  <a:pt x="1117" y="251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078125" y="505341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0" y="25116"/>
                </a:moveTo>
                <a:lnTo>
                  <a:pt x="1914" y="12618"/>
                </a:lnTo>
                <a:lnTo>
                  <a:pt x="1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920086" y="5046671"/>
            <a:ext cx="5080" cy="22860"/>
          </a:xfrm>
          <a:custGeom>
            <a:avLst/>
            <a:gdLst/>
            <a:ahLst/>
            <a:cxnLst/>
            <a:rect l="l" t="t" r="r" b="b"/>
            <a:pathLst>
              <a:path w="5079" h="22860">
                <a:moveTo>
                  <a:pt x="4805" y="0"/>
                </a:moveTo>
                <a:lnTo>
                  <a:pt x="0" y="11103"/>
                </a:lnTo>
                <a:lnTo>
                  <a:pt x="3019" y="22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083783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105420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951025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929388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914029" y="5027832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6099" y="0"/>
                </a:moveTo>
                <a:lnTo>
                  <a:pt x="1489" y="11681"/>
                </a:lnTo>
                <a:lnTo>
                  <a:pt x="0" y="23983"/>
                </a:lnTo>
                <a:lnTo>
                  <a:pt x="1651" y="36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113517" y="4975759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04" y="48002"/>
                </a:moveTo>
                <a:lnTo>
                  <a:pt x="13460" y="35688"/>
                </a:lnTo>
                <a:lnTo>
                  <a:pt x="9588" y="23565"/>
                </a:lnTo>
                <a:lnTo>
                  <a:pt x="5098" y="1166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945355" y="4966095"/>
            <a:ext cx="165100" cy="3175"/>
          </a:xfrm>
          <a:custGeom>
            <a:avLst/>
            <a:gdLst/>
            <a:ahLst/>
            <a:cxnLst/>
            <a:rect l="l" t="t" r="r" b="b"/>
            <a:pathLst>
              <a:path w="165100" h="3175">
                <a:moveTo>
                  <a:pt x="164918" y="2721"/>
                </a:moveTo>
                <a:lnTo>
                  <a:pt x="114186" y="367"/>
                </a:lnTo>
                <a:lnTo>
                  <a:pt x="88802" y="0"/>
                </a:lnTo>
                <a:lnTo>
                  <a:pt x="76109" y="18"/>
                </a:lnTo>
                <a:lnTo>
                  <a:pt x="25353" y="1439"/>
                </a:lnTo>
                <a:lnTo>
                  <a:pt x="12673" y="2131"/>
                </a:lnTo>
                <a:lnTo>
                  <a:pt x="0" y="2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927314" y="4969333"/>
            <a:ext cx="16510" cy="48260"/>
          </a:xfrm>
          <a:custGeom>
            <a:avLst/>
            <a:gdLst/>
            <a:ahLst/>
            <a:cxnLst/>
            <a:rect l="l" t="t" r="r" b="b"/>
            <a:pathLst>
              <a:path w="16510" h="48260">
                <a:moveTo>
                  <a:pt x="16317" y="0"/>
                </a:moveTo>
                <a:lnTo>
                  <a:pt x="11865" y="11899"/>
                </a:lnTo>
                <a:lnTo>
                  <a:pt x="7660" y="23886"/>
                </a:lnTo>
                <a:lnTo>
                  <a:pt x="3704" y="35957"/>
                </a:lnTo>
                <a:lnTo>
                  <a:pt x="0" y="48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927333" y="5020177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17545" y="4975435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56" y="48000"/>
                </a:moveTo>
                <a:lnTo>
                  <a:pt x="13699" y="35618"/>
                </a:lnTo>
                <a:lnTo>
                  <a:pt x="9877" y="23468"/>
                </a:lnTo>
                <a:lnTo>
                  <a:pt x="5306" y="115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23945" y="4967880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10" y="0"/>
                </a:moveTo>
                <a:lnTo>
                  <a:pt x="12382" y="11871"/>
                </a:lnTo>
                <a:lnTo>
                  <a:pt x="8054" y="23813"/>
                </a:lnTo>
                <a:lnTo>
                  <a:pt x="3927" y="35826"/>
                </a:lnTo>
                <a:lnTo>
                  <a:pt x="0" y="47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211556" y="504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07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0125143" y="506785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0120202" y="5064919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0122472" y="506198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0130084" y="5060245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0129551" y="5058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047679" y="5055166"/>
            <a:ext cx="45085" cy="1905"/>
          </a:xfrm>
          <a:custGeom>
            <a:avLst/>
            <a:gdLst/>
            <a:ahLst/>
            <a:cxnLst/>
            <a:rect l="l" t="t" r="r" b="b"/>
            <a:pathLst>
              <a:path w="45084" h="1904">
                <a:moveTo>
                  <a:pt x="0" y="1739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0049546" y="5039407"/>
            <a:ext cx="165100" cy="5715"/>
          </a:xfrm>
          <a:custGeom>
            <a:avLst/>
            <a:gdLst/>
            <a:ahLst/>
            <a:cxnLst/>
            <a:rect l="l" t="t" r="r" b="b"/>
            <a:pathLst>
              <a:path w="165100" h="5714">
                <a:moveTo>
                  <a:pt x="164559" y="5507"/>
                </a:moveTo>
                <a:lnTo>
                  <a:pt x="114001" y="987"/>
                </a:lnTo>
                <a:lnTo>
                  <a:pt x="75974" y="0"/>
                </a:lnTo>
                <a:lnTo>
                  <a:pt x="63294" y="128"/>
                </a:lnTo>
                <a:lnTo>
                  <a:pt x="50617" y="486"/>
                </a:lnTo>
                <a:lnTo>
                  <a:pt x="37946" y="1072"/>
                </a:lnTo>
                <a:lnTo>
                  <a:pt x="25284" y="1887"/>
                </a:lnTo>
                <a:lnTo>
                  <a:pt x="12634" y="2932"/>
                </a:lnTo>
                <a:lnTo>
                  <a:pt x="0" y="4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0223309" y="509349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673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0222241" y="509055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207417" y="508769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219970" y="508080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06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217299" y="50748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3873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215697" y="5070797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0" y="53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213961" y="5068392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0210755" y="5063712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0" y="673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0209687" y="5060779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0037395" y="509256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0038998" y="50896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38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0039532" y="5085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0040067" y="508080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673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0042337" y="50790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673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0043004" y="507453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307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0043941" y="50697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0045009" y="5066254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0209152" y="509350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0208084" y="5090562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0206882" y="5083083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0205279" y="5080679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0203676" y="507653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673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0201006" y="507133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0199804" y="5067852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06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0197666" y="506491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533"/>
                </a:moveTo>
                <a:lnTo>
                  <a:pt x="1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0194996" y="505957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673"/>
                </a:moveTo>
                <a:lnTo>
                  <a:pt x="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0136096" y="5056773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0046611" y="5092566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0047679" y="5087357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0" y="0"/>
                </a:moveTo>
                <a:lnTo>
                  <a:pt x="828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0048213" y="5081482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533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0049416" y="5078276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0049416" y="5075071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0" y="533"/>
                </a:moveTo>
                <a:lnTo>
                  <a:pt x="86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0051019" y="507145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673"/>
                </a:move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0051019" y="5067991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0051553" y="5064518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0046077" y="5061581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0"/>
                </a:moveTo>
                <a:lnTo>
                  <a:pt x="16967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0047144" y="505810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0" y="0"/>
                </a:moveTo>
                <a:lnTo>
                  <a:pt x="30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0047679" y="5055170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5" h="1270">
                <a:moveTo>
                  <a:pt x="0" y="0"/>
                </a:moveTo>
                <a:lnTo>
                  <a:pt x="81343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0049417" y="505343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6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0047818" y="5050227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0" y="0"/>
                </a:moveTo>
                <a:lnTo>
                  <a:pt x="165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046744" y="5046221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067312" y="5073200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066238" y="50858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607" y="0"/>
                </a:lnTo>
              </a:path>
            </a:pathLst>
          </a:custGeom>
          <a:ln w="36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0066245" y="507854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861" y="0"/>
                </a:lnTo>
              </a:path>
            </a:pathLst>
          </a:custGeom>
          <a:ln w="65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0162140" y="5092967"/>
            <a:ext cx="35560" cy="635"/>
          </a:xfrm>
          <a:custGeom>
            <a:avLst/>
            <a:gdLst/>
            <a:ahLst/>
            <a:cxnLst/>
            <a:rect l="l" t="t" r="r" b="b"/>
            <a:pathLst>
              <a:path w="35559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0162006" y="5088821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0162006" y="5084681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0161873" y="5080680"/>
            <a:ext cx="35560" cy="635"/>
          </a:xfrm>
          <a:custGeom>
            <a:avLst/>
            <a:gdLst/>
            <a:ahLst/>
            <a:cxnLst/>
            <a:rect l="l" t="t" r="r" b="b"/>
            <a:pathLst>
              <a:path w="35559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0161740" y="5076534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5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0214514" y="5060121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5">
                <a:moveTo>
                  <a:pt x="12203" y="36123"/>
                </a:moveTo>
                <a:lnTo>
                  <a:pt x="9094" y="23762"/>
                </a:lnTo>
                <a:lnTo>
                  <a:pt x="5019" y="1170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0208517" y="5060305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474" y="35322"/>
                </a:moveTo>
                <a:lnTo>
                  <a:pt x="11838" y="22696"/>
                </a:lnTo>
                <a:lnTo>
                  <a:pt x="6970" y="108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0206938" y="5059397"/>
            <a:ext cx="9525" cy="37465"/>
          </a:xfrm>
          <a:custGeom>
            <a:avLst/>
            <a:gdLst/>
            <a:ahLst/>
            <a:cxnLst/>
            <a:rect l="l" t="t" r="r" b="b"/>
            <a:pathLst>
              <a:path w="9525" h="37464">
                <a:moveTo>
                  <a:pt x="9514" y="36896"/>
                </a:moveTo>
                <a:lnTo>
                  <a:pt x="7027" y="24424"/>
                </a:lnTo>
                <a:lnTo>
                  <a:pt x="3853" y="121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0047754" y="5059884"/>
            <a:ext cx="5080" cy="25400"/>
          </a:xfrm>
          <a:custGeom>
            <a:avLst/>
            <a:gdLst/>
            <a:ahLst/>
            <a:cxnLst/>
            <a:rect l="l" t="t" r="r" b="b"/>
            <a:pathLst>
              <a:path w="5079" h="25400">
                <a:moveTo>
                  <a:pt x="4875" y="0"/>
                </a:moveTo>
                <a:lnTo>
                  <a:pt x="2252" y="12428"/>
                </a:lnTo>
                <a:lnTo>
                  <a:pt x="0" y="249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0046081" y="504768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33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0036419" y="5059486"/>
            <a:ext cx="11430" cy="36830"/>
          </a:xfrm>
          <a:custGeom>
            <a:avLst/>
            <a:gdLst/>
            <a:ahLst/>
            <a:cxnLst/>
            <a:rect l="l" t="t" r="r" b="b"/>
            <a:pathLst>
              <a:path w="11429" h="36829">
                <a:moveTo>
                  <a:pt x="0" y="36495"/>
                </a:moveTo>
                <a:lnTo>
                  <a:pt x="3879" y="24403"/>
                </a:lnTo>
                <a:lnTo>
                  <a:pt x="7527" y="12236"/>
                </a:lnTo>
                <a:lnTo>
                  <a:pt x="10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0043554" y="5059836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9111" y="0"/>
                </a:moveTo>
                <a:lnTo>
                  <a:pt x="4101" y="11694"/>
                </a:lnTo>
                <a:lnTo>
                  <a:pt x="0" y="23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0057258" y="50589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7201" y="0"/>
                </a:moveTo>
                <a:lnTo>
                  <a:pt x="2853" y="11998"/>
                </a:lnTo>
                <a:lnTo>
                  <a:pt x="0" y="244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0194412" y="5060179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540" y="35216"/>
                </a:moveTo>
                <a:lnTo>
                  <a:pt x="11344" y="22831"/>
                </a:lnTo>
                <a:lnTo>
                  <a:pt x="6473" y="110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0067749" y="5055727"/>
            <a:ext cx="127000" cy="5080"/>
          </a:xfrm>
          <a:custGeom>
            <a:avLst/>
            <a:gdLst/>
            <a:ahLst/>
            <a:cxnLst/>
            <a:rect l="l" t="t" r="r" b="b"/>
            <a:pathLst>
              <a:path w="127000" h="5079">
                <a:moveTo>
                  <a:pt x="126569" y="4552"/>
                </a:moveTo>
                <a:lnTo>
                  <a:pt x="76006" y="336"/>
                </a:lnTo>
                <a:lnTo>
                  <a:pt x="50649" y="0"/>
                </a:lnTo>
                <a:lnTo>
                  <a:pt x="37971" y="274"/>
                </a:lnTo>
                <a:lnTo>
                  <a:pt x="25299" y="844"/>
                </a:lnTo>
                <a:lnTo>
                  <a:pt x="12641" y="1709"/>
                </a:lnTo>
                <a:lnTo>
                  <a:pt x="0" y="28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0030668" y="5093635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0166421" y="507344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0161547" y="507283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192275" y="50728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160265" y="507725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0196854" y="5077251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102026" y="5075382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0065438" y="507538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0097448" y="507110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0066852" y="50710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0071727" y="507157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0030203" y="5101806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66" y="0"/>
                </a:moveTo>
                <a:lnTo>
                  <a:pt x="0" y="6870"/>
                </a:lnTo>
                <a:lnTo>
                  <a:pt x="2552" y="13550"/>
                </a:lnTo>
                <a:lnTo>
                  <a:pt x="7340" y="18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0228218" y="5101688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694"/>
                </a:moveTo>
                <a:lnTo>
                  <a:pt x="4330" y="13487"/>
                </a:lnTo>
                <a:lnTo>
                  <a:pt x="6299" y="6718"/>
                </a:lnTo>
                <a:lnTo>
                  <a:pt x="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0133431" y="5120346"/>
            <a:ext cx="635" cy="33020"/>
          </a:xfrm>
          <a:custGeom>
            <a:avLst/>
            <a:gdLst/>
            <a:ahLst/>
            <a:cxnLst/>
            <a:rect l="l" t="t" r="r" b="b"/>
            <a:pathLst>
              <a:path w="634" h="33020">
                <a:moveTo>
                  <a:pt x="126" y="0"/>
                </a:moveTo>
                <a:lnTo>
                  <a:pt x="0" y="3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0219969" y="52238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0031119" y="5224796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126"/>
                </a:moveTo>
                <a:lnTo>
                  <a:pt x="13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0029514" y="52231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741161" y="5219615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>
                <a:moveTo>
                  <a:pt x="0" y="0"/>
                </a:moveTo>
                <a:lnTo>
                  <a:pt x="363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0089216" y="5127024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0029111" y="5148460"/>
            <a:ext cx="206375" cy="0"/>
          </a:xfrm>
          <a:custGeom>
            <a:avLst/>
            <a:gdLst/>
            <a:ahLst/>
            <a:cxnLst/>
            <a:rect l="l" t="t" r="r" b="b"/>
            <a:pathLst>
              <a:path w="206375">
                <a:moveTo>
                  <a:pt x="0" y="0"/>
                </a:moveTo>
                <a:lnTo>
                  <a:pt x="205817" y="0"/>
                </a:lnTo>
              </a:path>
            </a:pathLst>
          </a:custGeom>
          <a:ln w="45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088415" y="513457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72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028308" y="512281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5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088952" y="512305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19" y="0"/>
                </a:moveTo>
                <a:lnTo>
                  <a:pt x="3035" y="317"/>
                </a:lnTo>
                <a:lnTo>
                  <a:pt x="596" y="2527"/>
                </a:lnTo>
                <a:lnTo>
                  <a:pt x="0" y="5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168387" y="5120852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074" y="8889"/>
                </a:moveTo>
                <a:lnTo>
                  <a:pt x="10096" y="3644"/>
                </a:lnTo>
                <a:lnTo>
                  <a:pt x="5308" y="0"/>
                </a:lnTo>
                <a:lnTo>
                  <a:pt x="0" y="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088415" y="5138978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164811" y="5170096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023772" y="5170096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404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18964" y="5153936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105291" y="5120230"/>
            <a:ext cx="63500" cy="1905"/>
          </a:xfrm>
          <a:custGeom>
            <a:avLst/>
            <a:gdLst/>
            <a:ahLst/>
            <a:cxnLst/>
            <a:rect l="l" t="t" r="r" b="b"/>
            <a:pathLst>
              <a:path w="63500" h="1904">
                <a:moveTo>
                  <a:pt x="63349" y="1169"/>
                </a:moveTo>
                <a:lnTo>
                  <a:pt x="50679" y="357"/>
                </a:lnTo>
                <a:lnTo>
                  <a:pt x="37998" y="0"/>
                </a:lnTo>
                <a:lnTo>
                  <a:pt x="25317" y="96"/>
                </a:lnTo>
                <a:lnTo>
                  <a:pt x="12647" y="645"/>
                </a:lnTo>
                <a:lnTo>
                  <a:pt x="0" y="1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088546" y="512846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366" y="0"/>
                </a:moveTo>
                <a:lnTo>
                  <a:pt x="0" y="12647"/>
                </a:lnTo>
                <a:lnTo>
                  <a:pt x="1890" y="25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177719" y="5129720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4">
                <a:moveTo>
                  <a:pt x="0" y="24409"/>
                </a:moveTo>
                <a:lnTo>
                  <a:pt x="1968" y="16433"/>
                </a:lnTo>
                <a:lnTo>
                  <a:pt x="2527" y="8166"/>
                </a:lnTo>
                <a:lnTo>
                  <a:pt x="16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014956" y="5156238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>
                <a:moveTo>
                  <a:pt x="0" y="0"/>
                </a:moveTo>
                <a:lnTo>
                  <a:pt x="236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164810" y="5162951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164810" y="516615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023771" y="5178778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4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215697" y="519153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131955" y="5191533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215696" y="520375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8" y="0"/>
                </a:lnTo>
              </a:path>
            </a:pathLst>
          </a:custGeom>
          <a:ln w="101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0215696" y="521270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0215697" y="5217978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216765" y="521998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023772" y="520889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5" y="0"/>
                </a:lnTo>
              </a:path>
            </a:pathLst>
          </a:custGeom>
          <a:ln w="102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0023772" y="5197810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023772" y="5190433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0023771" y="5186592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014956" y="5162951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019231" y="516615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025776" y="5152603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182441" y="5189524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939"/>
                </a:moveTo>
                <a:lnTo>
                  <a:pt x="33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098397" y="5189096"/>
            <a:ext cx="76200" cy="3175"/>
          </a:xfrm>
          <a:custGeom>
            <a:avLst/>
            <a:gdLst/>
            <a:ahLst/>
            <a:cxnLst/>
            <a:rect l="l" t="t" r="r" b="b"/>
            <a:pathLst>
              <a:path w="76200" h="3175">
                <a:moveTo>
                  <a:pt x="0" y="0"/>
                </a:moveTo>
                <a:lnTo>
                  <a:pt x="12644" y="1146"/>
                </a:lnTo>
                <a:lnTo>
                  <a:pt x="25310" y="1957"/>
                </a:lnTo>
                <a:lnTo>
                  <a:pt x="37989" y="2432"/>
                </a:lnTo>
                <a:lnTo>
                  <a:pt x="50676" y="2570"/>
                </a:lnTo>
                <a:lnTo>
                  <a:pt x="63364" y="2372"/>
                </a:lnTo>
                <a:lnTo>
                  <a:pt x="76045" y="1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0014958" y="5152260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4">
                <a:moveTo>
                  <a:pt x="8813" y="24447"/>
                </a:moveTo>
                <a:lnTo>
                  <a:pt x="8813" y="15227"/>
                </a:lnTo>
                <a:lnTo>
                  <a:pt x="0" y="12560"/>
                </a:lnTo>
                <a:lnTo>
                  <a:pt x="0" y="3873"/>
                </a:ln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242812" y="5152266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4">
                <a:moveTo>
                  <a:pt x="1866" y="0"/>
                </a:moveTo>
                <a:lnTo>
                  <a:pt x="8674" y="3873"/>
                </a:lnTo>
                <a:lnTo>
                  <a:pt x="8674" y="12560"/>
                </a:lnTo>
                <a:lnTo>
                  <a:pt x="0" y="15227"/>
                </a:lnTo>
                <a:lnTo>
                  <a:pt x="0" y="244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023771" y="5176708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0" y="0"/>
                </a:moveTo>
                <a:lnTo>
                  <a:pt x="0" y="40195"/>
                </a:lnTo>
                <a:lnTo>
                  <a:pt x="8013" y="49022"/>
                </a:lnTo>
                <a:lnTo>
                  <a:pt x="20167" y="49022"/>
                </a:lnTo>
                <a:lnTo>
                  <a:pt x="26974" y="42202"/>
                </a:lnTo>
                <a:lnTo>
                  <a:pt x="26974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0215694" y="5176708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27114" y="0"/>
                </a:moveTo>
                <a:lnTo>
                  <a:pt x="27114" y="40195"/>
                </a:lnTo>
                <a:lnTo>
                  <a:pt x="18973" y="49022"/>
                </a:lnTo>
                <a:lnTo>
                  <a:pt x="6807" y="49022"/>
                </a:lnTo>
                <a:lnTo>
                  <a:pt x="0" y="42202"/>
                </a:lnTo>
                <a:lnTo>
                  <a:pt x="0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174427" y="5173764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406"/>
                </a:moveTo>
                <a:lnTo>
                  <a:pt x="22707" y="406"/>
                </a:lnTo>
                <a:lnTo>
                  <a:pt x="22707" y="8953"/>
                </a:lnTo>
                <a:lnTo>
                  <a:pt x="0" y="89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069317" y="5173770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0"/>
                </a:moveTo>
                <a:lnTo>
                  <a:pt x="0" y="8953"/>
                </a:lnTo>
                <a:lnTo>
                  <a:pt x="22707" y="8953"/>
                </a:lnTo>
                <a:lnTo>
                  <a:pt x="22707" y="40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104170" y="5160683"/>
            <a:ext cx="60960" cy="14604"/>
          </a:xfrm>
          <a:custGeom>
            <a:avLst/>
            <a:gdLst/>
            <a:ahLst/>
            <a:cxnLst/>
            <a:rect l="l" t="t" r="r" b="b"/>
            <a:pathLst>
              <a:path w="60959" h="14604">
                <a:moveTo>
                  <a:pt x="0" y="14287"/>
                </a:moveTo>
                <a:lnTo>
                  <a:pt x="60629" y="14287"/>
                </a:lnTo>
                <a:lnTo>
                  <a:pt x="60629" y="0"/>
                </a:lnTo>
                <a:lnTo>
                  <a:pt x="0" y="0"/>
                </a:lnTo>
                <a:lnTo>
                  <a:pt x="0" y="14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053018" y="5034079"/>
            <a:ext cx="163830" cy="8890"/>
          </a:xfrm>
          <a:custGeom>
            <a:avLst/>
            <a:gdLst/>
            <a:ahLst/>
            <a:cxnLst/>
            <a:rect l="l" t="t" r="r" b="b"/>
            <a:pathLst>
              <a:path w="163829" h="8889">
                <a:moveTo>
                  <a:pt x="163567" y="8726"/>
                </a:moveTo>
                <a:lnTo>
                  <a:pt x="113403" y="1426"/>
                </a:lnTo>
                <a:lnTo>
                  <a:pt x="75497" y="0"/>
                </a:lnTo>
                <a:lnTo>
                  <a:pt x="62855" y="295"/>
                </a:lnTo>
                <a:lnTo>
                  <a:pt x="50225" y="975"/>
                </a:lnTo>
                <a:lnTo>
                  <a:pt x="37616" y="2041"/>
                </a:lnTo>
                <a:lnTo>
                  <a:pt x="25036" y="3492"/>
                </a:lnTo>
                <a:lnTo>
                  <a:pt x="12494" y="5328"/>
                </a:lnTo>
                <a:lnTo>
                  <a:pt x="0" y="7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059834" y="5100048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09" h="20320">
                <a:moveTo>
                  <a:pt x="28714" y="18161"/>
                </a:moveTo>
                <a:lnTo>
                  <a:pt x="0" y="0"/>
                </a:lnTo>
                <a:lnTo>
                  <a:pt x="26708" y="20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178567" y="5100848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16827"/>
                </a:moveTo>
                <a:lnTo>
                  <a:pt x="25107" y="0"/>
                </a:lnTo>
                <a:lnTo>
                  <a:pt x="1600" y="18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002566" y="5088205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600" y="0"/>
                </a:moveTo>
                <a:lnTo>
                  <a:pt x="228" y="3136"/>
                </a:lnTo>
                <a:lnTo>
                  <a:pt x="0" y="6654"/>
                </a:lnTo>
                <a:lnTo>
                  <a:pt x="939" y="9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003670" y="5097653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419"/>
                </a:moveTo>
                <a:lnTo>
                  <a:pt x="6375" y="2298"/>
                </a:lnTo>
                <a:lnTo>
                  <a:pt x="13182" y="2146"/>
                </a:lnTo>
                <a:lnTo>
                  <a:pt x="1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0004356" y="5086367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12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0023147" y="5088116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0" y="9512"/>
                </a:moveTo>
                <a:lnTo>
                  <a:pt x="1676" y="6629"/>
                </a:lnTo>
                <a:lnTo>
                  <a:pt x="2019" y="3149"/>
                </a:ln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0236734" y="5085308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1079" y="0"/>
                </a:moveTo>
                <a:lnTo>
                  <a:pt x="0" y="3162"/>
                </a:lnTo>
                <a:lnTo>
                  <a:pt x="355" y="6629"/>
                </a:lnTo>
                <a:lnTo>
                  <a:pt x="2019" y="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0237820" y="5083563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0238757" y="5094851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0"/>
                </a:moveTo>
                <a:lnTo>
                  <a:pt x="6299" y="2146"/>
                </a:lnTo>
                <a:lnTo>
                  <a:pt x="13093" y="2286"/>
                </a:lnTo>
                <a:lnTo>
                  <a:pt x="19481" y="4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257608" y="5085395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660" y="9956"/>
                </a:moveTo>
                <a:lnTo>
                  <a:pt x="1600" y="6667"/>
                </a:lnTo>
                <a:lnTo>
                  <a:pt x="1371" y="31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129411" y="51037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420" y="4203"/>
                </a:moveTo>
                <a:lnTo>
                  <a:pt x="8420" y="1879"/>
                </a:lnTo>
                <a:lnTo>
                  <a:pt x="6540" y="0"/>
                </a:lnTo>
                <a:lnTo>
                  <a:pt x="4216" y="0"/>
                </a:lnTo>
                <a:lnTo>
                  <a:pt x="1892" y="0"/>
                </a:lnTo>
                <a:lnTo>
                  <a:pt x="0" y="1879"/>
                </a:lnTo>
                <a:lnTo>
                  <a:pt x="0" y="4203"/>
                </a:lnTo>
                <a:lnTo>
                  <a:pt x="0" y="6527"/>
                </a:lnTo>
                <a:lnTo>
                  <a:pt x="1892" y="8407"/>
                </a:lnTo>
                <a:lnTo>
                  <a:pt x="4216" y="8407"/>
                </a:lnTo>
                <a:lnTo>
                  <a:pt x="6540" y="8407"/>
                </a:lnTo>
                <a:lnTo>
                  <a:pt x="8420" y="6527"/>
                </a:lnTo>
                <a:lnTo>
                  <a:pt x="8420" y="4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097356" y="5113298"/>
            <a:ext cx="76200" cy="2540"/>
          </a:xfrm>
          <a:custGeom>
            <a:avLst/>
            <a:gdLst/>
            <a:ahLst/>
            <a:cxnLst/>
            <a:rect l="l" t="t" r="r" b="b"/>
            <a:pathLst>
              <a:path w="76200" h="2539">
                <a:moveTo>
                  <a:pt x="75959" y="1571"/>
                </a:moveTo>
                <a:lnTo>
                  <a:pt x="63303" y="594"/>
                </a:lnTo>
                <a:lnTo>
                  <a:pt x="50629" y="71"/>
                </a:lnTo>
                <a:lnTo>
                  <a:pt x="37949" y="0"/>
                </a:lnTo>
                <a:lnTo>
                  <a:pt x="25276" y="381"/>
                </a:lnTo>
                <a:lnTo>
                  <a:pt x="12622" y="1214"/>
                </a:lnTo>
                <a:lnTo>
                  <a:pt x="0" y="25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173334" y="511479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258" y="9563"/>
                </a:moveTo>
                <a:lnTo>
                  <a:pt x="8293" y="4838"/>
                </a:lnTo>
                <a:lnTo>
                  <a:pt x="4686" y="11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232057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031652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030317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084710" y="511666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273" y="0"/>
                </a:moveTo>
                <a:lnTo>
                  <a:pt x="3111" y="1511"/>
                </a:lnTo>
                <a:lnTo>
                  <a:pt x="812" y="4368"/>
                </a:lnTo>
                <a:lnTo>
                  <a:pt x="0" y="7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237620" y="509893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886" y="4368"/>
                </a:moveTo>
                <a:lnTo>
                  <a:pt x="2692" y="2819"/>
                </a:lnTo>
                <a:lnTo>
                  <a:pt x="1397" y="13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242709" y="5111849"/>
            <a:ext cx="5080" cy="36830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472"/>
                </a:moveTo>
                <a:lnTo>
                  <a:pt x="3989" y="24561"/>
                </a:lnTo>
                <a:lnTo>
                  <a:pt x="4824" y="12200"/>
                </a:lnTo>
                <a:lnTo>
                  <a:pt x="2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235070" y="5125470"/>
            <a:ext cx="5715" cy="22860"/>
          </a:xfrm>
          <a:custGeom>
            <a:avLst/>
            <a:gdLst/>
            <a:ahLst/>
            <a:cxnLst/>
            <a:rect l="l" t="t" r="r" b="b"/>
            <a:pathLst>
              <a:path w="5715" h="22860">
                <a:moveTo>
                  <a:pt x="0" y="22431"/>
                </a:moveTo>
                <a:lnTo>
                  <a:pt x="5552" y="11683"/>
                </a:lnTo>
                <a:lnTo>
                  <a:pt x="3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083606" y="5124461"/>
            <a:ext cx="1270" cy="25400"/>
          </a:xfrm>
          <a:custGeom>
            <a:avLst/>
            <a:gdLst/>
            <a:ahLst/>
            <a:cxnLst/>
            <a:rect l="l" t="t" r="r" b="b"/>
            <a:pathLst>
              <a:path w="1270" h="25400">
                <a:moveTo>
                  <a:pt x="1143" y="0"/>
                </a:moveTo>
                <a:lnTo>
                  <a:pt x="0" y="12590"/>
                </a:lnTo>
                <a:lnTo>
                  <a:pt x="1123" y="25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0181592" y="512887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0" y="25117"/>
                </a:moveTo>
                <a:lnTo>
                  <a:pt x="1915" y="12623"/>
                </a:lnTo>
                <a:lnTo>
                  <a:pt x="1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0023554" y="5122132"/>
            <a:ext cx="5080" cy="22860"/>
          </a:xfrm>
          <a:custGeom>
            <a:avLst/>
            <a:gdLst/>
            <a:ahLst/>
            <a:cxnLst/>
            <a:rect l="l" t="t" r="r" b="b"/>
            <a:pathLst>
              <a:path w="5079" h="22860">
                <a:moveTo>
                  <a:pt x="4805" y="0"/>
                </a:moveTo>
                <a:lnTo>
                  <a:pt x="0" y="11103"/>
                </a:lnTo>
                <a:lnTo>
                  <a:pt x="3019" y="22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0187250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0208887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0054493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0032856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0017491" y="5103293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6104" y="0"/>
                </a:moveTo>
                <a:lnTo>
                  <a:pt x="1488" y="11681"/>
                </a:lnTo>
                <a:lnTo>
                  <a:pt x="0" y="23983"/>
                </a:lnTo>
                <a:lnTo>
                  <a:pt x="1654" y="36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0216977" y="5051223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11" y="47998"/>
                </a:moveTo>
                <a:lnTo>
                  <a:pt x="13467" y="35685"/>
                </a:lnTo>
                <a:lnTo>
                  <a:pt x="9594" y="23563"/>
                </a:lnTo>
                <a:lnTo>
                  <a:pt x="5102" y="1166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0048823" y="5041557"/>
            <a:ext cx="165100" cy="3175"/>
          </a:xfrm>
          <a:custGeom>
            <a:avLst/>
            <a:gdLst/>
            <a:ahLst/>
            <a:cxnLst/>
            <a:rect l="l" t="t" r="r" b="b"/>
            <a:pathLst>
              <a:path w="165100" h="3175">
                <a:moveTo>
                  <a:pt x="164918" y="2721"/>
                </a:moveTo>
                <a:lnTo>
                  <a:pt x="114186" y="367"/>
                </a:lnTo>
                <a:lnTo>
                  <a:pt x="88802" y="0"/>
                </a:lnTo>
                <a:lnTo>
                  <a:pt x="76109" y="18"/>
                </a:lnTo>
                <a:lnTo>
                  <a:pt x="25353" y="1439"/>
                </a:lnTo>
                <a:lnTo>
                  <a:pt x="12673" y="2131"/>
                </a:lnTo>
                <a:lnTo>
                  <a:pt x="0" y="2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0030780" y="5044793"/>
            <a:ext cx="16510" cy="48260"/>
          </a:xfrm>
          <a:custGeom>
            <a:avLst/>
            <a:gdLst/>
            <a:ahLst/>
            <a:cxnLst/>
            <a:rect l="l" t="t" r="r" b="b"/>
            <a:pathLst>
              <a:path w="16509" h="48260">
                <a:moveTo>
                  <a:pt x="16317" y="0"/>
                </a:moveTo>
                <a:lnTo>
                  <a:pt x="11865" y="11899"/>
                </a:lnTo>
                <a:lnTo>
                  <a:pt x="7660" y="23886"/>
                </a:lnTo>
                <a:lnTo>
                  <a:pt x="3704" y="35957"/>
                </a:lnTo>
                <a:lnTo>
                  <a:pt x="0" y="48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0030801" y="5095638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221012" y="5050896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56" y="48000"/>
                </a:moveTo>
                <a:lnTo>
                  <a:pt x="13699" y="35618"/>
                </a:lnTo>
                <a:lnTo>
                  <a:pt x="9877" y="23468"/>
                </a:lnTo>
                <a:lnTo>
                  <a:pt x="5306" y="115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027411" y="5043341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10" y="0"/>
                </a:moveTo>
                <a:lnTo>
                  <a:pt x="12382" y="11871"/>
                </a:lnTo>
                <a:lnTo>
                  <a:pt x="8054" y="23813"/>
                </a:lnTo>
                <a:lnTo>
                  <a:pt x="3927" y="35826"/>
                </a:lnTo>
                <a:lnTo>
                  <a:pt x="0" y="47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315064" y="4707458"/>
            <a:ext cx="257314" cy="1923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250374" y="492228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740"/>
                </a:moveTo>
                <a:lnTo>
                  <a:pt x="481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668547" y="489062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3873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250374" y="49222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740"/>
                </a:moveTo>
                <a:lnTo>
                  <a:pt x="6007" y="6146"/>
                </a:lnTo>
                <a:lnTo>
                  <a:pt x="481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504131" y="4890624"/>
            <a:ext cx="1188720" cy="0"/>
          </a:xfrm>
          <a:custGeom>
            <a:avLst/>
            <a:gdLst/>
            <a:ahLst/>
            <a:cxnLst/>
            <a:rect l="l" t="t" r="r" b="b"/>
            <a:pathLst>
              <a:path w="1188720">
                <a:moveTo>
                  <a:pt x="0" y="0"/>
                </a:moveTo>
                <a:lnTo>
                  <a:pt x="118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279355" y="48906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33"/>
                </a:moveTo>
                <a:lnTo>
                  <a:pt x="5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5936" y="489958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140"/>
                </a:moveTo>
                <a:lnTo>
                  <a:pt x="787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288043" y="489062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26" y="200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3678" y="4899703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1206" y="94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279355" y="489129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0" y="0"/>
                </a:moveTo>
                <a:lnTo>
                  <a:pt x="8813" y="13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5936" y="4907720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4">
                <a:moveTo>
                  <a:pt x="0" y="0"/>
                </a:moveTo>
                <a:lnTo>
                  <a:pt x="8953" y="14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600703" y="489062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540" y="0"/>
                </a:moveTo>
                <a:lnTo>
                  <a:pt x="0" y="2540"/>
                </a:lnTo>
                <a:lnTo>
                  <a:pt x="4940" y="5880"/>
                </a:lnTo>
                <a:lnTo>
                  <a:pt x="693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246099" y="4894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244898" y="49281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8490" y="49071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50445" y="48997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501731" y="489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654122" y="49050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704607" y="4898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9592" y="49078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457390" y="49029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520564" y="4894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545538" y="4891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83105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254914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568912" y="4894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510679" y="49042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297787" y="48993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239421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38750" y="4890617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0" y="59969"/>
                </a:moveTo>
                <a:lnTo>
                  <a:pt x="20027" y="59969"/>
                </a:lnTo>
                <a:lnTo>
                  <a:pt x="20027" y="0"/>
                </a:lnTo>
                <a:lnTo>
                  <a:pt x="0" y="0"/>
                </a:lnTo>
                <a:lnTo>
                  <a:pt x="0" y="59969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685509" y="2183117"/>
            <a:ext cx="0" cy="2747645"/>
          </a:xfrm>
          <a:custGeom>
            <a:avLst/>
            <a:gdLst/>
            <a:ahLst/>
            <a:cxnLst/>
            <a:rect l="l" t="t" r="r" b="b"/>
            <a:pathLst>
              <a:path h="2747645">
                <a:moveTo>
                  <a:pt x="0" y="0"/>
                </a:moveTo>
                <a:lnTo>
                  <a:pt x="0" y="2747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675626" y="43111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675624" y="3891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607241" y="483400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607248" y="482958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607240" y="482517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607239" y="48207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607237" y="481636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607246" y="481196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07372" y="48076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611781" y="480768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616197" y="48076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54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620594" y="48076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625003" y="480768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629412" y="480768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33826" y="480768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577459" y="480421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578131" y="48004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579193" y="47971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580527" y="47940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582128" y="479125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584008" y="478872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586136" y="4786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88410" y="47843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90950" y="478244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93757" y="4780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96830" y="477950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00297" y="47784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04043" y="47777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77730" y="477763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62234" y="480768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07244" y="4762670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4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204629" y="4298965"/>
            <a:ext cx="579719" cy="42144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9790911" y="4800612"/>
            <a:ext cx="249960" cy="4065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09106" y="4465246"/>
            <a:ext cx="231190" cy="4065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8279893" y="1174478"/>
            <a:ext cx="0" cy="3147060"/>
          </a:xfrm>
          <a:custGeom>
            <a:avLst/>
            <a:gdLst/>
            <a:ahLst/>
            <a:cxnLst/>
            <a:rect l="l" t="t" r="r" b="b"/>
            <a:pathLst>
              <a:path h="3147060">
                <a:moveTo>
                  <a:pt x="0" y="0"/>
                </a:moveTo>
                <a:lnTo>
                  <a:pt x="0" y="314665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777798" y="218311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030893" y="5236938"/>
            <a:ext cx="8660765" cy="1653539"/>
          </a:xfrm>
          <a:custGeom>
            <a:avLst/>
            <a:gdLst/>
            <a:ahLst/>
            <a:cxnLst/>
            <a:rect l="l" t="t" r="r" b="b"/>
            <a:pathLst>
              <a:path w="8660765" h="1653540">
                <a:moveTo>
                  <a:pt x="2" y="1652930"/>
                </a:moveTo>
                <a:lnTo>
                  <a:pt x="8660638" y="1652930"/>
                </a:lnTo>
                <a:lnTo>
                  <a:pt x="866063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379967" y="523787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280066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180163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080262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980359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880458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780555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680653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80751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60167" y="5240647"/>
            <a:ext cx="805815" cy="0"/>
          </a:xfrm>
          <a:custGeom>
            <a:avLst/>
            <a:gdLst/>
            <a:ahLst/>
            <a:cxnLst/>
            <a:rect l="l" t="t" r="r" b="b"/>
            <a:pathLst>
              <a:path w="805815">
                <a:moveTo>
                  <a:pt x="0" y="0"/>
                </a:moveTo>
                <a:lnTo>
                  <a:pt x="805762" y="0"/>
                </a:lnTo>
              </a:path>
            </a:pathLst>
          </a:custGeom>
          <a:ln w="78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810521" y="523787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746945" y="4053616"/>
            <a:ext cx="62230" cy="33020"/>
          </a:xfrm>
          <a:custGeom>
            <a:avLst/>
            <a:gdLst/>
            <a:ahLst/>
            <a:cxnLst/>
            <a:rect l="l" t="t" r="r" b="b"/>
            <a:pathLst>
              <a:path w="62229" h="33020">
                <a:moveTo>
                  <a:pt x="0" y="32448"/>
                </a:moveTo>
                <a:lnTo>
                  <a:pt x="61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38300" y="4007262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987"/>
                </a:moveTo>
                <a:lnTo>
                  <a:pt x="589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26716" y="3960924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015266" y="3914579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89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103682" y="3868234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192231" y="3821750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987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280648" y="3773932"/>
            <a:ext cx="132715" cy="33020"/>
          </a:xfrm>
          <a:custGeom>
            <a:avLst/>
            <a:gdLst/>
            <a:ahLst/>
            <a:cxnLst/>
            <a:rect l="l" t="t" r="r" b="b"/>
            <a:pathLst>
              <a:path w="132714" h="33020">
                <a:moveTo>
                  <a:pt x="0" y="32461"/>
                </a:moveTo>
                <a:lnTo>
                  <a:pt x="61836" y="0"/>
                </a:lnTo>
                <a:lnTo>
                  <a:pt x="132486" y="239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444658" y="3808530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169" y="21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539352" y="3840717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633911" y="3872772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169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728604" y="3904825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823164" y="3936879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917857" y="3968934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012417" y="4000989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107111" y="4033042"/>
            <a:ext cx="71120" cy="24130"/>
          </a:xfrm>
          <a:custGeom>
            <a:avLst/>
            <a:gdLst/>
            <a:ahLst/>
            <a:cxnLst/>
            <a:rect l="l" t="t" r="r" b="b"/>
            <a:pathLst>
              <a:path w="71120" h="24129">
                <a:moveTo>
                  <a:pt x="0" y="0"/>
                </a:moveTo>
                <a:lnTo>
                  <a:pt x="70650" y="239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177763" y="3977081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177763" y="407017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177763" y="417007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177763" y="42699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177763" y="436987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177763" y="446978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177763" y="456968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177763" y="466958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177763" y="476948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177763" y="486938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177763" y="496929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177763" y="506919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177763" y="516909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177763" y="526899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177763" y="5368899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936596" y="5169362"/>
            <a:ext cx="40640" cy="19685"/>
          </a:xfrm>
          <a:custGeom>
            <a:avLst/>
            <a:gdLst/>
            <a:ahLst/>
            <a:cxnLst/>
            <a:rect l="l" t="t" r="r" b="b"/>
            <a:pathLst>
              <a:path w="40640" h="19685">
                <a:moveTo>
                  <a:pt x="4279" y="0"/>
                </a:moveTo>
                <a:lnTo>
                  <a:pt x="0" y="12687"/>
                </a:lnTo>
                <a:lnTo>
                  <a:pt x="40068" y="19100"/>
                </a:lnTo>
                <a:lnTo>
                  <a:pt x="42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936596" y="5169362"/>
            <a:ext cx="40640" cy="19685"/>
          </a:xfrm>
          <a:custGeom>
            <a:avLst/>
            <a:gdLst/>
            <a:ahLst/>
            <a:cxnLst/>
            <a:rect l="l" t="t" r="r" b="b"/>
            <a:pathLst>
              <a:path w="40640" h="19685">
                <a:moveTo>
                  <a:pt x="4279" y="0"/>
                </a:moveTo>
                <a:lnTo>
                  <a:pt x="40068" y="19100"/>
                </a:lnTo>
                <a:lnTo>
                  <a:pt x="0" y="12687"/>
                </a:lnTo>
                <a:lnTo>
                  <a:pt x="42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779139" y="5122477"/>
            <a:ext cx="160020" cy="53340"/>
          </a:xfrm>
          <a:custGeom>
            <a:avLst/>
            <a:gdLst/>
            <a:ahLst/>
            <a:cxnLst/>
            <a:rect l="l" t="t" r="r" b="b"/>
            <a:pathLst>
              <a:path w="160020" h="53339">
                <a:moveTo>
                  <a:pt x="159600" y="53162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347026" y="3697542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43357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53347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63337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73327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833181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93308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032985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13288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23278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32691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432595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532496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63239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732300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83220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93210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803200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13190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23194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331848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8431749" y="3697542"/>
            <a:ext cx="53340" cy="59055"/>
          </a:xfrm>
          <a:custGeom>
            <a:avLst/>
            <a:gdLst/>
            <a:ahLst/>
            <a:cxnLst/>
            <a:rect l="l" t="t" r="r" b="b"/>
            <a:pathLst>
              <a:path w="53340" h="59054">
                <a:moveTo>
                  <a:pt x="0" y="0"/>
                </a:moveTo>
                <a:lnTo>
                  <a:pt x="53162" y="0"/>
                </a:lnTo>
                <a:lnTo>
                  <a:pt x="53162" y="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8484905" y="378943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8484905" y="388933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8484905" y="398923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8484905" y="408913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8484905" y="418903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8484905" y="428894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8484905" y="438884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8484905" y="448874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8484905" y="458864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8484905" y="468855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8484905" y="478845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8484905" y="488835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484906" y="498825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8484906" y="5088158"/>
            <a:ext cx="0" cy="167005"/>
          </a:xfrm>
          <a:custGeom>
            <a:avLst/>
            <a:gdLst/>
            <a:ahLst/>
            <a:cxnLst/>
            <a:rect l="l" t="t" r="r" b="b"/>
            <a:pathLst>
              <a:path h="167004">
                <a:moveTo>
                  <a:pt x="0" y="0"/>
                </a:moveTo>
                <a:lnTo>
                  <a:pt x="0" y="1665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8484905" y="5287963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8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8442294" y="4115448"/>
            <a:ext cx="40005" cy="19685"/>
          </a:xfrm>
          <a:custGeom>
            <a:avLst/>
            <a:gdLst/>
            <a:ahLst/>
            <a:cxnLst/>
            <a:rect l="l" t="t" r="r" b="b"/>
            <a:pathLst>
              <a:path w="40004" h="19685">
                <a:moveTo>
                  <a:pt x="4279" y="0"/>
                </a:moveTo>
                <a:lnTo>
                  <a:pt x="0" y="12687"/>
                </a:lnTo>
                <a:lnTo>
                  <a:pt x="39941" y="19100"/>
                </a:lnTo>
                <a:lnTo>
                  <a:pt x="42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8442294" y="4115448"/>
            <a:ext cx="40005" cy="19685"/>
          </a:xfrm>
          <a:custGeom>
            <a:avLst/>
            <a:gdLst/>
            <a:ahLst/>
            <a:cxnLst/>
            <a:rect l="l" t="t" r="r" b="b"/>
            <a:pathLst>
              <a:path w="40004" h="19685">
                <a:moveTo>
                  <a:pt x="4279" y="0"/>
                </a:moveTo>
                <a:lnTo>
                  <a:pt x="39941" y="19100"/>
                </a:lnTo>
                <a:lnTo>
                  <a:pt x="0" y="12687"/>
                </a:lnTo>
                <a:lnTo>
                  <a:pt x="42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8284836" y="4068563"/>
            <a:ext cx="160020" cy="53340"/>
          </a:xfrm>
          <a:custGeom>
            <a:avLst/>
            <a:gdLst/>
            <a:ahLst/>
            <a:cxnLst/>
            <a:rect l="l" t="t" r="r" b="b"/>
            <a:pathLst>
              <a:path w="160020" h="53339">
                <a:moveTo>
                  <a:pt x="159600" y="53162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488959" y="5194872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488959" y="5194872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434729" y="5114600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377440" y="517457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377434" y="51701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377431" y="516575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377430" y="5161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377428" y="515693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77438" y="515253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377562" y="51482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381972" y="514825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386382" y="514825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390793" y="5148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395201" y="514825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399609" y="514825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073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404144" y="51482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73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347656" y="51447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348318" y="514104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349384" y="513770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350719" y="51346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352319" y="513182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354199" y="512929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356326" y="5127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358599" y="512488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361279" y="51230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5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364073" y="5121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367146" y="512008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370486" y="511914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374233" y="51184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347920" y="5118209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332558" y="514825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4881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377434" y="5103252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90017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675626" y="38916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675624" y="34719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675626" y="3471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675624" y="3052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675626" y="30523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0" y="0"/>
                </a:moveTo>
                <a:lnTo>
                  <a:pt x="19900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675624" y="26328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675626" y="2632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675624" y="22131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279893" y="2043280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70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893598" y="5880298"/>
            <a:ext cx="31750" cy="34925"/>
          </a:xfrm>
          <a:custGeom>
            <a:avLst/>
            <a:gdLst/>
            <a:ahLst/>
            <a:cxnLst/>
            <a:rect l="l" t="t" r="r" b="b"/>
            <a:pathLst>
              <a:path w="31750" h="34925">
                <a:moveTo>
                  <a:pt x="21361" y="0"/>
                </a:moveTo>
                <a:lnTo>
                  <a:pt x="0" y="34328"/>
                </a:lnTo>
                <a:lnTo>
                  <a:pt x="31381" y="8813"/>
                </a:lnTo>
                <a:lnTo>
                  <a:pt x="213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893598" y="5880298"/>
            <a:ext cx="31750" cy="34925"/>
          </a:xfrm>
          <a:custGeom>
            <a:avLst/>
            <a:gdLst/>
            <a:ahLst/>
            <a:cxnLst/>
            <a:rect l="l" t="t" r="r" b="b"/>
            <a:pathLst>
              <a:path w="31750" h="34925">
                <a:moveTo>
                  <a:pt x="31381" y="8813"/>
                </a:moveTo>
                <a:lnTo>
                  <a:pt x="0" y="34328"/>
                </a:lnTo>
                <a:lnTo>
                  <a:pt x="21361" y="0"/>
                </a:lnTo>
                <a:lnTo>
                  <a:pt x="31381" y="881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920039" y="5830742"/>
            <a:ext cx="48895" cy="53975"/>
          </a:xfrm>
          <a:custGeom>
            <a:avLst/>
            <a:gdLst/>
            <a:ahLst/>
            <a:cxnLst/>
            <a:rect l="l" t="t" r="r" b="b"/>
            <a:pathLst>
              <a:path w="48895" h="53975">
                <a:moveTo>
                  <a:pt x="0" y="53962"/>
                </a:moveTo>
                <a:lnTo>
                  <a:pt x="47548" y="0"/>
                </a:lnTo>
                <a:lnTo>
                  <a:pt x="487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038777" y="58877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038771" y="58833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038770" y="587895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038768" y="58745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038766" y="58701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038776" y="586574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038900" y="58614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043311" y="586146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047720" y="586147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1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052130" y="58614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056540" y="58614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060941" y="5861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065356" y="5861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008994" y="58579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009655" y="585425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010723" y="585091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12056" y="58478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013658" y="584503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015536" y="584250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017665" y="584022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019938" y="583809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022478" y="58362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025284" y="58346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028485" y="583328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031825" y="58322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035572" y="583168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009258" y="583141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993762" y="58614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900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038772" y="5816450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776191" y="4714594"/>
            <a:ext cx="3016250" cy="176530"/>
          </a:xfrm>
          <a:custGeom>
            <a:avLst/>
            <a:gdLst/>
            <a:ahLst/>
            <a:cxnLst/>
            <a:rect l="l" t="t" r="r" b="b"/>
            <a:pathLst>
              <a:path w="3016250" h="176529">
                <a:moveTo>
                  <a:pt x="3015767" y="0"/>
                </a:moveTo>
                <a:lnTo>
                  <a:pt x="0" y="17603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777927" y="4744644"/>
            <a:ext cx="3016250" cy="175895"/>
          </a:xfrm>
          <a:custGeom>
            <a:avLst/>
            <a:gdLst/>
            <a:ahLst/>
            <a:cxnLst/>
            <a:rect l="l" t="t" r="r" b="b"/>
            <a:pathLst>
              <a:path w="3016250" h="175895">
                <a:moveTo>
                  <a:pt x="3015767" y="0"/>
                </a:moveTo>
                <a:lnTo>
                  <a:pt x="0" y="17589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639653" y="4884480"/>
            <a:ext cx="1642745" cy="95885"/>
          </a:xfrm>
          <a:custGeom>
            <a:avLst/>
            <a:gdLst/>
            <a:ahLst/>
            <a:cxnLst/>
            <a:rect l="l" t="t" r="r" b="b"/>
            <a:pathLst>
              <a:path w="1642745" h="95885">
                <a:moveTo>
                  <a:pt x="1642643" y="0"/>
                </a:moveTo>
                <a:lnTo>
                  <a:pt x="0" y="9589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9618134" y="5231467"/>
            <a:ext cx="0" cy="763905"/>
          </a:xfrm>
          <a:custGeom>
            <a:avLst/>
            <a:gdLst/>
            <a:ahLst/>
            <a:cxnLst/>
            <a:rect l="l" t="t" r="r" b="b"/>
            <a:pathLst>
              <a:path h="763904">
                <a:moveTo>
                  <a:pt x="0" y="0"/>
                </a:moveTo>
                <a:lnTo>
                  <a:pt x="0" y="76342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843242" y="5070395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5">
                <a:moveTo>
                  <a:pt x="0" y="0"/>
                </a:moveTo>
                <a:lnTo>
                  <a:pt x="79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642459" y="4942178"/>
            <a:ext cx="0" cy="563880"/>
          </a:xfrm>
          <a:custGeom>
            <a:avLst/>
            <a:gdLst/>
            <a:ahLst/>
            <a:cxnLst/>
            <a:rect l="l" t="t" r="r" b="b"/>
            <a:pathLst>
              <a:path h="563879">
                <a:moveTo>
                  <a:pt x="0" y="0"/>
                </a:moveTo>
                <a:lnTo>
                  <a:pt x="0" y="128219"/>
                </a:lnTo>
                <a:lnTo>
                  <a:pt x="0" y="5634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350370" y="5032465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607"/>
                </a:lnTo>
                <a:lnTo>
                  <a:pt x="28181" y="36588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350370" y="5032465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588"/>
                </a:lnTo>
                <a:lnTo>
                  <a:pt x="0" y="7607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296139" y="4952333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3870"/>
                </a:moveTo>
                <a:lnTo>
                  <a:pt x="1600" y="0"/>
                </a:lnTo>
                <a:lnTo>
                  <a:pt x="40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232171" y="506358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232164" y="505917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232164" y="505476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232161" y="50503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232160" y="504594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232170" y="50415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232295" y="503726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236704" y="503727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241115" y="503727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1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245524" y="50372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249932" y="503726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254468" y="503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258876" y="503727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73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202388" y="50338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203048" y="50300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204116" y="502671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205449" y="50236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207050" y="50208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208931" y="501831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211058" y="501603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213471" y="501389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69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215998" y="50120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67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218805" y="50104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221878" y="500909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25218" y="50080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228965" y="500748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202652" y="5007222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187290" y="5037273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4881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232165" y="4992258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675624" y="4311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675626" y="4880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9741161" y="3260537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>
                <a:moveTo>
                  <a:pt x="0" y="0"/>
                </a:moveTo>
                <a:lnTo>
                  <a:pt x="363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084542" y="3250518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1978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0077863" y="52123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360" y="133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0077860" y="3253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282561" y="484722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9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482366" y="484722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9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282561" y="4847217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5">
                <a:moveTo>
                  <a:pt x="0" y="0"/>
                </a:moveTo>
                <a:lnTo>
                  <a:pt x="19900" y="0"/>
                </a:lnTo>
                <a:lnTo>
                  <a:pt x="19900" y="3846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462325" y="4846684"/>
            <a:ext cx="20320" cy="40640"/>
          </a:xfrm>
          <a:custGeom>
            <a:avLst/>
            <a:gdLst/>
            <a:ahLst/>
            <a:cxnLst/>
            <a:rect l="l" t="t" r="r" b="b"/>
            <a:pathLst>
              <a:path w="20320" h="40639">
                <a:moveTo>
                  <a:pt x="20040" y="533"/>
                </a:moveTo>
                <a:lnTo>
                  <a:pt x="0" y="0"/>
                </a:lnTo>
                <a:lnTo>
                  <a:pt x="0" y="4046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305934" y="4866717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 txBox="1"/>
          <p:nvPr/>
        </p:nvSpPr>
        <p:spPr>
          <a:xfrm>
            <a:off x="8564147" y="4409382"/>
            <a:ext cx="1067435" cy="213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6670" algn="ctr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RAISE</a:t>
            </a:r>
            <a:r>
              <a:rPr sz="650" dirty="0">
                <a:latin typeface="Lucida Sans Unicode"/>
                <a:cs typeface="Lucida Sans Unicode"/>
              </a:rPr>
              <a:t>D PLAZA</a:t>
            </a:r>
            <a:endParaRPr sz="65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600" spc="15" baseline="6944" dirty="0">
                <a:latin typeface="Lucida Sans Unicode"/>
                <a:cs typeface="Lucida Sans Unicode"/>
              </a:rPr>
              <a:t>28.5</a:t>
            </a:r>
            <a:r>
              <a:rPr sz="600" spc="7" baseline="6944" dirty="0">
                <a:latin typeface="Lucida Sans Unicode"/>
                <a:cs typeface="Lucida Sans Unicode"/>
              </a:rPr>
              <a:t>'</a:t>
            </a:r>
            <a:r>
              <a:rPr sz="600" baseline="6944" dirty="0">
                <a:latin typeface="Lucida Sans Unicode"/>
                <a:cs typeface="Lucida Sans Unicode"/>
              </a:rPr>
              <a:t>    </a:t>
            </a:r>
            <a:r>
              <a:rPr sz="600" spc="75" baseline="6944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see</a:t>
            </a:r>
            <a:r>
              <a:rPr sz="650" spc="-5" dirty="0">
                <a:latin typeface="Lucida Sans Unicode"/>
                <a:cs typeface="Lucida Sans Unicode"/>
              </a:rPr>
              <a:t> Landscap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dwgs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7380506" y="1778834"/>
            <a:ext cx="0" cy="288925"/>
          </a:xfrm>
          <a:custGeom>
            <a:avLst/>
            <a:gdLst/>
            <a:ahLst/>
            <a:cxnLst/>
            <a:rect l="l" t="t" r="r" b="b"/>
            <a:pathLst>
              <a:path h="288925">
                <a:moveTo>
                  <a:pt x="0" y="0"/>
                </a:moveTo>
                <a:lnTo>
                  <a:pt x="0" y="288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736661" y="2067187"/>
            <a:ext cx="969010" cy="0"/>
          </a:xfrm>
          <a:custGeom>
            <a:avLst/>
            <a:gdLst/>
            <a:ahLst/>
            <a:cxnLst/>
            <a:rect l="l" t="t" r="r" b="b"/>
            <a:pathLst>
              <a:path w="969009">
                <a:moveTo>
                  <a:pt x="968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784343" y="3496531"/>
            <a:ext cx="692097" cy="276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784343" y="3077023"/>
            <a:ext cx="692097" cy="275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784343" y="2657379"/>
            <a:ext cx="692097" cy="276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790352" y="2236001"/>
            <a:ext cx="692099" cy="2752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785946" y="3905622"/>
            <a:ext cx="692099" cy="275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567222" y="3489986"/>
            <a:ext cx="692099" cy="276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578842" y="3074484"/>
            <a:ext cx="691965" cy="275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575636" y="2656178"/>
            <a:ext cx="692099" cy="276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7582180" y="2232395"/>
            <a:ext cx="692099" cy="276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586187" y="4333946"/>
            <a:ext cx="691964" cy="2752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019541" y="1392045"/>
            <a:ext cx="0" cy="2511425"/>
          </a:xfrm>
          <a:custGeom>
            <a:avLst/>
            <a:gdLst/>
            <a:ahLst/>
            <a:cxnLst/>
            <a:rect l="l" t="t" r="r" b="b"/>
            <a:pathLst>
              <a:path h="2511425">
                <a:moveTo>
                  <a:pt x="0" y="25110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019541" y="3953974"/>
            <a:ext cx="0" cy="2179320"/>
          </a:xfrm>
          <a:custGeom>
            <a:avLst/>
            <a:gdLst/>
            <a:ahLst/>
            <a:cxnLst/>
            <a:rect l="l" t="t" r="r" b="b"/>
            <a:pathLst>
              <a:path h="2179320">
                <a:moveTo>
                  <a:pt x="0" y="21787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9691611" y="4844012"/>
            <a:ext cx="1270" cy="20320"/>
          </a:xfrm>
          <a:custGeom>
            <a:avLst/>
            <a:gdLst/>
            <a:ahLst/>
            <a:cxnLst/>
            <a:rect l="l" t="t" r="r" b="b"/>
            <a:pathLst>
              <a:path w="1270" h="20320">
                <a:moveTo>
                  <a:pt x="0" y="0"/>
                </a:moveTo>
                <a:lnTo>
                  <a:pt x="673" y="199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9678922" y="486932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442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9700828" y="4574758"/>
            <a:ext cx="0" cy="639445"/>
          </a:xfrm>
          <a:custGeom>
            <a:avLst/>
            <a:gdLst/>
            <a:ahLst/>
            <a:cxnLst/>
            <a:rect l="l" t="t" r="r" b="b"/>
            <a:pathLst>
              <a:path h="639445">
                <a:moveTo>
                  <a:pt x="0" y="0"/>
                </a:moveTo>
                <a:lnTo>
                  <a:pt x="0" y="63934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887717" y="5231467"/>
            <a:ext cx="3796665" cy="0"/>
          </a:xfrm>
          <a:custGeom>
            <a:avLst/>
            <a:gdLst/>
            <a:ahLst/>
            <a:cxnLst/>
            <a:rect l="l" t="t" r="r" b="b"/>
            <a:pathLst>
              <a:path w="3796665">
                <a:moveTo>
                  <a:pt x="0" y="0"/>
                </a:moveTo>
                <a:lnTo>
                  <a:pt x="379655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284700" y="373267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29">
                <a:moveTo>
                  <a:pt x="0" y="3664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8284700" y="409247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8284700" y="4099154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6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8284700" y="409247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640" y="0"/>
                </a:lnTo>
                <a:lnTo>
                  <a:pt x="2164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8294050" y="3739480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1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297255" y="3739480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1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8284166" y="367176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8284166" y="3678443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8284166" y="367176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767" y="0"/>
                </a:lnTo>
                <a:lnTo>
                  <a:pt x="21767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726511" y="2494041"/>
            <a:ext cx="39370" cy="23495"/>
          </a:xfrm>
          <a:custGeom>
            <a:avLst/>
            <a:gdLst/>
            <a:ahLst/>
            <a:cxnLst/>
            <a:rect l="l" t="t" r="r" b="b"/>
            <a:pathLst>
              <a:path w="39370" h="23494">
                <a:moveTo>
                  <a:pt x="39001" y="0"/>
                </a:moveTo>
                <a:lnTo>
                  <a:pt x="0" y="11087"/>
                </a:lnTo>
                <a:lnTo>
                  <a:pt x="5740" y="23101"/>
                </a:lnTo>
                <a:lnTo>
                  <a:pt x="390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726511" y="2494041"/>
            <a:ext cx="39370" cy="23495"/>
          </a:xfrm>
          <a:custGeom>
            <a:avLst/>
            <a:gdLst/>
            <a:ahLst/>
            <a:cxnLst/>
            <a:rect l="l" t="t" r="r" b="b"/>
            <a:pathLst>
              <a:path w="39370" h="23494">
                <a:moveTo>
                  <a:pt x="0" y="11087"/>
                </a:moveTo>
                <a:lnTo>
                  <a:pt x="39001" y="0"/>
                </a:lnTo>
                <a:lnTo>
                  <a:pt x="5740" y="23101"/>
                </a:lnTo>
                <a:lnTo>
                  <a:pt x="0" y="110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510813" y="2511138"/>
            <a:ext cx="219075" cy="102870"/>
          </a:xfrm>
          <a:custGeom>
            <a:avLst/>
            <a:gdLst/>
            <a:ahLst/>
            <a:cxnLst/>
            <a:rect l="l" t="t" r="r" b="b"/>
            <a:pathLst>
              <a:path w="219075" h="102869">
                <a:moveTo>
                  <a:pt x="218503" y="0"/>
                </a:moveTo>
                <a:lnTo>
                  <a:pt x="1600" y="102577"/>
                </a:lnTo>
                <a:lnTo>
                  <a:pt x="406" y="102577"/>
                </a:lnTo>
                <a:lnTo>
                  <a:pt x="0" y="102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8295925" y="3295393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28981" y="0"/>
                </a:moveTo>
                <a:lnTo>
                  <a:pt x="0" y="28320"/>
                </a:lnTo>
                <a:lnTo>
                  <a:pt x="36588" y="10820"/>
                </a:lnTo>
                <a:lnTo>
                  <a:pt x="289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8295925" y="3295393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36588" y="10820"/>
                </a:moveTo>
                <a:lnTo>
                  <a:pt x="0" y="28320"/>
                </a:lnTo>
                <a:lnTo>
                  <a:pt x="28981" y="0"/>
                </a:lnTo>
                <a:lnTo>
                  <a:pt x="36588" y="10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8328775" y="3208721"/>
            <a:ext cx="133350" cy="92710"/>
          </a:xfrm>
          <a:custGeom>
            <a:avLst/>
            <a:gdLst/>
            <a:ahLst/>
            <a:cxnLst/>
            <a:rect l="l" t="t" r="r" b="b"/>
            <a:pathLst>
              <a:path w="133350" h="92710">
                <a:moveTo>
                  <a:pt x="0" y="92151"/>
                </a:moveTo>
                <a:lnTo>
                  <a:pt x="131559" y="0"/>
                </a:lnTo>
                <a:lnTo>
                  <a:pt x="132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426723" y="49745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426716" y="497009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426716" y="496568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426713" y="49612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426712" y="495687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426722" y="495246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426846" y="49481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31256" y="49481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435667" y="494818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440075" y="4948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444484" y="494818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448886" y="494818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453300" y="4948186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396939" y="494472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397600" y="494097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398668" y="493763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400001" y="49345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401603" y="493175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403482" y="492922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405609" y="49268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407883" y="492481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410423" y="492294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413229" y="49213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416430" y="492000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419770" y="491893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423516" y="491827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397204" y="4918137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381708" y="494818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900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426717" y="4903173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538104" y="4820634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28308" y="0"/>
                </a:moveTo>
                <a:lnTo>
                  <a:pt x="0" y="29121"/>
                </a:lnTo>
                <a:lnTo>
                  <a:pt x="10947" y="36601"/>
                </a:lnTo>
                <a:lnTo>
                  <a:pt x="28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538104" y="4820634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0" y="29121"/>
                </a:moveTo>
                <a:lnTo>
                  <a:pt x="28308" y="0"/>
                </a:lnTo>
                <a:lnTo>
                  <a:pt x="10947" y="36601"/>
                </a:lnTo>
                <a:lnTo>
                  <a:pt x="0" y="291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484018" y="4853495"/>
            <a:ext cx="59690" cy="84455"/>
          </a:xfrm>
          <a:custGeom>
            <a:avLst/>
            <a:gdLst/>
            <a:ahLst/>
            <a:cxnLst/>
            <a:rect l="l" t="t" r="r" b="b"/>
            <a:pathLst>
              <a:path w="59690" h="84454">
                <a:moveTo>
                  <a:pt x="59563" y="0"/>
                </a:moveTo>
                <a:lnTo>
                  <a:pt x="1460" y="84010"/>
                </a:lnTo>
                <a:lnTo>
                  <a:pt x="266" y="84010"/>
                </a:lnTo>
                <a:lnTo>
                  <a:pt x="0" y="840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842842" y="4930559"/>
            <a:ext cx="0" cy="1026160"/>
          </a:xfrm>
          <a:custGeom>
            <a:avLst/>
            <a:gdLst/>
            <a:ahLst/>
            <a:cxnLst/>
            <a:rect l="l" t="t" r="r" b="b"/>
            <a:pathLst>
              <a:path h="1026160">
                <a:moveTo>
                  <a:pt x="0" y="0"/>
                </a:moveTo>
                <a:lnTo>
                  <a:pt x="0" y="102613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9525465" y="602974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15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722905" y="5954689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>
                <a:moveTo>
                  <a:pt x="0" y="0"/>
                </a:moveTo>
                <a:lnTo>
                  <a:pt x="39622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896666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96567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096469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196371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296275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396175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496079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887717" y="5914623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21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691874" y="512983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333" y="0"/>
                </a:moveTo>
                <a:lnTo>
                  <a:pt x="0" y="2133"/>
                </a:lnTo>
                <a:lnTo>
                  <a:pt x="1879" y="533"/>
                </a:lnTo>
                <a:lnTo>
                  <a:pt x="1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9691882" y="512982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533"/>
                </a:moveTo>
                <a:lnTo>
                  <a:pt x="0" y="2133"/>
                </a:lnTo>
                <a:lnTo>
                  <a:pt x="1333" y="0"/>
                </a:lnTo>
                <a:lnTo>
                  <a:pt x="1866" y="5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693480" y="5047952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59" h="82550">
                <a:moveTo>
                  <a:pt x="0" y="82143"/>
                </a:moveTo>
                <a:lnTo>
                  <a:pt x="72390" y="0"/>
                </a:lnTo>
                <a:lnTo>
                  <a:pt x="735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 txBox="1"/>
          <p:nvPr/>
        </p:nvSpPr>
        <p:spPr>
          <a:xfrm>
            <a:off x="9746012" y="4978823"/>
            <a:ext cx="160655" cy="161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17.5'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400" spc="10" dirty="0">
                <a:latin typeface="Lucida Sans Unicode"/>
                <a:cs typeface="Lucida Sans Unicode"/>
              </a:rPr>
              <a:t>15.5'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55" name="object 755"/>
          <p:cNvSpPr txBox="1"/>
          <p:nvPr/>
        </p:nvSpPr>
        <p:spPr>
          <a:xfrm>
            <a:off x="3660379" y="4676572"/>
            <a:ext cx="1247140" cy="114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DORCHESTER AVENUE  </a:t>
            </a:r>
            <a:r>
              <a:rPr sz="650" spc="-75" dirty="0">
                <a:latin typeface="Lucida Sans Unicode"/>
                <a:cs typeface="Lucida Sans Unicode"/>
              </a:rPr>
              <a:t> </a:t>
            </a:r>
            <a:r>
              <a:rPr sz="600" spc="22" baseline="27777" dirty="0">
                <a:latin typeface="Lucida Sans Unicode"/>
                <a:cs typeface="Lucida Sans Unicode"/>
              </a:rPr>
              <a:t>PLANTERS</a:t>
            </a:r>
            <a:endParaRPr sz="600" baseline="27777">
              <a:latin typeface="Lucida Sans Unicode"/>
              <a:cs typeface="Lucida Sans Unicode"/>
            </a:endParaRPr>
          </a:p>
        </p:txBody>
      </p:sp>
      <p:sp>
        <p:nvSpPr>
          <p:cNvPr id="756" name="object 756"/>
          <p:cNvSpPr txBox="1"/>
          <p:nvPr/>
        </p:nvSpPr>
        <p:spPr>
          <a:xfrm>
            <a:off x="10271672" y="5087980"/>
            <a:ext cx="39179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B</a:t>
            </a:r>
            <a:r>
              <a:rPr sz="650" spc="-5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STREET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57" name="object 757"/>
          <p:cNvSpPr txBox="1"/>
          <p:nvPr/>
        </p:nvSpPr>
        <p:spPr>
          <a:xfrm>
            <a:off x="5622106" y="4036870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58" name="object 758"/>
          <p:cNvSpPr txBox="1"/>
          <p:nvPr/>
        </p:nvSpPr>
        <p:spPr>
          <a:xfrm>
            <a:off x="8317083" y="5092872"/>
            <a:ext cx="46990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EXISTING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GRADE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59" name="object 759"/>
          <p:cNvSpPr txBox="1"/>
          <p:nvPr/>
        </p:nvSpPr>
        <p:spPr>
          <a:xfrm>
            <a:off x="7668612" y="3927063"/>
            <a:ext cx="655320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EXISTING </a:t>
            </a:r>
            <a:r>
              <a:rPr sz="650" spc="-5" dirty="0">
                <a:latin typeface="Lucida Sans Unicode"/>
                <a:cs typeface="Lucida Sans Unicode"/>
              </a:rPr>
              <a:t>BLDG.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0" name="object 760"/>
          <p:cNvSpPr txBox="1"/>
          <p:nvPr/>
        </p:nvSpPr>
        <p:spPr>
          <a:xfrm>
            <a:off x="7675819" y="4028328"/>
            <a:ext cx="681990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T</a:t>
            </a:r>
            <a:r>
              <a:rPr sz="650" dirty="0">
                <a:latin typeface="Lucida Sans Unicode"/>
                <a:cs typeface="Lucida Sans Unicode"/>
              </a:rPr>
              <a:t>O </a:t>
            </a:r>
            <a:r>
              <a:rPr sz="650" spc="-5" dirty="0">
                <a:latin typeface="Lucida Sans Unicode"/>
                <a:cs typeface="Lucida Sans Unicode"/>
              </a:rPr>
              <a:t>B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REMOVED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1" name="object 761"/>
          <p:cNvSpPr txBox="1"/>
          <p:nvPr/>
        </p:nvSpPr>
        <p:spPr>
          <a:xfrm>
            <a:off x="7631093" y="4108992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2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2" name="object 762"/>
          <p:cNvSpPr txBox="1"/>
          <p:nvPr/>
        </p:nvSpPr>
        <p:spPr>
          <a:xfrm>
            <a:off x="7624147" y="3689364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3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3" name="object 763"/>
          <p:cNvSpPr txBox="1"/>
          <p:nvPr/>
        </p:nvSpPr>
        <p:spPr>
          <a:xfrm>
            <a:off x="7624126" y="3269708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4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4" name="object 764"/>
          <p:cNvSpPr txBox="1"/>
          <p:nvPr/>
        </p:nvSpPr>
        <p:spPr>
          <a:xfrm>
            <a:off x="7624150" y="2850199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5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5" name="object 765"/>
          <p:cNvSpPr txBox="1"/>
          <p:nvPr/>
        </p:nvSpPr>
        <p:spPr>
          <a:xfrm>
            <a:off x="7624171" y="2430560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6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6" name="object 766"/>
          <p:cNvSpPr txBox="1"/>
          <p:nvPr/>
        </p:nvSpPr>
        <p:spPr>
          <a:xfrm>
            <a:off x="7292398" y="5043733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15.0'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67" name="object 767"/>
          <p:cNvSpPr txBox="1"/>
          <p:nvPr/>
        </p:nvSpPr>
        <p:spPr>
          <a:xfrm>
            <a:off x="5622106" y="3617228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68" name="object 768"/>
          <p:cNvSpPr txBox="1"/>
          <p:nvPr/>
        </p:nvSpPr>
        <p:spPr>
          <a:xfrm>
            <a:off x="5622106" y="3197585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69" name="object 769"/>
          <p:cNvSpPr txBox="1"/>
          <p:nvPr/>
        </p:nvSpPr>
        <p:spPr>
          <a:xfrm>
            <a:off x="5622106" y="2777943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0" name="object 770"/>
          <p:cNvSpPr txBox="1"/>
          <p:nvPr/>
        </p:nvSpPr>
        <p:spPr>
          <a:xfrm>
            <a:off x="5622106" y="2358433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1" name="object 771"/>
          <p:cNvSpPr txBox="1"/>
          <p:nvPr/>
        </p:nvSpPr>
        <p:spPr>
          <a:xfrm>
            <a:off x="6060206" y="5815183"/>
            <a:ext cx="20574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-0'-8"'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72" name="object 772"/>
          <p:cNvSpPr txBox="1"/>
          <p:nvPr/>
        </p:nvSpPr>
        <p:spPr>
          <a:xfrm>
            <a:off x="6150737" y="4932745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20.0'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73" name="object 773"/>
          <p:cNvSpPr txBox="1"/>
          <p:nvPr/>
        </p:nvSpPr>
        <p:spPr>
          <a:xfrm>
            <a:off x="5622106" y="4531305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14'-3"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4" name="object 774"/>
          <p:cNvSpPr txBox="1"/>
          <p:nvPr/>
        </p:nvSpPr>
        <p:spPr>
          <a:xfrm>
            <a:off x="10041290" y="4184509"/>
            <a:ext cx="53340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dirty="0">
                <a:latin typeface="Lucida Sans Unicode"/>
                <a:cs typeface="Lucida Sans Unicode"/>
              </a:rPr>
              <a:t>49'-0"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775" name="object 775"/>
          <p:cNvSpPr txBox="1"/>
          <p:nvPr/>
        </p:nvSpPr>
        <p:spPr>
          <a:xfrm>
            <a:off x="5912757" y="3684402"/>
            <a:ext cx="109855" cy="811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1</a:t>
            </a:r>
            <a:r>
              <a:rPr sz="650" dirty="0">
                <a:latin typeface="Lucida Sans Unicode"/>
                <a:cs typeface="Lucida Sans Unicode"/>
              </a:rPr>
              <a:t>A CONSTRUCTION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9837056" y="51049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9837061" y="510057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837054" y="509616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837053" y="50917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837051" y="508735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837061" y="508295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837186" y="507867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841595" y="507867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846011" y="5078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5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850408" y="5078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854817" y="50786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859226" y="50786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863640" y="50786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9807272" y="50752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9807945" y="50714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9809007" y="506812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9810340" y="50650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9811942" y="506224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9813821" y="505971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9815950" y="50574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9818223" y="505530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820764" y="505343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9823570" y="50518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9826644" y="505049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9830110" y="504955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9833857" y="504889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9807543" y="504862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9792048" y="507867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9692278" y="47998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9692278" y="4766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9692278" y="466650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9692278" y="46332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9692278" y="4600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9692278" y="450010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9692278" y="44667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9692278" y="44334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9692278" y="433354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9692278" y="4300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9692278" y="4266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9692278" y="416699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9692278" y="4133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9692278" y="4100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9692278" y="400059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9692278" y="3967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9692278" y="39339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9692278" y="383403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9692278" y="38007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9692278" y="3767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9692278" y="366748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9692278" y="36342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9692278" y="3600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9692278" y="350093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9692278" y="346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9692278" y="34344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9692278" y="333453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9692278" y="3301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9692278" y="3267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9692278" y="31679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9692278" y="3134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9692278" y="3101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9692278" y="300142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9692278" y="29681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9692278" y="293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9692278" y="283502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9692278" y="2801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9692278" y="27683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9692278" y="266846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692278" y="2635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692278" y="2601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692278" y="250191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692278" y="24686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692278" y="243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692278" y="233550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692278" y="2302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9692278" y="22688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692278" y="216896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692278" y="2135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692278" y="2102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692278" y="20024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692278" y="19691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9692278" y="1935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9692278" y="183585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9692278" y="1802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692278" y="1769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692278" y="166945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692278" y="1636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692278" y="1602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692278" y="150289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692278" y="14696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692278" y="1436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9692278" y="133634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692278" y="1303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692278" y="1269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692278" y="116994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692278" y="1136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692278" y="11032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692278" y="100338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692278" y="9701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692278" y="936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692278" y="865158"/>
            <a:ext cx="0" cy="38735"/>
          </a:xfrm>
          <a:custGeom>
            <a:avLst/>
            <a:gdLst/>
            <a:ahLst/>
            <a:cxnLst/>
            <a:rect l="l" t="t" r="r" b="b"/>
            <a:pathLst>
              <a:path h="38734">
                <a:moveTo>
                  <a:pt x="0" y="383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733189" y="1174476"/>
            <a:ext cx="948055" cy="2028189"/>
          </a:xfrm>
          <a:custGeom>
            <a:avLst/>
            <a:gdLst/>
            <a:ahLst/>
            <a:cxnLst/>
            <a:rect l="l" t="t" r="r" b="b"/>
            <a:pathLst>
              <a:path w="948054" h="2028189">
                <a:moveTo>
                  <a:pt x="947737" y="2027694"/>
                </a:moveTo>
                <a:lnTo>
                  <a:pt x="0" y="202769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7127679" y="3949167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781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797722" y="4881143"/>
            <a:ext cx="2869582" cy="10426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45574" y="177389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753223" y="1823843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645574" y="1354249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777798" y="1404200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913850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932148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145977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127678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7145646" y="1042321"/>
            <a:ext cx="569362" cy="27259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777798" y="1314315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509676" y="1164356"/>
            <a:ext cx="1196223" cy="651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279893" y="1174478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0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7380506" y="910032"/>
            <a:ext cx="0" cy="288925"/>
          </a:xfrm>
          <a:custGeom>
            <a:avLst/>
            <a:gdLst/>
            <a:ahLst/>
            <a:cxnLst/>
            <a:rect l="l" t="t" r="r" b="b"/>
            <a:pathLst>
              <a:path h="288925">
                <a:moveTo>
                  <a:pt x="0" y="0"/>
                </a:moveTo>
                <a:lnTo>
                  <a:pt x="0" y="288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7575636" y="1787376"/>
            <a:ext cx="692099" cy="2765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019541" y="1382963"/>
            <a:ext cx="100330" cy="67310"/>
          </a:xfrm>
          <a:custGeom>
            <a:avLst/>
            <a:gdLst/>
            <a:ahLst/>
            <a:cxnLst/>
            <a:rect l="l" t="t" r="r" b="b"/>
            <a:pathLst>
              <a:path w="100329" h="67309">
                <a:moveTo>
                  <a:pt x="0" y="0"/>
                </a:moveTo>
                <a:lnTo>
                  <a:pt x="100164" y="66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015800" y="1388573"/>
            <a:ext cx="100330" cy="66675"/>
          </a:xfrm>
          <a:custGeom>
            <a:avLst/>
            <a:gdLst/>
            <a:ahLst/>
            <a:cxnLst/>
            <a:rect l="l" t="t" r="r" b="b"/>
            <a:pathLst>
              <a:path w="100329" h="66675">
                <a:moveTo>
                  <a:pt x="0" y="0"/>
                </a:moveTo>
                <a:lnTo>
                  <a:pt x="100164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919369" y="1382963"/>
            <a:ext cx="100330" cy="67310"/>
          </a:xfrm>
          <a:custGeom>
            <a:avLst/>
            <a:gdLst/>
            <a:ahLst/>
            <a:cxnLst/>
            <a:rect l="l" t="t" r="r" b="b"/>
            <a:pathLst>
              <a:path w="100329" h="67309">
                <a:moveTo>
                  <a:pt x="100304" y="0"/>
                </a:moveTo>
                <a:lnTo>
                  <a:pt x="0" y="66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923114" y="1388573"/>
            <a:ext cx="100330" cy="66675"/>
          </a:xfrm>
          <a:custGeom>
            <a:avLst/>
            <a:gdLst/>
            <a:ahLst/>
            <a:cxnLst/>
            <a:rect l="l" t="t" r="r" b="b"/>
            <a:pathLst>
              <a:path w="100329" h="66675">
                <a:moveTo>
                  <a:pt x="100164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 txBox="1"/>
          <p:nvPr/>
        </p:nvSpPr>
        <p:spPr>
          <a:xfrm>
            <a:off x="4988387" y="1823505"/>
            <a:ext cx="525145" cy="340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5240" marR="5080" indent="635">
              <a:lnSpc>
                <a:spcPct val="101699"/>
              </a:lnSpc>
              <a:spcBef>
                <a:spcPts val="4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r>
              <a:rPr sz="400" spc="15" dirty="0">
                <a:latin typeface="Lucida Sans Unicode"/>
                <a:cs typeface="Lucida Sans Unicode"/>
              </a:rPr>
              <a:t> INSULATED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METAL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PANEL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EXTERIOR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6951369" y="6993232"/>
            <a:ext cx="1152525" cy="136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0" dirty="0">
                <a:latin typeface="Lucida Sans Unicode"/>
                <a:cs typeface="Lucida Sans Unicode"/>
              </a:rPr>
              <a:t>COMPOSITE</a:t>
            </a:r>
            <a:r>
              <a:rPr sz="850" spc="5" dirty="0">
                <a:latin typeface="Lucida Sans Unicode"/>
                <a:cs typeface="Lucida Sans Unicode"/>
              </a:rPr>
              <a:t> </a:t>
            </a:r>
            <a:r>
              <a:rPr sz="850" spc="10" dirty="0">
                <a:latin typeface="Lucida Sans Unicode"/>
                <a:cs typeface="Lucida Sans Unicode"/>
              </a:rPr>
              <a:t>SECTION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4612682" y="4608585"/>
            <a:ext cx="50165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RAISE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SIDEWALK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0" name="object 900"/>
          <p:cNvSpPr txBox="1"/>
          <p:nvPr/>
        </p:nvSpPr>
        <p:spPr>
          <a:xfrm>
            <a:off x="4613751" y="4745361"/>
            <a:ext cx="5721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see</a:t>
            </a:r>
            <a:r>
              <a:rPr sz="400" spc="10" dirty="0">
                <a:latin typeface="Lucida Sans Unicode"/>
                <a:cs typeface="Lucida Sans Unicode"/>
              </a:rPr>
              <a:t> Landscap</a:t>
            </a:r>
            <a:r>
              <a:rPr sz="400" spc="15" dirty="0">
                <a:latin typeface="Lucida Sans Unicode"/>
                <a:cs typeface="Lucida Sans Unicode"/>
              </a:rPr>
              <a:t>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dwgs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4993456" y="2556872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4991201" y="2624190"/>
            <a:ext cx="6102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4988387" y="2692431"/>
            <a:ext cx="429259" cy="216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8466792" y="3138388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8464537" y="3205817"/>
            <a:ext cx="610235" cy="149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109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8461723" y="3341405"/>
            <a:ext cx="429259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7345154" y="4843527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25.0'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7544985" y="4916563"/>
            <a:ext cx="855344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45">
              <a:lnSpc>
                <a:spcPct val="111000"/>
              </a:lnSpc>
            </a:pPr>
            <a:r>
              <a:rPr sz="400" spc="20" dirty="0">
                <a:latin typeface="Lucida Sans Unicode"/>
                <a:cs typeface="Lucida Sans Unicode"/>
              </a:rPr>
              <a:t>AUTOMATED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r>
              <a:rPr sz="400" spc="10" dirty="0">
                <a:latin typeface="Lucida Sans Unicode"/>
                <a:cs typeface="Lucida Sans Unicode"/>
              </a:rPr>
              <a:t> BASE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ON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PARKMATIC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CAR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7544706" y="5052562"/>
            <a:ext cx="674370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3</a:t>
            </a:r>
            <a:r>
              <a:rPr sz="400" spc="20" dirty="0">
                <a:latin typeface="Lucida Sans Unicode"/>
                <a:cs typeface="Lucida Sans Unicode"/>
              </a:rPr>
              <a:t>7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VEHICLES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THI</a:t>
            </a:r>
            <a:r>
              <a:rPr sz="400" spc="15" dirty="0">
                <a:latin typeface="Lucida Sans Unicode"/>
                <a:cs typeface="Lucida Sans Unicode"/>
              </a:rPr>
              <a:t>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LEVEL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7624126" y="1561621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8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7419123" y="982496"/>
            <a:ext cx="873125" cy="213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ROO</a:t>
            </a:r>
            <a:r>
              <a:rPr sz="650" dirty="0">
                <a:latin typeface="Lucida Sans Unicode"/>
                <a:cs typeface="Lucida Sans Unicode"/>
              </a:rPr>
              <a:t>F DECK</a:t>
            </a:r>
            <a:endParaRPr sz="65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sz="650" dirty="0">
                <a:latin typeface="Lucida Sans Unicode"/>
                <a:cs typeface="Lucida Sans Unicode"/>
              </a:rPr>
              <a:t>see</a:t>
            </a:r>
            <a:r>
              <a:rPr sz="650" spc="-5" dirty="0">
                <a:latin typeface="Lucida Sans Unicode"/>
                <a:cs typeface="Lucida Sans Unicode"/>
              </a:rPr>
              <a:t> Landscap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dwgs.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5622106" y="1489499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4991448" y="1145796"/>
            <a:ext cx="522605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0900"/>
              </a:lnSpc>
            </a:pPr>
            <a:r>
              <a:rPr sz="400" spc="15" dirty="0">
                <a:latin typeface="Lucida Sans Unicode"/>
                <a:cs typeface="Lucida Sans Unicode"/>
              </a:rPr>
              <a:t>INSULATED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METAL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PANEL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EXTERIOR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4993467" y="1688059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4991193" y="1755365"/>
            <a:ext cx="6102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7624150" y="1970979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7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7435982" y="5466158"/>
            <a:ext cx="85026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AUTOMATED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7428648" y="5534039"/>
            <a:ext cx="762000" cy="217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 marR="5080" indent="-635">
              <a:lnSpc>
                <a:spcPct val="110900"/>
              </a:lnSpc>
            </a:pPr>
            <a:r>
              <a:rPr sz="400" spc="10" dirty="0">
                <a:latin typeface="Lucida Sans Unicode"/>
                <a:cs typeface="Lucida Sans Unicode"/>
              </a:rPr>
              <a:t>BASE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ON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PARKMATIC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CAR</a:t>
            </a:r>
            <a:r>
              <a:rPr sz="400" spc="15" dirty="0">
                <a:latin typeface="Lucida Sans Unicode"/>
                <a:cs typeface="Lucida Sans Unicode"/>
              </a:rPr>
              <a:t> 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VEHICLES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THI</a:t>
            </a:r>
            <a:r>
              <a:rPr sz="400" spc="15" dirty="0">
                <a:latin typeface="Lucida Sans Unicode"/>
                <a:cs typeface="Lucida Sans Unicode"/>
              </a:rPr>
              <a:t>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LEVEL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104662" y="4981378"/>
            <a:ext cx="582113" cy="2521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 txBox="1"/>
          <p:nvPr/>
        </p:nvSpPr>
        <p:spPr>
          <a:xfrm>
            <a:off x="6007841" y="5722369"/>
            <a:ext cx="63627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Est. </a:t>
            </a:r>
            <a:r>
              <a:rPr sz="400" spc="15" dirty="0">
                <a:latin typeface="Lucida Sans Unicode"/>
                <a:cs typeface="Lucida Sans Unicode"/>
              </a:rPr>
              <a:t>ELEV.</a:t>
            </a:r>
            <a:r>
              <a:rPr sz="400" spc="10" dirty="0">
                <a:latin typeface="Lucida Sans Unicode"/>
                <a:cs typeface="Lucida Sans Unicode"/>
              </a:rPr>
              <a:t> of </a:t>
            </a:r>
            <a:r>
              <a:rPr sz="400" spc="15" dirty="0">
                <a:latin typeface="Lucida Sans Unicode"/>
                <a:cs typeface="Lucida Sans Unicode"/>
              </a:rPr>
              <a:t>R</a:t>
            </a:r>
            <a:r>
              <a:rPr sz="400" spc="20" dirty="0">
                <a:latin typeface="Lucida Sans Unicode"/>
                <a:cs typeface="Lucida Sans Unicode"/>
              </a:rPr>
              <a:t>R</a:t>
            </a:r>
            <a:r>
              <a:rPr sz="400" spc="10" dirty="0">
                <a:latin typeface="Lucida Sans Unicode"/>
                <a:cs typeface="Lucida Sans Unicode"/>
              </a:rPr>
              <a:t> Tracks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5529380" y="5914221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2369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569446" y="4850289"/>
            <a:ext cx="0" cy="1104265"/>
          </a:xfrm>
          <a:custGeom>
            <a:avLst/>
            <a:gdLst/>
            <a:ahLst/>
            <a:cxnLst/>
            <a:rect l="l" t="t" r="r" b="b"/>
            <a:pathLst>
              <a:path h="1104264">
                <a:moveTo>
                  <a:pt x="0" y="0"/>
                </a:moveTo>
                <a:lnTo>
                  <a:pt x="0" y="11038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559428" y="4880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559430" y="5904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 txBox="1"/>
          <p:nvPr/>
        </p:nvSpPr>
        <p:spPr>
          <a:xfrm>
            <a:off x="5506044" y="5326382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25'-7"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5552088" y="4891159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5" h="20320">
                <a:moveTo>
                  <a:pt x="55156" y="0"/>
                </a:moveTo>
                <a:lnTo>
                  <a:pt x="55156" y="19900"/>
                </a:lnTo>
                <a:lnTo>
                  <a:pt x="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577196" y="4911059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0890" y="493056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0" y="16827"/>
                </a:moveTo>
                <a:lnTo>
                  <a:pt x="16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0890" y="493055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0" y="46215"/>
                </a:moveTo>
                <a:lnTo>
                  <a:pt x="46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0890" y="4930556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730"/>
                </a:moveTo>
                <a:lnTo>
                  <a:pt x="75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0890" y="4930565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10" h="105410">
                <a:moveTo>
                  <a:pt x="0" y="105105"/>
                </a:moveTo>
                <a:lnTo>
                  <a:pt x="1051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0890" y="493056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19" h="134620">
                <a:moveTo>
                  <a:pt x="0" y="134492"/>
                </a:moveTo>
                <a:lnTo>
                  <a:pt x="134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0890" y="4930561"/>
            <a:ext cx="164465" cy="164465"/>
          </a:xfrm>
          <a:custGeom>
            <a:avLst/>
            <a:gdLst/>
            <a:ahLst/>
            <a:cxnLst/>
            <a:rect l="l" t="t" r="r" b="b"/>
            <a:pathLst>
              <a:path w="164464" h="164464">
                <a:moveTo>
                  <a:pt x="0" y="164007"/>
                </a:moveTo>
                <a:lnTo>
                  <a:pt x="163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0890" y="4930556"/>
            <a:ext cx="193675" cy="193675"/>
          </a:xfrm>
          <a:custGeom>
            <a:avLst/>
            <a:gdLst/>
            <a:ahLst/>
            <a:cxnLst/>
            <a:rect l="l" t="t" r="r" b="b"/>
            <a:pathLst>
              <a:path w="193675" h="193675">
                <a:moveTo>
                  <a:pt x="0" y="193395"/>
                </a:moveTo>
                <a:lnTo>
                  <a:pt x="1933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0890" y="4930559"/>
            <a:ext cx="222885" cy="223520"/>
          </a:xfrm>
          <a:custGeom>
            <a:avLst/>
            <a:gdLst/>
            <a:ahLst/>
            <a:cxnLst/>
            <a:rect l="l" t="t" r="r" b="b"/>
            <a:pathLst>
              <a:path w="222885" h="223520">
                <a:moveTo>
                  <a:pt x="0" y="222910"/>
                </a:moveTo>
                <a:lnTo>
                  <a:pt x="222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0890" y="4930554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0" y="252298"/>
                </a:moveTo>
                <a:lnTo>
                  <a:pt x="252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0890" y="4930561"/>
            <a:ext cx="281940" cy="281940"/>
          </a:xfrm>
          <a:custGeom>
            <a:avLst/>
            <a:gdLst/>
            <a:ahLst/>
            <a:cxnLst/>
            <a:rect l="l" t="t" r="r" b="b"/>
            <a:pathLst>
              <a:path w="281939" h="281939">
                <a:moveTo>
                  <a:pt x="0" y="281673"/>
                </a:moveTo>
                <a:lnTo>
                  <a:pt x="281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0890" y="4930562"/>
            <a:ext cx="311150" cy="311785"/>
          </a:xfrm>
          <a:custGeom>
            <a:avLst/>
            <a:gdLst/>
            <a:ahLst/>
            <a:cxnLst/>
            <a:rect l="l" t="t" r="r" b="b"/>
            <a:pathLst>
              <a:path w="311150" h="311785">
                <a:moveTo>
                  <a:pt x="0" y="311188"/>
                </a:moveTo>
                <a:lnTo>
                  <a:pt x="3110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0890" y="4930559"/>
            <a:ext cx="340995" cy="340995"/>
          </a:xfrm>
          <a:custGeom>
            <a:avLst/>
            <a:gdLst/>
            <a:ahLst/>
            <a:cxnLst/>
            <a:rect l="l" t="t" r="r" b="b"/>
            <a:pathLst>
              <a:path w="340995" h="340995">
                <a:moveTo>
                  <a:pt x="0" y="340575"/>
                </a:moveTo>
                <a:lnTo>
                  <a:pt x="340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0890" y="4930560"/>
            <a:ext cx="370205" cy="370205"/>
          </a:xfrm>
          <a:custGeom>
            <a:avLst/>
            <a:gdLst/>
            <a:ahLst/>
            <a:cxnLst/>
            <a:rect l="l" t="t" r="r" b="b"/>
            <a:pathLst>
              <a:path w="370204" h="370204">
                <a:moveTo>
                  <a:pt x="0" y="370090"/>
                </a:moveTo>
                <a:lnTo>
                  <a:pt x="369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0890" y="4930555"/>
            <a:ext cx="399415" cy="400050"/>
          </a:xfrm>
          <a:custGeom>
            <a:avLst/>
            <a:gdLst/>
            <a:ahLst/>
            <a:cxnLst/>
            <a:rect l="l" t="t" r="r" b="b"/>
            <a:pathLst>
              <a:path w="399414" h="400050">
                <a:moveTo>
                  <a:pt x="0" y="399478"/>
                </a:moveTo>
                <a:lnTo>
                  <a:pt x="399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0890" y="4930562"/>
            <a:ext cx="429259" cy="429259"/>
          </a:xfrm>
          <a:custGeom>
            <a:avLst/>
            <a:gdLst/>
            <a:ahLst/>
            <a:cxnLst/>
            <a:rect l="l" t="t" r="r" b="b"/>
            <a:pathLst>
              <a:path w="429260" h="429260">
                <a:moveTo>
                  <a:pt x="0" y="428853"/>
                </a:moveTo>
                <a:lnTo>
                  <a:pt x="4288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0890" y="4930565"/>
            <a:ext cx="458470" cy="458470"/>
          </a:xfrm>
          <a:custGeom>
            <a:avLst/>
            <a:gdLst/>
            <a:ahLst/>
            <a:cxnLst/>
            <a:rect l="l" t="t" r="r" b="b"/>
            <a:pathLst>
              <a:path w="458470" h="458470">
                <a:moveTo>
                  <a:pt x="0" y="458368"/>
                </a:moveTo>
                <a:lnTo>
                  <a:pt x="458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0890" y="4930560"/>
            <a:ext cx="488315" cy="488315"/>
          </a:xfrm>
          <a:custGeom>
            <a:avLst/>
            <a:gdLst/>
            <a:ahLst/>
            <a:cxnLst/>
            <a:rect l="l" t="t" r="r" b="b"/>
            <a:pathLst>
              <a:path w="488314" h="488314">
                <a:moveTo>
                  <a:pt x="0" y="487756"/>
                </a:moveTo>
                <a:lnTo>
                  <a:pt x="487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0890" y="4930562"/>
            <a:ext cx="517525" cy="517525"/>
          </a:xfrm>
          <a:custGeom>
            <a:avLst/>
            <a:gdLst/>
            <a:ahLst/>
            <a:cxnLst/>
            <a:rect l="l" t="t" r="r" b="b"/>
            <a:pathLst>
              <a:path w="517525" h="517525">
                <a:moveTo>
                  <a:pt x="0" y="517271"/>
                </a:moveTo>
                <a:lnTo>
                  <a:pt x="517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0890" y="4930557"/>
            <a:ext cx="546735" cy="546735"/>
          </a:xfrm>
          <a:custGeom>
            <a:avLst/>
            <a:gdLst/>
            <a:ahLst/>
            <a:cxnLst/>
            <a:rect l="l" t="t" r="r" b="b"/>
            <a:pathLst>
              <a:path w="546735" h="546735">
                <a:moveTo>
                  <a:pt x="0" y="546658"/>
                </a:moveTo>
                <a:lnTo>
                  <a:pt x="5465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0890" y="4930565"/>
            <a:ext cx="576580" cy="576580"/>
          </a:xfrm>
          <a:custGeom>
            <a:avLst/>
            <a:gdLst/>
            <a:ahLst/>
            <a:cxnLst/>
            <a:rect l="l" t="t" r="r" b="b"/>
            <a:pathLst>
              <a:path w="576579" h="576579">
                <a:moveTo>
                  <a:pt x="0" y="576033"/>
                </a:moveTo>
                <a:lnTo>
                  <a:pt x="576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0890" y="4930554"/>
            <a:ext cx="605790" cy="605790"/>
          </a:xfrm>
          <a:custGeom>
            <a:avLst/>
            <a:gdLst/>
            <a:ahLst/>
            <a:cxnLst/>
            <a:rect l="l" t="t" r="r" b="b"/>
            <a:pathLst>
              <a:path w="605789" h="605789">
                <a:moveTo>
                  <a:pt x="0" y="605561"/>
                </a:moveTo>
                <a:lnTo>
                  <a:pt x="6054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0890" y="4930561"/>
            <a:ext cx="635000" cy="635000"/>
          </a:xfrm>
          <a:custGeom>
            <a:avLst/>
            <a:gdLst/>
            <a:ahLst/>
            <a:cxnLst/>
            <a:rect l="l" t="t" r="r" b="b"/>
            <a:pathLst>
              <a:path w="635000" h="635000">
                <a:moveTo>
                  <a:pt x="0" y="634936"/>
                </a:moveTo>
                <a:lnTo>
                  <a:pt x="6349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0890" y="4930557"/>
            <a:ext cx="664845" cy="664845"/>
          </a:xfrm>
          <a:custGeom>
            <a:avLst/>
            <a:gdLst/>
            <a:ahLst/>
            <a:cxnLst/>
            <a:rect l="l" t="t" r="r" b="b"/>
            <a:pathLst>
              <a:path w="664845" h="664845">
                <a:moveTo>
                  <a:pt x="0" y="664324"/>
                </a:moveTo>
                <a:lnTo>
                  <a:pt x="664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0890" y="4930559"/>
            <a:ext cx="694055" cy="694055"/>
          </a:xfrm>
          <a:custGeom>
            <a:avLst/>
            <a:gdLst/>
            <a:ahLst/>
            <a:cxnLst/>
            <a:rect l="l" t="t" r="r" b="b"/>
            <a:pathLst>
              <a:path w="694054" h="694054">
                <a:moveTo>
                  <a:pt x="0" y="693839"/>
                </a:moveTo>
                <a:lnTo>
                  <a:pt x="6936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0890" y="4930554"/>
            <a:ext cx="723265" cy="723265"/>
          </a:xfrm>
          <a:custGeom>
            <a:avLst/>
            <a:gdLst/>
            <a:ahLst/>
            <a:cxnLst/>
            <a:rect l="l" t="t" r="r" b="b"/>
            <a:pathLst>
              <a:path w="723264" h="723264">
                <a:moveTo>
                  <a:pt x="0" y="723226"/>
                </a:moveTo>
                <a:lnTo>
                  <a:pt x="723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0890" y="4930556"/>
            <a:ext cx="753110" cy="753110"/>
          </a:xfrm>
          <a:custGeom>
            <a:avLst/>
            <a:gdLst/>
            <a:ahLst/>
            <a:cxnLst/>
            <a:rect l="l" t="t" r="r" b="b"/>
            <a:pathLst>
              <a:path w="753110" h="753110">
                <a:moveTo>
                  <a:pt x="0" y="752741"/>
                </a:moveTo>
                <a:lnTo>
                  <a:pt x="7526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0890" y="4930564"/>
            <a:ext cx="782320" cy="782320"/>
          </a:xfrm>
          <a:custGeom>
            <a:avLst/>
            <a:gdLst/>
            <a:ahLst/>
            <a:cxnLst/>
            <a:rect l="l" t="t" r="r" b="b"/>
            <a:pathLst>
              <a:path w="782320" h="782320">
                <a:moveTo>
                  <a:pt x="0" y="782116"/>
                </a:moveTo>
                <a:lnTo>
                  <a:pt x="7821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0890" y="4930559"/>
            <a:ext cx="811530" cy="811530"/>
          </a:xfrm>
          <a:custGeom>
            <a:avLst/>
            <a:gdLst/>
            <a:ahLst/>
            <a:cxnLst/>
            <a:rect l="l" t="t" r="r" b="b"/>
            <a:pathLst>
              <a:path w="811529" h="811529">
                <a:moveTo>
                  <a:pt x="0" y="811504"/>
                </a:moveTo>
                <a:lnTo>
                  <a:pt x="8115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0890" y="4930560"/>
            <a:ext cx="841375" cy="841375"/>
          </a:xfrm>
          <a:custGeom>
            <a:avLst/>
            <a:gdLst/>
            <a:ahLst/>
            <a:cxnLst/>
            <a:rect l="l" t="t" r="r" b="b"/>
            <a:pathLst>
              <a:path w="841375" h="841375">
                <a:moveTo>
                  <a:pt x="0" y="841019"/>
                </a:moveTo>
                <a:lnTo>
                  <a:pt x="840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0890" y="4930555"/>
            <a:ext cx="870585" cy="870585"/>
          </a:xfrm>
          <a:custGeom>
            <a:avLst/>
            <a:gdLst/>
            <a:ahLst/>
            <a:cxnLst/>
            <a:rect l="l" t="t" r="r" b="b"/>
            <a:pathLst>
              <a:path w="870585" h="870585">
                <a:moveTo>
                  <a:pt x="0" y="870407"/>
                </a:moveTo>
                <a:lnTo>
                  <a:pt x="8704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0890" y="4930557"/>
            <a:ext cx="899794" cy="900430"/>
          </a:xfrm>
          <a:custGeom>
            <a:avLst/>
            <a:gdLst/>
            <a:ahLst/>
            <a:cxnLst/>
            <a:rect l="l" t="t" r="r" b="b"/>
            <a:pathLst>
              <a:path w="899795" h="900429">
                <a:moveTo>
                  <a:pt x="0" y="899922"/>
                </a:moveTo>
                <a:lnTo>
                  <a:pt x="899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0890" y="4930565"/>
            <a:ext cx="929640" cy="929640"/>
          </a:xfrm>
          <a:custGeom>
            <a:avLst/>
            <a:gdLst/>
            <a:ahLst/>
            <a:cxnLst/>
            <a:rect l="l" t="t" r="r" b="b"/>
            <a:pathLst>
              <a:path w="929639" h="929639">
                <a:moveTo>
                  <a:pt x="0" y="929297"/>
                </a:moveTo>
                <a:lnTo>
                  <a:pt x="9293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0890" y="4930561"/>
            <a:ext cx="958850" cy="958850"/>
          </a:xfrm>
          <a:custGeom>
            <a:avLst/>
            <a:gdLst/>
            <a:ahLst/>
            <a:cxnLst/>
            <a:rect l="l" t="t" r="r" b="b"/>
            <a:pathLst>
              <a:path w="958850" h="958850">
                <a:moveTo>
                  <a:pt x="0" y="958684"/>
                </a:moveTo>
                <a:lnTo>
                  <a:pt x="95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0890" y="4930562"/>
            <a:ext cx="988060" cy="988694"/>
          </a:xfrm>
          <a:custGeom>
            <a:avLst/>
            <a:gdLst/>
            <a:ahLst/>
            <a:cxnLst/>
            <a:rect l="l" t="t" r="r" b="b"/>
            <a:pathLst>
              <a:path w="988060" h="988695">
                <a:moveTo>
                  <a:pt x="0" y="988199"/>
                </a:moveTo>
                <a:lnTo>
                  <a:pt x="9880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0890" y="4930557"/>
            <a:ext cx="1017905" cy="1017905"/>
          </a:xfrm>
          <a:custGeom>
            <a:avLst/>
            <a:gdLst/>
            <a:ahLst/>
            <a:cxnLst/>
            <a:rect l="l" t="t" r="r" b="b"/>
            <a:pathLst>
              <a:path w="1017904" h="1017904">
                <a:moveTo>
                  <a:pt x="0" y="1017587"/>
                </a:moveTo>
                <a:lnTo>
                  <a:pt x="10175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0890" y="4930559"/>
            <a:ext cx="1047115" cy="1047115"/>
          </a:xfrm>
          <a:custGeom>
            <a:avLst/>
            <a:gdLst/>
            <a:ahLst/>
            <a:cxnLst/>
            <a:rect l="l" t="t" r="r" b="b"/>
            <a:pathLst>
              <a:path w="1047114" h="1047114">
                <a:moveTo>
                  <a:pt x="0" y="1047102"/>
                </a:moveTo>
                <a:lnTo>
                  <a:pt x="1046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0890" y="4930555"/>
            <a:ext cx="1076960" cy="1076960"/>
          </a:xfrm>
          <a:custGeom>
            <a:avLst/>
            <a:gdLst/>
            <a:ahLst/>
            <a:cxnLst/>
            <a:rect l="l" t="t" r="r" b="b"/>
            <a:pathLst>
              <a:path w="1076960" h="1076960">
                <a:moveTo>
                  <a:pt x="0" y="1076490"/>
                </a:moveTo>
                <a:lnTo>
                  <a:pt x="1076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0890" y="4930562"/>
            <a:ext cx="1106170" cy="1106170"/>
          </a:xfrm>
          <a:custGeom>
            <a:avLst/>
            <a:gdLst/>
            <a:ahLst/>
            <a:cxnLst/>
            <a:rect l="l" t="t" r="r" b="b"/>
            <a:pathLst>
              <a:path w="1106170" h="1106170">
                <a:moveTo>
                  <a:pt x="0" y="1105865"/>
                </a:moveTo>
                <a:lnTo>
                  <a:pt x="11058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0890" y="4930564"/>
            <a:ext cx="1135380" cy="1135380"/>
          </a:xfrm>
          <a:custGeom>
            <a:avLst/>
            <a:gdLst/>
            <a:ahLst/>
            <a:cxnLst/>
            <a:rect l="l" t="t" r="r" b="b"/>
            <a:pathLst>
              <a:path w="1135379" h="1135379">
                <a:moveTo>
                  <a:pt x="0" y="1135380"/>
                </a:moveTo>
                <a:lnTo>
                  <a:pt x="11352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0890" y="4930559"/>
            <a:ext cx="1165225" cy="1165225"/>
          </a:xfrm>
          <a:custGeom>
            <a:avLst/>
            <a:gdLst/>
            <a:ahLst/>
            <a:cxnLst/>
            <a:rect l="l" t="t" r="r" b="b"/>
            <a:pathLst>
              <a:path w="1165225" h="1165225">
                <a:moveTo>
                  <a:pt x="0" y="1164767"/>
                </a:moveTo>
                <a:lnTo>
                  <a:pt x="11647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0890" y="4930555"/>
            <a:ext cx="1194435" cy="1194435"/>
          </a:xfrm>
          <a:custGeom>
            <a:avLst/>
            <a:gdLst/>
            <a:ahLst/>
            <a:cxnLst/>
            <a:rect l="l" t="t" r="r" b="b"/>
            <a:pathLst>
              <a:path w="1194435" h="1194435">
                <a:moveTo>
                  <a:pt x="0" y="1194155"/>
                </a:moveTo>
                <a:lnTo>
                  <a:pt x="1194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0890" y="4930556"/>
            <a:ext cx="1223645" cy="1224280"/>
          </a:xfrm>
          <a:custGeom>
            <a:avLst/>
            <a:gdLst/>
            <a:ahLst/>
            <a:cxnLst/>
            <a:rect l="l" t="t" r="r" b="b"/>
            <a:pathLst>
              <a:path w="1223645" h="1224279">
                <a:moveTo>
                  <a:pt x="0" y="1223670"/>
                </a:moveTo>
                <a:lnTo>
                  <a:pt x="12235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0890" y="4930564"/>
            <a:ext cx="1253490" cy="1253490"/>
          </a:xfrm>
          <a:custGeom>
            <a:avLst/>
            <a:gdLst/>
            <a:ahLst/>
            <a:cxnLst/>
            <a:rect l="l" t="t" r="r" b="b"/>
            <a:pathLst>
              <a:path w="1253489" h="1253489">
                <a:moveTo>
                  <a:pt x="0" y="1253045"/>
                </a:moveTo>
                <a:lnTo>
                  <a:pt x="12530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0890" y="4930552"/>
            <a:ext cx="1282700" cy="1282700"/>
          </a:xfrm>
          <a:custGeom>
            <a:avLst/>
            <a:gdLst/>
            <a:ahLst/>
            <a:cxnLst/>
            <a:rect l="l" t="t" r="r" b="b"/>
            <a:pathLst>
              <a:path w="1282700" h="1282700">
                <a:moveTo>
                  <a:pt x="0" y="1282573"/>
                </a:moveTo>
                <a:lnTo>
                  <a:pt x="128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0890" y="4930561"/>
            <a:ext cx="1312545" cy="1312545"/>
          </a:xfrm>
          <a:custGeom>
            <a:avLst/>
            <a:gdLst/>
            <a:ahLst/>
            <a:cxnLst/>
            <a:rect l="l" t="t" r="r" b="b"/>
            <a:pathLst>
              <a:path w="1312545" h="1312545">
                <a:moveTo>
                  <a:pt x="0" y="1311948"/>
                </a:moveTo>
                <a:lnTo>
                  <a:pt x="13119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0890" y="4930556"/>
            <a:ext cx="1341755" cy="1341755"/>
          </a:xfrm>
          <a:custGeom>
            <a:avLst/>
            <a:gdLst/>
            <a:ahLst/>
            <a:cxnLst/>
            <a:rect l="l" t="t" r="r" b="b"/>
            <a:pathLst>
              <a:path w="1341754" h="1341754">
                <a:moveTo>
                  <a:pt x="0" y="1341335"/>
                </a:moveTo>
                <a:lnTo>
                  <a:pt x="13413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0890" y="4930557"/>
            <a:ext cx="1370965" cy="1370965"/>
          </a:xfrm>
          <a:custGeom>
            <a:avLst/>
            <a:gdLst/>
            <a:ahLst/>
            <a:cxnLst/>
            <a:rect l="l" t="t" r="r" b="b"/>
            <a:pathLst>
              <a:path w="1370964" h="1370964">
                <a:moveTo>
                  <a:pt x="0" y="1370850"/>
                </a:moveTo>
                <a:lnTo>
                  <a:pt x="13707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0890" y="4930552"/>
            <a:ext cx="1400810" cy="1400810"/>
          </a:xfrm>
          <a:custGeom>
            <a:avLst/>
            <a:gdLst/>
            <a:ahLst/>
            <a:cxnLst/>
            <a:rect l="l" t="t" r="r" b="b"/>
            <a:pathLst>
              <a:path w="1400810" h="1400810">
                <a:moveTo>
                  <a:pt x="0" y="1400238"/>
                </a:moveTo>
                <a:lnTo>
                  <a:pt x="1400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0890" y="4930555"/>
            <a:ext cx="1430020" cy="1430020"/>
          </a:xfrm>
          <a:custGeom>
            <a:avLst/>
            <a:gdLst/>
            <a:ahLst/>
            <a:cxnLst/>
            <a:rect l="l" t="t" r="r" b="b"/>
            <a:pathLst>
              <a:path w="1430020" h="1430020">
                <a:moveTo>
                  <a:pt x="0" y="1429753"/>
                </a:moveTo>
                <a:lnTo>
                  <a:pt x="142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0890" y="4930562"/>
            <a:ext cx="1459230" cy="1459230"/>
          </a:xfrm>
          <a:custGeom>
            <a:avLst/>
            <a:gdLst/>
            <a:ahLst/>
            <a:cxnLst/>
            <a:rect l="l" t="t" r="r" b="b"/>
            <a:pathLst>
              <a:path w="1459229" h="1459229">
                <a:moveTo>
                  <a:pt x="0" y="1459128"/>
                </a:moveTo>
                <a:lnTo>
                  <a:pt x="1459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0890" y="4930557"/>
            <a:ext cx="1489075" cy="1489075"/>
          </a:xfrm>
          <a:custGeom>
            <a:avLst/>
            <a:gdLst/>
            <a:ahLst/>
            <a:cxnLst/>
            <a:rect l="l" t="t" r="r" b="b"/>
            <a:pathLst>
              <a:path w="1489075" h="1489075">
                <a:moveTo>
                  <a:pt x="0" y="1488516"/>
                </a:moveTo>
                <a:lnTo>
                  <a:pt x="148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0890" y="4930560"/>
            <a:ext cx="1518285" cy="1518285"/>
          </a:xfrm>
          <a:custGeom>
            <a:avLst/>
            <a:gdLst/>
            <a:ahLst/>
            <a:cxnLst/>
            <a:rect l="l" t="t" r="r" b="b"/>
            <a:pathLst>
              <a:path w="1518285" h="1518285">
                <a:moveTo>
                  <a:pt x="0" y="1518030"/>
                </a:moveTo>
                <a:lnTo>
                  <a:pt x="1517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0890" y="4930555"/>
            <a:ext cx="1547495" cy="1547495"/>
          </a:xfrm>
          <a:custGeom>
            <a:avLst/>
            <a:gdLst/>
            <a:ahLst/>
            <a:cxnLst/>
            <a:rect l="l" t="t" r="r" b="b"/>
            <a:pathLst>
              <a:path w="1547495" h="1547495">
                <a:moveTo>
                  <a:pt x="0" y="1547418"/>
                </a:moveTo>
                <a:lnTo>
                  <a:pt x="1547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0890" y="4930556"/>
            <a:ext cx="1577340" cy="1577340"/>
          </a:xfrm>
          <a:custGeom>
            <a:avLst/>
            <a:gdLst/>
            <a:ahLst/>
            <a:cxnLst/>
            <a:rect l="l" t="t" r="r" b="b"/>
            <a:pathLst>
              <a:path w="1577339" h="1577340">
                <a:moveTo>
                  <a:pt x="0" y="1576933"/>
                </a:moveTo>
                <a:lnTo>
                  <a:pt x="15767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0890" y="4930564"/>
            <a:ext cx="1606550" cy="1606550"/>
          </a:xfrm>
          <a:custGeom>
            <a:avLst/>
            <a:gdLst/>
            <a:ahLst/>
            <a:cxnLst/>
            <a:rect l="l" t="t" r="r" b="b"/>
            <a:pathLst>
              <a:path w="1606550" h="1606550">
                <a:moveTo>
                  <a:pt x="0" y="1606308"/>
                </a:moveTo>
                <a:lnTo>
                  <a:pt x="1606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0890" y="4930560"/>
            <a:ext cx="1635760" cy="1635760"/>
          </a:xfrm>
          <a:custGeom>
            <a:avLst/>
            <a:gdLst/>
            <a:ahLst/>
            <a:cxnLst/>
            <a:rect l="l" t="t" r="r" b="b"/>
            <a:pathLst>
              <a:path w="1635760" h="1635759">
                <a:moveTo>
                  <a:pt x="0" y="1635696"/>
                </a:moveTo>
                <a:lnTo>
                  <a:pt x="16356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0890" y="4930561"/>
            <a:ext cx="1665605" cy="1665605"/>
          </a:xfrm>
          <a:custGeom>
            <a:avLst/>
            <a:gdLst/>
            <a:ahLst/>
            <a:cxnLst/>
            <a:rect l="l" t="t" r="r" b="b"/>
            <a:pathLst>
              <a:path w="1665604" h="1665604">
                <a:moveTo>
                  <a:pt x="0" y="1665211"/>
                </a:moveTo>
                <a:lnTo>
                  <a:pt x="16650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0890" y="4930556"/>
            <a:ext cx="1694814" cy="1694814"/>
          </a:xfrm>
          <a:custGeom>
            <a:avLst/>
            <a:gdLst/>
            <a:ahLst/>
            <a:cxnLst/>
            <a:rect l="l" t="t" r="r" b="b"/>
            <a:pathLst>
              <a:path w="1694814" h="1694815">
                <a:moveTo>
                  <a:pt x="0" y="1694599"/>
                </a:moveTo>
                <a:lnTo>
                  <a:pt x="16945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0890" y="4930564"/>
            <a:ext cx="1724025" cy="1724025"/>
          </a:xfrm>
          <a:custGeom>
            <a:avLst/>
            <a:gdLst/>
            <a:ahLst/>
            <a:cxnLst/>
            <a:rect l="l" t="t" r="r" b="b"/>
            <a:pathLst>
              <a:path w="1724025" h="1724025">
                <a:moveTo>
                  <a:pt x="0" y="1723974"/>
                </a:moveTo>
                <a:lnTo>
                  <a:pt x="1723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0890" y="4930554"/>
            <a:ext cx="1753870" cy="1753870"/>
          </a:xfrm>
          <a:custGeom>
            <a:avLst/>
            <a:gdLst/>
            <a:ahLst/>
            <a:cxnLst/>
            <a:rect l="l" t="t" r="r" b="b"/>
            <a:pathLst>
              <a:path w="1753870" h="1753870">
                <a:moveTo>
                  <a:pt x="0" y="1753501"/>
                </a:moveTo>
                <a:lnTo>
                  <a:pt x="1753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0890" y="4930561"/>
            <a:ext cx="1783080" cy="1783080"/>
          </a:xfrm>
          <a:custGeom>
            <a:avLst/>
            <a:gdLst/>
            <a:ahLst/>
            <a:cxnLst/>
            <a:rect l="l" t="t" r="r" b="b"/>
            <a:pathLst>
              <a:path w="1783079" h="1783079">
                <a:moveTo>
                  <a:pt x="0" y="1782876"/>
                </a:moveTo>
                <a:lnTo>
                  <a:pt x="1782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0890" y="4930562"/>
            <a:ext cx="1812289" cy="1812925"/>
          </a:xfrm>
          <a:custGeom>
            <a:avLst/>
            <a:gdLst/>
            <a:ahLst/>
            <a:cxnLst/>
            <a:rect l="l" t="t" r="r" b="b"/>
            <a:pathLst>
              <a:path w="1812289" h="1812925">
                <a:moveTo>
                  <a:pt x="0" y="1812391"/>
                </a:moveTo>
                <a:lnTo>
                  <a:pt x="1812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0890" y="4930557"/>
            <a:ext cx="1842135" cy="1842135"/>
          </a:xfrm>
          <a:custGeom>
            <a:avLst/>
            <a:gdLst/>
            <a:ahLst/>
            <a:cxnLst/>
            <a:rect l="l" t="t" r="r" b="b"/>
            <a:pathLst>
              <a:path w="1842135" h="1842134">
                <a:moveTo>
                  <a:pt x="0" y="1841779"/>
                </a:moveTo>
                <a:lnTo>
                  <a:pt x="1841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0890" y="4930554"/>
            <a:ext cx="1871345" cy="1871345"/>
          </a:xfrm>
          <a:custGeom>
            <a:avLst/>
            <a:gdLst/>
            <a:ahLst/>
            <a:cxnLst/>
            <a:rect l="l" t="t" r="r" b="b"/>
            <a:pathLst>
              <a:path w="1871345" h="1871345">
                <a:moveTo>
                  <a:pt x="0" y="1871167"/>
                </a:moveTo>
                <a:lnTo>
                  <a:pt x="1871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0890" y="4930555"/>
            <a:ext cx="1900555" cy="1901189"/>
          </a:xfrm>
          <a:custGeom>
            <a:avLst/>
            <a:gdLst/>
            <a:ahLst/>
            <a:cxnLst/>
            <a:rect l="l" t="t" r="r" b="b"/>
            <a:pathLst>
              <a:path w="1900554" h="1901190">
                <a:moveTo>
                  <a:pt x="0" y="1900681"/>
                </a:moveTo>
                <a:lnTo>
                  <a:pt x="19005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0890" y="4930562"/>
            <a:ext cx="1930400" cy="1930400"/>
          </a:xfrm>
          <a:custGeom>
            <a:avLst/>
            <a:gdLst/>
            <a:ahLst/>
            <a:cxnLst/>
            <a:rect l="l" t="t" r="r" b="b"/>
            <a:pathLst>
              <a:path w="1930400" h="1930400">
                <a:moveTo>
                  <a:pt x="0" y="1930057"/>
                </a:moveTo>
                <a:lnTo>
                  <a:pt x="19300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10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604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899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1193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14882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17820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20758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23710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26648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296005" y="4947125"/>
            <a:ext cx="1943100" cy="1943100"/>
          </a:xfrm>
          <a:custGeom>
            <a:avLst/>
            <a:gdLst/>
            <a:ahLst/>
            <a:cxnLst/>
            <a:rect l="l" t="t" r="r" b="b"/>
            <a:pathLst>
              <a:path w="1943100" h="1943100">
                <a:moveTo>
                  <a:pt x="0" y="1942744"/>
                </a:moveTo>
                <a:lnTo>
                  <a:pt x="1942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258787" y="49106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433"/>
                </a:moveTo>
                <a:lnTo>
                  <a:pt x="16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325388" y="4910663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206"/>
                </a:moveTo>
                <a:lnTo>
                  <a:pt x="1979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354771" y="4910663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206"/>
                </a:moveTo>
                <a:lnTo>
                  <a:pt x="1979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384287" y="491079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079"/>
                </a:moveTo>
                <a:lnTo>
                  <a:pt x="1979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413669" y="491079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079"/>
                </a:moveTo>
                <a:lnTo>
                  <a:pt x="1979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443187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472569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501952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531470" y="4919070"/>
            <a:ext cx="1971039" cy="1971039"/>
          </a:xfrm>
          <a:custGeom>
            <a:avLst/>
            <a:gdLst/>
            <a:ahLst/>
            <a:cxnLst/>
            <a:rect l="l" t="t" r="r" b="b"/>
            <a:pathLst>
              <a:path w="1971039" h="1971040">
                <a:moveTo>
                  <a:pt x="0" y="1970798"/>
                </a:moveTo>
                <a:lnTo>
                  <a:pt x="19707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560852" y="4948585"/>
            <a:ext cx="1941830" cy="1941830"/>
          </a:xfrm>
          <a:custGeom>
            <a:avLst/>
            <a:gdLst/>
            <a:ahLst/>
            <a:cxnLst/>
            <a:rect l="l" t="t" r="r" b="b"/>
            <a:pathLst>
              <a:path w="1941829" h="1941829">
                <a:moveTo>
                  <a:pt x="0" y="1941283"/>
                </a:moveTo>
                <a:lnTo>
                  <a:pt x="1941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590235" y="4977973"/>
            <a:ext cx="1911985" cy="1911985"/>
          </a:xfrm>
          <a:custGeom>
            <a:avLst/>
            <a:gdLst/>
            <a:ahLst/>
            <a:cxnLst/>
            <a:rect l="l" t="t" r="r" b="b"/>
            <a:pathLst>
              <a:path w="1911985" h="1911984">
                <a:moveTo>
                  <a:pt x="0" y="1911896"/>
                </a:moveTo>
                <a:lnTo>
                  <a:pt x="1911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619751" y="5007488"/>
            <a:ext cx="1882775" cy="1882775"/>
          </a:xfrm>
          <a:custGeom>
            <a:avLst/>
            <a:gdLst/>
            <a:ahLst/>
            <a:cxnLst/>
            <a:rect l="l" t="t" r="r" b="b"/>
            <a:pathLst>
              <a:path w="1882775" h="1882775">
                <a:moveTo>
                  <a:pt x="0" y="1882381"/>
                </a:moveTo>
                <a:lnTo>
                  <a:pt x="18823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579729" y="491105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18834"/>
                </a:moveTo>
                <a:lnTo>
                  <a:pt x="18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649134" y="5036875"/>
            <a:ext cx="1853564" cy="1853564"/>
          </a:xfrm>
          <a:custGeom>
            <a:avLst/>
            <a:gdLst/>
            <a:ahLst/>
            <a:cxnLst/>
            <a:rect l="l" t="t" r="r" b="b"/>
            <a:pathLst>
              <a:path w="1853564" h="1853565">
                <a:moveTo>
                  <a:pt x="0" y="1852993"/>
                </a:moveTo>
                <a:lnTo>
                  <a:pt x="1853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579724" y="491065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755" y="0"/>
                </a:moveTo>
                <a:lnTo>
                  <a:pt x="27520" y="21234"/>
                </a:lnTo>
                <a:lnTo>
                  <a:pt x="0" y="487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678651" y="5066390"/>
            <a:ext cx="1823720" cy="1823720"/>
          </a:xfrm>
          <a:custGeom>
            <a:avLst/>
            <a:gdLst/>
            <a:ahLst/>
            <a:cxnLst/>
            <a:rect l="l" t="t" r="r" b="b"/>
            <a:pathLst>
              <a:path w="1823720" h="1823720">
                <a:moveTo>
                  <a:pt x="0" y="1823478"/>
                </a:moveTo>
                <a:lnTo>
                  <a:pt x="1823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579726" y="4910659"/>
            <a:ext cx="78740" cy="78740"/>
          </a:xfrm>
          <a:custGeom>
            <a:avLst/>
            <a:gdLst/>
            <a:ahLst/>
            <a:cxnLst/>
            <a:rect l="l" t="t" r="r" b="b"/>
            <a:pathLst>
              <a:path w="78739" h="78739">
                <a:moveTo>
                  <a:pt x="78270" y="0"/>
                </a:moveTo>
                <a:lnTo>
                  <a:pt x="27520" y="50622"/>
                </a:lnTo>
                <a:lnTo>
                  <a:pt x="0" y="78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708034" y="5097505"/>
            <a:ext cx="1792605" cy="1792605"/>
          </a:xfrm>
          <a:custGeom>
            <a:avLst/>
            <a:gdLst/>
            <a:ahLst/>
            <a:cxnLst/>
            <a:rect l="l" t="t" r="r" b="b"/>
            <a:pathLst>
              <a:path w="1792604" h="1792604">
                <a:moveTo>
                  <a:pt x="0" y="1792363"/>
                </a:moveTo>
                <a:lnTo>
                  <a:pt x="17923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5579733" y="4910659"/>
            <a:ext cx="107950" cy="107950"/>
          </a:xfrm>
          <a:custGeom>
            <a:avLst/>
            <a:gdLst/>
            <a:ahLst/>
            <a:cxnLst/>
            <a:rect l="l" t="t" r="r" b="b"/>
            <a:pathLst>
              <a:path w="107950" h="107950">
                <a:moveTo>
                  <a:pt x="107645" y="0"/>
                </a:moveTo>
                <a:lnTo>
                  <a:pt x="27508" y="80137"/>
                </a:lnTo>
                <a:lnTo>
                  <a:pt x="0" y="1076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737418" y="5127020"/>
            <a:ext cx="1763395" cy="1763395"/>
          </a:xfrm>
          <a:custGeom>
            <a:avLst/>
            <a:gdLst/>
            <a:ahLst/>
            <a:cxnLst/>
            <a:rect l="l" t="t" r="r" b="b"/>
            <a:pathLst>
              <a:path w="1763395" h="1763395">
                <a:moveTo>
                  <a:pt x="0" y="1762848"/>
                </a:moveTo>
                <a:lnTo>
                  <a:pt x="1762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579728" y="4910659"/>
            <a:ext cx="137160" cy="137160"/>
          </a:xfrm>
          <a:custGeom>
            <a:avLst/>
            <a:gdLst/>
            <a:ahLst/>
            <a:cxnLst/>
            <a:rect l="l" t="t" r="r" b="b"/>
            <a:pathLst>
              <a:path w="137160" h="137160">
                <a:moveTo>
                  <a:pt x="137033" y="0"/>
                </a:moveTo>
                <a:lnTo>
                  <a:pt x="27520" y="109512"/>
                </a:lnTo>
                <a:lnTo>
                  <a:pt x="0" y="137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766932" y="5156408"/>
            <a:ext cx="1733550" cy="1733550"/>
          </a:xfrm>
          <a:custGeom>
            <a:avLst/>
            <a:gdLst/>
            <a:ahLst/>
            <a:cxnLst/>
            <a:rect l="l" t="t" r="r" b="b"/>
            <a:pathLst>
              <a:path w="1733550" h="1733550">
                <a:moveTo>
                  <a:pt x="0" y="1733461"/>
                </a:moveTo>
                <a:lnTo>
                  <a:pt x="1733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5579726" y="4933898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0"/>
                </a:moveTo>
                <a:lnTo>
                  <a:pt x="27520" y="115798"/>
                </a:lnTo>
                <a:lnTo>
                  <a:pt x="0" y="143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796317" y="5185796"/>
            <a:ext cx="1704339" cy="1704339"/>
          </a:xfrm>
          <a:custGeom>
            <a:avLst/>
            <a:gdLst/>
            <a:ahLst/>
            <a:cxnLst/>
            <a:rect l="l" t="t" r="r" b="b"/>
            <a:pathLst>
              <a:path w="1704339" h="1704340">
                <a:moveTo>
                  <a:pt x="0" y="1704073"/>
                </a:moveTo>
                <a:lnTo>
                  <a:pt x="1704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5577998" y="49632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825833" y="5215310"/>
            <a:ext cx="1675130" cy="1675130"/>
          </a:xfrm>
          <a:custGeom>
            <a:avLst/>
            <a:gdLst/>
            <a:ahLst/>
            <a:cxnLst/>
            <a:rect l="l" t="t" r="r" b="b"/>
            <a:pathLst>
              <a:path w="1675129" h="1675129">
                <a:moveTo>
                  <a:pt x="0" y="1674558"/>
                </a:moveTo>
                <a:lnTo>
                  <a:pt x="1674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5577998" y="4992797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55217" y="5244686"/>
            <a:ext cx="1645285" cy="1645285"/>
          </a:xfrm>
          <a:custGeom>
            <a:avLst/>
            <a:gdLst/>
            <a:ahLst/>
            <a:cxnLst/>
            <a:rect l="l" t="t" r="r" b="b"/>
            <a:pathLst>
              <a:path w="1645285" h="1645284">
                <a:moveTo>
                  <a:pt x="0" y="1645183"/>
                </a:moveTo>
                <a:lnTo>
                  <a:pt x="1645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577998" y="50221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884599" y="5274073"/>
            <a:ext cx="1616075" cy="1616075"/>
          </a:xfrm>
          <a:custGeom>
            <a:avLst/>
            <a:gdLst/>
            <a:ahLst/>
            <a:cxnLst/>
            <a:rect l="l" t="t" r="r" b="b"/>
            <a:pathLst>
              <a:path w="1616075" h="1616075">
                <a:moveTo>
                  <a:pt x="0" y="1615795"/>
                </a:moveTo>
                <a:lnTo>
                  <a:pt x="16157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77998" y="5051696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914115" y="5303588"/>
            <a:ext cx="1586865" cy="1586865"/>
          </a:xfrm>
          <a:custGeom>
            <a:avLst/>
            <a:gdLst/>
            <a:ahLst/>
            <a:cxnLst/>
            <a:rect l="l" t="t" r="r" b="b"/>
            <a:pathLst>
              <a:path w="1586864" h="1586865">
                <a:moveTo>
                  <a:pt x="0" y="1586280"/>
                </a:moveTo>
                <a:lnTo>
                  <a:pt x="1586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77998" y="50810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943498" y="5332976"/>
            <a:ext cx="1557020" cy="1557020"/>
          </a:xfrm>
          <a:custGeom>
            <a:avLst/>
            <a:gdLst/>
            <a:ahLst/>
            <a:cxnLst/>
            <a:rect l="l" t="t" r="r" b="b"/>
            <a:pathLst>
              <a:path w="1557020" h="1557020">
                <a:moveTo>
                  <a:pt x="0" y="1556893"/>
                </a:moveTo>
                <a:lnTo>
                  <a:pt x="1556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77998" y="511046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973016" y="5362491"/>
            <a:ext cx="1527810" cy="1527810"/>
          </a:xfrm>
          <a:custGeom>
            <a:avLst/>
            <a:gdLst/>
            <a:ahLst/>
            <a:cxnLst/>
            <a:rect l="l" t="t" r="r" b="b"/>
            <a:pathLst>
              <a:path w="1527810" h="1527809">
                <a:moveTo>
                  <a:pt x="0" y="1527378"/>
                </a:moveTo>
                <a:lnTo>
                  <a:pt x="15273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7998" y="513997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002398" y="5391866"/>
            <a:ext cx="1498600" cy="1498600"/>
          </a:xfrm>
          <a:custGeom>
            <a:avLst/>
            <a:gdLst/>
            <a:ahLst/>
            <a:cxnLst/>
            <a:rect l="l" t="t" r="r" b="b"/>
            <a:pathLst>
              <a:path w="1498600" h="1498600">
                <a:moveTo>
                  <a:pt x="0" y="1498003"/>
                </a:moveTo>
                <a:lnTo>
                  <a:pt x="1498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7998" y="51693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031781" y="5421393"/>
            <a:ext cx="1468755" cy="1468755"/>
          </a:xfrm>
          <a:custGeom>
            <a:avLst/>
            <a:gdLst/>
            <a:ahLst/>
            <a:cxnLst/>
            <a:rect l="l" t="t" r="r" b="b"/>
            <a:pathLst>
              <a:path w="1468754" h="1468754">
                <a:moveTo>
                  <a:pt x="0" y="1468475"/>
                </a:moveTo>
                <a:lnTo>
                  <a:pt x="14686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77998" y="519887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061297" y="5450768"/>
            <a:ext cx="1439545" cy="1439545"/>
          </a:xfrm>
          <a:custGeom>
            <a:avLst/>
            <a:gdLst/>
            <a:ahLst/>
            <a:cxnLst/>
            <a:rect l="l" t="t" r="r" b="b"/>
            <a:pathLst>
              <a:path w="1439545" h="1439545">
                <a:moveTo>
                  <a:pt x="0" y="1439100"/>
                </a:moveTo>
                <a:lnTo>
                  <a:pt x="1439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77859" y="52282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5046" y="0"/>
                </a:moveTo>
                <a:lnTo>
                  <a:pt x="29387" y="11565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090681" y="5480156"/>
            <a:ext cx="1409700" cy="1409700"/>
          </a:xfrm>
          <a:custGeom>
            <a:avLst/>
            <a:gdLst/>
            <a:ahLst/>
            <a:cxnLst/>
            <a:rect l="l" t="t" r="r" b="b"/>
            <a:pathLst>
              <a:path w="1409700" h="1409700">
                <a:moveTo>
                  <a:pt x="0" y="1409712"/>
                </a:moveTo>
                <a:lnTo>
                  <a:pt x="14097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7998" y="5257644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120197" y="5508871"/>
            <a:ext cx="1381125" cy="1381125"/>
          </a:xfrm>
          <a:custGeom>
            <a:avLst/>
            <a:gdLst/>
            <a:ahLst/>
            <a:cxnLst/>
            <a:rect l="l" t="t" r="r" b="b"/>
            <a:pathLst>
              <a:path w="1381125" h="1381125">
                <a:moveTo>
                  <a:pt x="0" y="1380997"/>
                </a:moveTo>
                <a:lnTo>
                  <a:pt x="13809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77998" y="52871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149580" y="5538246"/>
            <a:ext cx="1351915" cy="1351915"/>
          </a:xfrm>
          <a:custGeom>
            <a:avLst/>
            <a:gdLst/>
            <a:ahLst/>
            <a:cxnLst/>
            <a:rect l="l" t="t" r="r" b="b"/>
            <a:pathLst>
              <a:path w="1351914" h="1351915">
                <a:moveTo>
                  <a:pt x="0" y="1351622"/>
                </a:moveTo>
                <a:lnTo>
                  <a:pt x="13516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7998" y="531654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178962" y="5567774"/>
            <a:ext cx="1322705" cy="1322705"/>
          </a:xfrm>
          <a:custGeom>
            <a:avLst/>
            <a:gdLst/>
            <a:ahLst/>
            <a:cxnLst/>
            <a:rect l="l" t="t" r="r" b="b"/>
            <a:pathLst>
              <a:path w="1322704" h="1322704">
                <a:moveTo>
                  <a:pt x="0" y="1322095"/>
                </a:moveTo>
                <a:lnTo>
                  <a:pt x="13222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578659" y="5345927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208480" y="5597149"/>
            <a:ext cx="1292860" cy="1292860"/>
          </a:xfrm>
          <a:custGeom>
            <a:avLst/>
            <a:gdLst/>
            <a:ahLst/>
            <a:cxnLst/>
            <a:rect l="l" t="t" r="r" b="b"/>
            <a:pathLst>
              <a:path w="1292860" h="1292859">
                <a:moveTo>
                  <a:pt x="0" y="1292720"/>
                </a:moveTo>
                <a:lnTo>
                  <a:pt x="1292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578799" y="5375443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237863" y="5626536"/>
            <a:ext cx="1263650" cy="1263650"/>
          </a:xfrm>
          <a:custGeom>
            <a:avLst/>
            <a:gdLst/>
            <a:ahLst/>
            <a:cxnLst/>
            <a:rect l="l" t="t" r="r" b="b"/>
            <a:pathLst>
              <a:path w="1263650" h="1263650">
                <a:moveTo>
                  <a:pt x="0" y="1263332"/>
                </a:moveTo>
                <a:lnTo>
                  <a:pt x="12633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578799" y="5404827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267379" y="5656051"/>
            <a:ext cx="1233805" cy="1233805"/>
          </a:xfrm>
          <a:custGeom>
            <a:avLst/>
            <a:gdLst/>
            <a:ahLst/>
            <a:cxnLst/>
            <a:rect l="l" t="t" r="r" b="b"/>
            <a:pathLst>
              <a:path w="1233804" h="1233804">
                <a:moveTo>
                  <a:pt x="0" y="1233817"/>
                </a:moveTo>
                <a:lnTo>
                  <a:pt x="12338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5578659" y="5434343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0"/>
                </a:moveTo>
                <a:lnTo>
                  <a:pt x="2858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296762" y="5685439"/>
            <a:ext cx="1204595" cy="1204595"/>
          </a:xfrm>
          <a:custGeom>
            <a:avLst/>
            <a:gdLst/>
            <a:ahLst/>
            <a:cxnLst/>
            <a:rect l="l" t="t" r="r" b="b"/>
            <a:pathLst>
              <a:path w="1204595" h="1204595">
                <a:moveTo>
                  <a:pt x="0" y="1204429"/>
                </a:moveTo>
                <a:lnTo>
                  <a:pt x="1204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5578799" y="546372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79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326145" y="5714814"/>
            <a:ext cx="1175385" cy="1175385"/>
          </a:xfrm>
          <a:custGeom>
            <a:avLst/>
            <a:gdLst/>
            <a:ahLst/>
            <a:cxnLst/>
            <a:rect l="l" t="t" r="r" b="b"/>
            <a:pathLst>
              <a:path w="1175385" h="1175384">
                <a:moveTo>
                  <a:pt x="0" y="1175054"/>
                </a:moveTo>
                <a:lnTo>
                  <a:pt x="11750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5578799" y="5493109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355662" y="5744329"/>
            <a:ext cx="1145540" cy="1145540"/>
          </a:xfrm>
          <a:custGeom>
            <a:avLst/>
            <a:gdLst/>
            <a:ahLst/>
            <a:cxnLst/>
            <a:rect l="l" t="t" r="r" b="b"/>
            <a:pathLst>
              <a:path w="1145539" h="1145540">
                <a:moveTo>
                  <a:pt x="0" y="1145540"/>
                </a:moveTo>
                <a:lnTo>
                  <a:pt x="1145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578799" y="552262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385044" y="5773717"/>
            <a:ext cx="1116330" cy="1116330"/>
          </a:xfrm>
          <a:custGeom>
            <a:avLst/>
            <a:gdLst/>
            <a:ahLst/>
            <a:cxnLst/>
            <a:rect l="l" t="t" r="r" b="b"/>
            <a:pathLst>
              <a:path w="1116329" h="1116329">
                <a:moveTo>
                  <a:pt x="0" y="1116152"/>
                </a:moveTo>
                <a:lnTo>
                  <a:pt x="1116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578659" y="5552009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414428" y="5803231"/>
            <a:ext cx="1087120" cy="1087120"/>
          </a:xfrm>
          <a:custGeom>
            <a:avLst/>
            <a:gdLst/>
            <a:ahLst/>
            <a:cxnLst/>
            <a:rect l="l" t="t" r="r" b="b"/>
            <a:pathLst>
              <a:path w="1087120" h="1087120">
                <a:moveTo>
                  <a:pt x="0" y="1086637"/>
                </a:moveTo>
                <a:lnTo>
                  <a:pt x="108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578799" y="5581525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443944" y="5832619"/>
            <a:ext cx="1057275" cy="1057275"/>
          </a:xfrm>
          <a:custGeom>
            <a:avLst/>
            <a:gdLst/>
            <a:ahLst/>
            <a:cxnLst/>
            <a:rect l="l" t="t" r="r" b="b"/>
            <a:pathLst>
              <a:path w="1057275" h="1057275">
                <a:moveTo>
                  <a:pt x="0" y="1057249"/>
                </a:moveTo>
                <a:lnTo>
                  <a:pt x="10572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578799" y="5610908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473327" y="5862134"/>
            <a:ext cx="1028065" cy="1028065"/>
          </a:xfrm>
          <a:custGeom>
            <a:avLst/>
            <a:gdLst/>
            <a:ahLst/>
            <a:cxnLst/>
            <a:rect l="l" t="t" r="r" b="b"/>
            <a:pathLst>
              <a:path w="1028064" h="1028065">
                <a:moveTo>
                  <a:pt x="0" y="1027734"/>
                </a:moveTo>
                <a:lnTo>
                  <a:pt x="102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578799" y="5640292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502843" y="5907537"/>
            <a:ext cx="982344" cy="982344"/>
          </a:xfrm>
          <a:custGeom>
            <a:avLst/>
            <a:gdLst/>
            <a:ahLst/>
            <a:cxnLst/>
            <a:rect l="l" t="t" r="r" b="b"/>
            <a:pathLst>
              <a:path w="982345" h="982345">
                <a:moveTo>
                  <a:pt x="0" y="982332"/>
                </a:moveTo>
                <a:lnTo>
                  <a:pt x="9823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578659" y="5669808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0"/>
                </a:moveTo>
                <a:lnTo>
                  <a:pt x="2858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532227" y="5937064"/>
            <a:ext cx="953135" cy="953135"/>
          </a:xfrm>
          <a:custGeom>
            <a:avLst/>
            <a:gdLst/>
            <a:ahLst/>
            <a:cxnLst/>
            <a:rect l="l" t="t" r="r" b="b"/>
            <a:pathLst>
              <a:path w="953135" h="953134">
                <a:moveTo>
                  <a:pt x="0" y="952804"/>
                </a:moveTo>
                <a:lnTo>
                  <a:pt x="952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578799" y="5699190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79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561609" y="5966439"/>
            <a:ext cx="923925" cy="923925"/>
          </a:xfrm>
          <a:custGeom>
            <a:avLst/>
            <a:gdLst/>
            <a:ahLst/>
            <a:cxnLst/>
            <a:rect l="l" t="t" r="r" b="b"/>
            <a:pathLst>
              <a:path w="923925" h="923925">
                <a:moveTo>
                  <a:pt x="0" y="923429"/>
                </a:moveTo>
                <a:lnTo>
                  <a:pt x="9235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578799" y="5728707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91126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476"/>
                </a:moveTo>
                <a:lnTo>
                  <a:pt x="9144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578659" y="5758091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65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620509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476"/>
                </a:moveTo>
                <a:lnTo>
                  <a:pt x="9146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600300" y="5787473"/>
            <a:ext cx="123189" cy="123189"/>
          </a:xfrm>
          <a:custGeom>
            <a:avLst/>
            <a:gdLst/>
            <a:ahLst/>
            <a:cxnLst/>
            <a:rect l="l" t="t" r="r" b="b"/>
            <a:pathLst>
              <a:path w="123189" h="123189">
                <a:moveTo>
                  <a:pt x="122605" y="0"/>
                </a:moveTo>
                <a:lnTo>
                  <a:pt x="6946" y="115798"/>
                </a:lnTo>
                <a:lnTo>
                  <a:pt x="0" y="122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578661" y="59107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096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650026" y="597525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615"/>
                </a:moveTo>
                <a:lnTo>
                  <a:pt x="9144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578659" y="5816989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50355" y="93891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679408" y="5846373"/>
            <a:ext cx="1043940" cy="1043940"/>
          </a:xfrm>
          <a:custGeom>
            <a:avLst/>
            <a:gdLst/>
            <a:ahLst/>
            <a:cxnLst/>
            <a:rect l="l" t="t" r="r" b="b"/>
            <a:pathLst>
              <a:path w="1043939" h="1043940">
                <a:moveTo>
                  <a:pt x="0" y="1043495"/>
                </a:moveTo>
                <a:lnTo>
                  <a:pt x="978992" y="64503"/>
                </a:lnTo>
                <a:lnTo>
                  <a:pt x="10434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08791" y="5875761"/>
            <a:ext cx="1014094" cy="1014094"/>
          </a:xfrm>
          <a:custGeom>
            <a:avLst/>
            <a:gdLst/>
            <a:ahLst/>
            <a:cxnLst/>
            <a:rect l="l" t="t" r="r" b="b"/>
            <a:pathLst>
              <a:path w="1014095" h="1014095">
                <a:moveTo>
                  <a:pt x="0" y="1014107"/>
                </a:moveTo>
                <a:lnTo>
                  <a:pt x="978992" y="35115"/>
                </a:lnTo>
                <a:lnTo>
                  <a:pt x="1014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738309" y="5905276"/>
            <a:ext cx="984885" cy="984885"/>
          </a:xfrm>
          <a:custGeom>
            <a:avLst/>
            <a:gdLst/>
            <a:ahLst/>
            <a:cxnLst/>
            <a:rect l="l" t="t" r="r" b="b"/>
            <a:pathLst>
              <a:path w="984885" h="984884">
                <a:moveTo>
                  <a:pt x="0" y="984592"/>
                </a:moveTo>
                <a:lnTo>
                  <a:pt x="978992" y="5600"/>
                </a:lnTo>
                <a:lnTo>
                  <a:pt x="9845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767691" y="5934651"/>
            <a:ext cx="955675" cy="955675"/>
          </a:xfrm>
          <a:custGeom>
            <a:avLst/>
            <a:gdLst/>
            <a:ahLst/>
            <a:cxnLst/>
            <a:rect l="l" t="t" r="r" b="b"/>
            <a:pathLst>
              <a:path w="955675" h="955675">
                <a:moveTo>
                  <a:pt x="0" y="955217"/>
                </a:moveTo>
                <a:lnTo>
                  <a:pt x="955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797207" y="5964166"/>
            <a:ext cx="925830" cy="925830"/>
          </a:xfrm>
          <a:custGeom>
            <a:avLst/>
            <a:gdLst/>
            <a:ahLst/>
            <a:cxnLst/>
            <a:rect l="l" t="t" r="r" b="b"/>
            <a:pathLst>
              <a:path w="925829" h="925829">
                <a:moveTo>
                  <a:pt x="0" y="925703"/>
                </a:moveTo>
                <a:lnTo>
                  <a:pt x="9257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826590" y="5993554"/>
            <a:ext cx="896619" cy="896619"/>
          </a:xfrm>
          <a:custGeom>
            <a:avLst/>
            <a:gdLst/>
            <a:ahLst/>
            <a:cxnLst/>
            <a:rect l="l" t="t" r="r" b="b"/>
            <a:pathLst>
              <a:path w="896620" h="896620">
                <a:moveTo>
                  <a:pt x="0" y="896315"/>
                </a:moveTo>
                <a:lnTo>
                  <a:pt x="8963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5974" y="6022942"/>
            <a:ext cx="867410" cy="867410"/>
          </a:xfrm>
          <a:custGeom>
            <a:avLst/>
            <a:gdLst/>
            <a:ahLst/>
            <a:cxnLst/>
            <a:rect l="l" t="t" r="r" b="b"/>
            <a:pathLst>
              <a:path w="867410" h="867409">
                <a:moveTo>
                  <a:pt x="0" y="866927"/>
                </a:moveTo>
                <a:lnTo>
                  <a:pt x="866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88549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91487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94439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97377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5003156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503267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5062054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509157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5120954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515033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517985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087789" y="595469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0" y="27241"/>
                </a:moveTo>
                <a:lnTo>
                  <a:pt x="27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520923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087789" y="59546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29"/>
                </a:moveTo>
                <a:lnTo>
                  <a:pt x="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2386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2681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2975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32703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3564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3858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4153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4447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47421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5036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53298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5625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5918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6214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6507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6801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7096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7390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76858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7979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82734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8568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8862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91576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9451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97453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60040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60334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606294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0923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61217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61512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61806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62099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62395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62688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2984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3277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3571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38669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64160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64455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4749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5043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65338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65632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59277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6221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6515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6810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7104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73995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76934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7987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82823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8576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88713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69165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694590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69754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70048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03418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70637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70930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71226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71519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718137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21088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2402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2697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2991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3285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73580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73874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741696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74463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74757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75052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753463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75641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759353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762291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76524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76818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77113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77407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77700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779961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78289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78583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788789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79172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794679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79761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800556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803507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80644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809397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737556" y="523694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347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81233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737556" y="523694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735"/>
                </a:moveTo>
                <a:lnTo>
                  <a:pt x="3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815274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737556" y="5236947"/>
            <a:ext cx="68580" cy="68580"/>
          </a:xfrm>
          <a:custGeom>
            <a:avLst/>
            <a:gdLst/>
            <a:ahLst/>
            <a:cxnLst/>
            <a:rect l="l" t="t" r="r" b="b"/>
            <a:pathLst>
              <a:path w="68579" h="68579">
                <a:moveTo>
                  <a:pt x="0" y="68110"/>
                </a:moveTo>
                <a:lnTo>
                  <a:pt x="682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1822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737689" y="5236943"/>
            <a:ext cx="97790" cy="97790"/>
          </a:xfrm>
          <a:custGeom>
            <a:avLst/>
            <a:gdLst/>
            <a:ahLst/>
            <a:cxnLst/>
            <a:rect l="l" t="t" r="r" b="b"/>
            <a:pathLst>
              <a:path w="97790" h="97789">
                <a:moveTo>
                  <a:pt x="0" y="97497"/>
                </a:moveTo>
                <a:lnTo>
                  <a:pt x="97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82116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737689" y="5236938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0" y="126885"/>
                </a:moveTo>
                <a:lnTo>
                  <a:pt x="126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824116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737689" y="5236940"/>
            <a:ext cx="156845" cy="156845"/>
          </a:xfrm>
          <a:custGeom>
            <a:avLst/>
            <a:gdLst/>
            <a:ahLst/>
            <a:cxnLst/>
            <a:rect l="l" t="t" r="r" b="b"/>
            <a:pathLst>
              <a:path w="156845" h="156845">
                <a:moveTo>
                  <a:pt x="0" y="156400"/>
                </a:moveTo>
                <a:lnTo>
                  <a:pt x="156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82705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9737822" y="5236947"/>
            <a:ext cx="186055" cy="186055"/>
          </a:xfrm>
          <a:custGeom>
            <a:avLst/>
            <a:gdLst/>
            <a:ahLst/>
            <a:cxnLst/>
            <a:rect l="l" t="t" r="r" b="b"/>
            <a:pathLst>
              <a:path w="186054" h="186054">
                <a:moveTo>
                  <a:pt x="0" y="185775"/>
                </a:moveTo>
                <a:lnTo>
                  <a:pt x="185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2999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9737822" y="524001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90" h="212089">
                <a:moveTo>
                  <a:pt x="0" y="212089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3294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9737822" y="526952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90" h="212089">
                <a:moveTo>
                  <a:pt x="0" y="211962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3588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9737955" y="5250294"/>
            <a:ext cx="260985" cy="260985"/>
          </a:xfrm>
          <a:custGeom>
            <a:avLst/>
            <a:gdLst/>
            <a:ahLst/>
            <a:cxnLst/>
            <a:rect l="l" t="t" r="r" b="b"/>
            <a:pathLst>
              <a:path w="260984" h="260985">
                <a:moveTo>
                  <a:pt x="0" y="260578"/>
                </a:moveTo>
                <a:lnTo>
                  <a:pt x="2605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3883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9737955" y="5250302"/>
            <a:ext cx="290195" cy="290195"/>
          </a:xfrm>
          <a:custGeom>
            <a:avLst/>
            <a:gdLst/>
            <a:ahLst/>
            <a:cxnLst/>
            <a:rect l="l" t="t" r="r" b="b"/>
            <a:pathLst>
              <a:path w="290195" h="290195">
                <a:moveTo>
                  <a:pt x="0" y="289953"/>
                </a:moveTo>
                <a:lnTo>
                  <a:pt x="289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4177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9737955" y="5250298"/>
            <a:ext cx="319405" cy="319405"/>
          </a:xfrm>
          <a:custGeom>
            <a:avLst/>
            <a:gdLst/>
            <a:ahLst/>
            <a:cxnLst/>
            <a:rect l="l" t="t" r="r" b="b"/>
            <a:pathLst>
              <a:path w="319404" h="319404">
                <a:moveTo>
                  <a:pt x="0" y="319341"/>
                </a:moveTo>
                <a:lnTo>
                  <a:pt x="3193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4471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9738089" y="5250305"/>
            <a:ext cx="349250" cy="349250"/>
          </a:xfrm>
          <a:custGeom>
            <a:avLst/>
            <a:gdLst/>
            <a:ahLst/>
            <a:cxnLst/>
            <a:rect l="l" t="t" r="r" b="b"/>
            <a:pathLst>
              <a:path w="349250" h="349250">
                <a:moveTo>
                  <a:pt x="0" y="348716"/>
                </a:moveTo>
                <a:lnTo>
                  <a:pt x="348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4766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9738089" y="5250300"/>
            <a:ext cx="378460" cy="378460"/>
          </a:xfrm>
          <a:custGeom>
            <a:avLst/>
            <a:gdLst/>
            <a:ahLst/>
            <a:cxnLst/>
            <a:rect l="l" t="t" r="r" b="b"/>
            <a:pathLst>
              <a:path w="378459" h="378460">
                <a:moveTo>
                  <a:pt x="0" y="378104"/>
                </a:moveTo>
                <a:lnTo>
                  <a:pt x="378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5060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738089" y="5250295"/>
            <a:ext cx="407670" cy="407670"/>
          </a:xfrm>
          <a:custGeom>
            <a:avLst/>
            <a:gdLst/>
            <a:ahLst/>
            <a:cxnLst/>
            <a:rect l="l" t="t" r="r" b="b"/>
            <a:pathLst>
              <a:path w="407670" h="407670">
                <a:moveTo>
                  <a:pt x="0" y="407492"/>
                </a:moveTo>
                <a:lnTo>
                  <a:pt x="40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5355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738089" y="5250303"/>
            <a:ext cx="437515" cy="436880"/>
          </a:xfrm>
          <a:custGeom>
            <a:avLst/>
            <a:gdLst/>
            <a:ahLst/>
            <a:cxnLst/>
            <a:rect l="l" t="t" r="r" b="b"/>
            <a:pathLst>
              <a:path w="437515" h="436879">
                <a:moveTo>
                  <a:pt x="0" y="436867"/>
                </a:moveTo>
                <a:lnTo>
                  <a:pt x="4370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56490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9738222" y="5250299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0" y="466255"/>
                </a:moveTo>
                <a:lnTo>
                  <a:pt x="4662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594290" y="5958832"/>
            <a:ext cx="931544" cy="931544"/>
          </a:xfrm>
          <a:custGeom>
            <a:avLst/>
            <a:gdLst/>
            <a:ahLst/>
            <a:cxnLst/>
            <a:rect l="l" t="t" r="r" b="b"/>
            <a:pathLst>
              <a:path w="931545" h="931545">
                <a:moveTo>
                  <a:pt x="0" y="931037"/>
                </a:moveTo>
                <a:lnTo>
                  <a:pt x="9310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9738222" y="5250294"/>
            <a:ext cx="495934" cy="495934"/>
          </a:xfrm>
          <a:custGeom>
            <a:avLst/>
            <a:gdLst/>
            <a:ahLst/>
            <a:cxnLst/>
            <a:rect l="l" t="t" r="r" b="b"/>
            <a:pathLst>
              <a:path w="495934" h="495935">
                <a:moveTo>
                  <a:pt x="0" y="495642"/>
                </a:moveTo>
                <a:lnTo>
                  <a:pt x="4957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8623807" y="5988207"/>
            <a:ext cx="901700" cy="901700"/>
          </a:xfrm>
          <a:custGeom>
            <a:avLst/>
            <a:gdLst/>
            <a:ahLst/>
            <a:cxnLst/>
            <a:rect l="l" t="t" r="r" b="b"/>
            <a:pathLst>
              <a:path w="901700" h="901700">
                <a:moveTo>
                  <a:pt x="0" y="901661"/>
                </a:moveTo>
                <a:lnTo>
                  <a:pt x="901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9738222" y="5250295"/>
            <a:ext cx="525145" cy="525145"/>
          </a:xfrm>
          <a:custGeom>
            <a:avLst/>
            <a:gdLst/>
            <a:ahLst/>
            <a:cxnLst/>
            <a:rect l="l" t="t" r="r" b="b"/>
            <a:pathLst>
              <a:path w="525145" h="525145">
                <a:moveTo>
                  <a:pt x="0" y="525157"/>
                </a:moveTo>
                <a:lnTo>
                  <a:pt x="5251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653190" y="6017595"/>
            <a:ext cx="872490" cy="872490"/>
          </a:xfrm>
          <a:custGeom>
            <a:avLst/>
            <a:gdLst/>
            <a:ahLst/>
            <a:cxnLst/>
            <a:rect l="l" t="t" r="r" b="b"/>
            <a:pathLst>
              <a:path w="872490" h="872490">
                <a:moveTo>
                  <a:pt x="0" y="872274"/>
                </a:moveTo>
                <a:lnTo>
                  <a:pt x="872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9738357" y="5250303"/>
            <a:ext cx="554990" cy="554990"/>
          </a:xfrm>
          <a:custGeom>
            <a:avLst/>
            <a:gdLst/>
            <a:ahLst/>
            <a:cxnLst/>
            <a:rect l="l" t="t" r="r" b="b"/>
            <a:pathLst>
              <a:path w="554990" h="554989">
                <a:moveTo>
                  <a:pt x="0" y="554532"/>
                </a:moveTo>
                <a:lnTo>
                  <a:pt x="5545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8682573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9738357" y="5250299"/>
            <a:ext cx="584200" cy="584200"/>
          </a:xfrm>
          <a:custGeom>
            <a:avLst/>
            <a:gdLst/>
            <a:ahLst/>
            <a:cxnLst/>
            <a:rect l="l" t="t" r="r" b="b"/>
            <a:pathLst>
              <a:path w="584200" h="584200">
                <a:moveTo>
                  <a:pt x="0" y="583920"/>
                </a:moveTo>
                <a:lnTo>
                  <a:pt x="583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712089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9738357" y="5250294"/>
            <a:ext cx="613410" cy="613410"/>
          </a:xfrm>
          <a:custGeom>
            <a:avLst/>
            <a:gdLst/>
            <a:ahLst/>
            <a:cxnLst/>
            <a:rect l="l" t="t" r="r" b="b"/>
            <a:pathLst>
              <a:path w="613409" h="613410">
                <a:moveTo>
                  <a:pt x="0" y="613308"/>
                </a:moveTo>
                <a:lnTo>
                  <a:pt x="613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8741471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9738490" y="5250302"/>
            <a:ext cx="643255" cy="643255"/>
          </a:xfrm>
          <a:custGeom>
            <a:avLst/>
            <a:gdLst/>
            <a:ahLst/>
            <a:cxnLst/>
            <a:rect l="l" t="t" r="r" b="b"/>
            <a:pathLst>
              <a:path w="643254" h="643254">
                <a:moveTo>
                  <a:pt x="0" y="642683"/>
                </a:moveTo>
                <a:lnTo>
                  <a:pt x="642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8770989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9738490" y="5250296"/>
            <a:ext cx="672465" cy="672465"/>
          </a:xfrm>
          <a:custGeom>
            <a:avLst/>
            <a:gdLst/>
            <a:ahLst/>
            <a:cxnLst/>
            <a:rect l="l" t="t" r="r" b="b"/>
            <a:pathLst>
              <a:path w="672465" h="672464">
                <a:moveTo>
                  <a:pt x="0" y="672071"/>
                </a:moveTo>
                <a:lnTo>
                  <a:pt x="672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8800372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9738490" y="5250304"/>
            <a:ext cx="701675" cy="701675"/>
          </a:xfrm>
          <a:custGeom>
            <a:avLst/>
            <a:gdLst/>
            <a:ahLst/>
            <a:cxnLst/>
            <a:rect l="l" t="t" r="r" b="b"/>
            <a:pathLst>
              <a:path w="701675" h="701675">
                <a:moveTo>
                  <a:pt x="0" y="701446"/>
                </a:moveTo>
                <a:lnTo>
                  <a:pt x="7015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829754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738624" y="5250299"/>
            <a:ext cx="730885" cy="730885"/>
          </a:xfrm>
          <a:custGeom>
            <a:avLst/>
            <a:gdLst/>
            <a:ahLst/>
            <a:cxnLst/>
            <a:rect l="l" t="t" r="r" b="b"/>
            <a:pathLst>
              <a:path w="730884" h="730885">
                <a:moveTo>
                  <a:pt x="0" y="730834"/>
                </a:moveTo>
                <a:lnTo>
                  <a:pt x="730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859270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9738624" y="5250295"/>
            <a:ext cx="760730" cy="760730"/>
          </a:xfrm>
          <a:custGeom>
            <a:avLst/>
            <a:gdLst/>
            <a:ahLst/>
            <a:cxnLst/>
            <a:rect l="l" t="t" r="r" b="b"/>
            <a:pathLst>
              <a:path w="760729" h="760729">
                <a:moveTo>
                  <a:pt x="0" y="760222"/>
                </a:moveTo>
                <a:lnTo>
                  <a:pt x="760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88865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91817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894755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8976938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9006454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903583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906535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909473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9124119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9153635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9183018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9212535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92419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9271300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93008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9330201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93597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938910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9418484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9448000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9477382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9506900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953628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956566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959518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962456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9653947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968346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971284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9742364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977174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9801129" y="5276880"/>
            <a:ext cx="1613535" cy="1613535"/>
          </a:xfrm>
          <a:custGeom>
            <a:avLst/>
            <a:gdLst/>
            <a:ahLst/>
            <a:cxnLst/>
            <a:rect l="l" t="t" r="r" b="b"/>
            <a:pathLst>
              <a:path w="1613534" h="1613534">
                <a:moveTo>
                  <a:pt x="0" y="1612988"/>
                </a:moveTo>
                <a:lnTo>
                  <a:pt x="1612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1432019" y="523694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22174"/>
                </a:moveTo>
                <a:lnTo>
                  <a:pt x="22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9830647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98600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9889545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9918930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9948312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30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99778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0007211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00367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0066111" y="5264460"/>
            <a:ext cx="1625600" cy="1625600"/>
          </a:xfrm>
          <a:custGeom>
            <a:avLst/>
            <a:gdLst/>
            <a:ahLst/>
            <a:cxnLst/>
            <a:rect l="l" t="t" r="r" b="b"/>
            <a:pathLst>
              <a:path w="1625600" h="1625600">
                <a:moveTo>
                  <a:pt x="0" y="1625409"/>
                </a:moveTo>
                <a:lnTo>
                  <a:pt x="1625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0095493" y="5293835"/>
            <a:ext cx="1596390" cy="1596390"/>
          </a:xfrm>
          <a:custGeom>
            <a:avLst/>
            <a:gdLst/>
            <a:ahLst/>
            <a:cxnLst/>
            <a:rect l="l" t="t" r="r" b="b"/>
            <a:pathLst>
              <a:path w="1596390" h="1596390">
                <a:moveTo>
                  <a:pt x="0" y="1596034"/>
                </a:moveTo>
                <a:lnTo>
                  <a:pt x="15960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0125009" y="5323349"/>
            <a:ext cx="1566545" cy="1566545"/>
          </a:xfrm>
          <a:custGeom>
            <a:avLst/>
            <a:gdLst/>
            <a:ahLst/>
            <a:cxnLst/>
            <a:rect l="l" t="t" r="r" b="b"/>
            <a:pathLst>
              <a:path w="1566545" h="1566545">
                <a:moveTo>
                  <a:pt x="0" y="1566519"/>
                </a:moveTo>
                <a:lnTo>
                  <a:pt x="15665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0154392" y="5352737"/>
            <a:ext cx="1537335" cy="1537335"/>
          </a:xfrm>
          <a:custGeom>
            <a:avLst/>
            <a:gdLst/>
            <a:ahLst/>
            <a:cxnLst/>
            <a:rect l="l" t="t" r="r" b="b"/>
            <a:pathLst>
              <a:path w="1537334" h="1537334">
                <a:moveTo>
                  <a:pt x="0" y="1537131"/>
                </a:moveTo>
                <a:lnTo>
                  <a:pt x="1537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0183910" y="5382252"/>
            <a:ext cx="1508125" cy="1508125"/>
          </a:xfrm>
          <a:custGeom>
            <a:avLst/>
            <a:gdLst/>
            <a:ahLst/>
            <a:cxnLst/>
            <a:rect l="l" t="t" r="r" b="b"/>
            <a:pathLst>
              <a:path w="1508125" h="1508125">
                <a:moveTo>
                  <a:pt x="0" y="1507617"/>
                </a:moveTo>
                <a:lnTo>
                  <a:pt x="15076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0213292" y="5411640"/>
            <a:ext cx="1478280" cy="1478280"/>
          </a:xfrm>
          <a:custGeom>
            <a:avLst/>
            <a:gdLst/>
            <a:ahLst/>
            <a:cxnLst/>
            <a:rect l="l" t="t" r="r" b="b"/>
            <a:pathLst>
              <a:path w="1478279" h="1478279">
                <a:moveTo>
                  <a:pt x="0" y="1478229"/>
                </a:moveTo>
                <a:lnTo>
                  <a:pt x="1478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0242675" y="5441015"/>
            <a:ext cx="1449070" cy="1449070"/>
          </a:xfrm>
          <a:custGeom>
            <a:avLst/>
            <a:gdLst/>
            <a:ahLst/>
            <a:cxnLst/>
            <a:rect l="l" t="t" r="r" b="b"/>
            <a:pathLst>
              <a:path w="1449070" h="1449070">
                <a:moveTo>
                  <a:pt x="0" y="1448854"/>
                </a:moveTo>
                <a:lnTo>
                  <a:pt x="14488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0272191" y="5470542"/>
            <a:ext cx="1419860" cy="1419860"/>
          </a:xfrm>
          <a:custGeom>
            <a:avLst/>
            <a:gdLst/>
            <a:ahLst/>
            <a:cxnLst/>
            <a:rect l="l" t="t" r="r" b="b"/>
            <a:pathLst>
              <a:path w="1419859" h="1419859">
                <a:moveTo>
                  <a:pt x="0" y="1419326"/>
                </a:moveTo>
                <a:lnTo>
                  <a:pt x="1419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0301575" y="5499917"/>
            <a:ext cx="1390015" cy="1390015"/>
          </a:xfrm>
          <a:custGeom>
            <a:avLst/>
            <a:gdLst/>
            <a:ahLst/>
            <a:cxnLst/>
            <a:rect l="l" t="t" r="r" b="b"/>
            <a:pathLst>
              <a:path w="1390015" h="1390015">
                <a:moveTo>
                  <a:pt x="0" y="1389951"/>
                </a:moveTo>
                <a:lnTo>
                  <a:pt x="138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0331091" y="5529432"/>
            <a:ext cx="1360805" cy="1360805"/>
          </a:xfrm>
          <a:custGeom>
            <a:avLst/>
            <a:gdLst/>
            <a:ahLst/>
            <a:cxnLst/>
            <a:rect l="l" t="t" r="r" b="b"/>
            <a:pathLst>
              <a:path w="1360804" h="1360804">
                <a:moveTo>
                  <a:pt x="0" y="1360436"/>
                </a:moveTo>
                <a:lnTo>
                  <a:pt x="1360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0360476" y="5558820"/>
            <a:ext cx="1331595" cy="1331595"/>
          </a:xfrm>
          <a:custGeom>
            <a:avLst/>
            <a:gdLst/>
            <a:ahLst/>
            <a:cxnLst/>
            <a:rect l="l" t="t" r="r" b="b"/>
            <a:pathLst>
              <a:path w="1331595" h="1331595">
                <a:moveTo>
                  <a:pt x="0" y="1331048"/>
                </a:moveTo>
                <a:lnTo>
                  <a:pt x="1331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0389858" y="5588208"/>
            <a:ext cx="1301750" cy="1301750"/>
          </a:xfrm>
          <a:custGeom>
            <a:avLst/>
            <a:gdLst/>
            <a:ahLst/>
            <a:cxnLst/>
            <a:rect l="l" t="t" r="r" b="b"/>
            <a:pathLst>
              <a:path w="1301750" h="1301750">
                <a:moveTo>
                  <a:pt x="0" y="1301661"/>
                </a:moveTo>
                <a:lnTo>
                  <a:pt x="1301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0419374" y="5617722"/>
            <a:ext cx="1272540" cy="1272540"/>
          </a:xfrm>
          <a:custGeom>
            <a:avLst/>
            <a:gdLst/>
            <a:ahLst/>
            <a:cxnLst/>
            <a:rect l="l" t="t" r="r" b="b"/>
            <a:pathLst>
              <a:path w="1272540" h="1272540">
                <a:moveTo>
                  <a:pt x="0" y="1272146"/>
                </a:moveTo>
                <a:lnTo>
                  <a:pt x="1272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0448757" y="5647098"/>
            <a:ext cx="1243330" cy="1243330"/>
          </a:xfrm>
          <a:custGeom>
            <a:avLst/>
            <a:gdLst/>
            <a:ahLst/>
            <a:cxnLst/>
            <a:rect l="l" t="t" r="r" b="b"/>
            <a:pathLst>
              <a:path w="1243329" h="1243329">
                <a:moveTo>
                  <a:pt x="0" y="1242771"/>
                </a:moveTo>
                <a:lnTo>
                  <a:pt x="1242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0478140" y="5676486"/>
            <a:ext cx="1213485" cy="1213485"/>
          </a:xfrm>
          <a:custGeom>
            <a:avLst/>
            <a:gdLst/>
            <a:ahLst/>
            <a:cxnLst/>
            <a:rect l="l" t="t" r="r" b="b"/>
            <a:pathLst>
              <a:path w="1213484" h="1213484">
                <a:moveTo>
                  <a:pt x="0" y="1213383"/>
                </a:moveTo>
                <a:lnTo>
                  <a:pt x="1213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0507657" y="5706000"/>
            <a:ext cx="1184275" cy="1184275"/>
          </a:xfrm>
          <a:custGeom>
            <a:avLst/>
            <a:gdLst/>
            <a:ahLst/>
            <a:cxnLst/>
            <a:rect l="l" t="t" r="r" b="b"/>
            <a:pathLst>
              <a:path w="1184275" h="1184275">
                <a:moveTo>
                  <a:pt x="0" y="1183868"/>
                </a:moveTo>
                <a:lnTo>
                  <a:pt x="1183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0537039" y="5735388"/>
            <a:ext cx="1155065" cy="1155065"/>
          </a:xfrm>
          <a:custGeom>
            <a:avLst/>
            <a:gdLst/>
            <a:ahLst/>
            <a:cxnLst/>
            <a:rect l="l" t="t" r="r" b="b"/>
            <a:pathLst>
              <a:path w="1155065" h="1155065">
                <a:moveTo>
                  <a:pt x="0" y="1154480"/>
                </a:moveTo>
                <a:lnTo>
                  <a:pt x="1154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0566556" y="5764903"/>
            <a:ext cx="1125220" cy="1125220"/>
          </a:xfrm>
          <a:custGeom>
            <a:avLst/>
            <a:gdLst/>
            <a:ahLst/>
            <a:cxnLst/>
            <a:rect l="l" t="t" r="r" b="b"/>
            <a:pathLst>
              <a:path w="1125220" h="1125220">
                <a:moveTo>
                  <a:pt x="0" y="1124966"/>
                </a:moveTo>
                <a:lnTo>
                  <a:pt x="11249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0595939" y="5794278"/>
            <a:ext cx="1096010" cy="1096010"/>
          </a:xfrm>
          <a:custGeom>
            <a:avLst/>
            <a:gdLst/>
            <a:ahLst/>
            <a:cxnLst/>
            <a:rect l="l" t="t" r="r" b="b"/>
            <a:pathLst>
              <a:path w="1096009" h="1096009">
                <a:moveTo>
                  <a:pt x="0" y="1095590"/>
                </a:moveTo>
                <a:lnTo>
                  <a:pt x="1095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0625322" y="5823666"/>
            <a:ext cx="1066800" cy="1066800"/>
          </a:xfrm>
          <a:custGeom>
            <a:avLst/>
            <a:gdLst/>
            <a:ahLst/>
            <a:cxnLst/>
            <a:rect l="l" t="t" r="r" b="b"/>
            <a:pathLst>
              <a:path w="1066800" h="1066800">
                <a:moveTo>
                  <a:pt x="0" y="1066203"/>
                </a:moveTo>
                <a:lnTo>
                  <a:pt x="1066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0654838" y="5853181"/>
            <a:ext cx="1036955" cy="1036955"/>
          </a:xfrm>
          <a:custGeom>
            <a:avLst/>
            <a:gdLst/>
            <a:ahLst/>
            <a:cxnLst/>
            <a:rect l="l" t="t" r="r" b="b"/>
            <a:pathLst>
              <a:path w="1036954" h="1036954">
                <a:moveTo>
                  <a:pt x="0" y="1036688"/>
                </a:moveTo>
                <a:lnTo>
                  <a:pt x="1036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0684221" y="5882568"/>
            <a:ext cx="1007744" cy="1007744"/>
          </a:xfrm>
          <a:custGeom>
            <a:avLst/>
            <a:gdLst/>
            <a:ahLst/>
            <a:cxnLst/>
            <a:rect l="l" t="t" r="r" b="b"/>
            <a:pathLst>
              <a:path w="1007745" h="1007745">
                <a:moveTo>
                  <a:pt x="0" y="1007300"/>
                </a:moveTo>
                <a:lnTo>
                  <a:pt x="10073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0713739" y="5912083"/>
            <a:ext cx="977900" cy="977900"/>
          </a:xfrm>
          <a:custGeom>
            <a:avLst/>
            <a:gdLst/>
            <a:ahLst/>
            <a:cxnLst/>
            <a:rect l="l" t="t" r="r" b="b"/>
            <a:pathLst>
              <a:path w="977900" h="977900">
                <a:moveTo>
                  <a:pt x="0" y="977785"/>
                </a:moveTo>
                <a:lnTo>
                  <a:pt x="9777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0743121" y="5941471"/>
            <a:ext cx="948690" cy="948690"/>
          </a:xfrm>
          <a:custGeom>
            <a:avLst/>
            <a:gdLst/>
            <a:ahLst/>
            <a:cxnLst/>
            <a:rect l="l" t="t" r="r" b="b"/>
            <a:pathLst>
              <a:path w="948690" h="948690">
                <a:moveTo>
                  <a:pt x="0" y="948397"/>
                </a:moveTo>
                <a:lnTo>
                  <a:pt x="9483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0772504" y="5970846"/>
            <a:ext cx="919480" cy="919480"/>
          </a:xfrm>
          <a:custGeom>
            <a:avLst/>
            <a:gdLst/>
            <a:ahLst/>
            <a:cxnLst/>
            <a:rect l="l" t="t" r="r" b="b"/>
            <a:pathLst>
              <a:path w="919479" h="919479">
                <a:moveTo>
                  <a:pt x="0" y="919022"/>
                </a:moveTo>
                <a:lnTo>
                  <a:pt x="919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0802022" y="6000361"/>
            <a:ext cx="889635" cy="889635"/>
          </a:xfrm>
          <a:custGeom>
            <a:avLst/>
            <a:gdLst/>
            <a:ahLst/>
            <a:cxnLst/>
            <a:rect l="l" t="t" r="r" b="b"/>
            <a:pathLst>
              <a:path w="889634" h="889634">
                <a:moveTo>
                  <a:pt x="0" y="889507"/>
                </a:moveTo>
                <a:lnTo>
                  <a:pt x="8895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0831404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0860920" y="6059137"/>
            <a:ext cx="831215" cy="831215"/>
          </a:xfrm>
          <a:custGeom>
            <a:avLst/>
            <a:gdLst/>
            <a:ahLst/>
            <a:cxnLst/>
            <a:rect l="l" t="t" r="r" b="b"/>
            <a:pathLst>
              <a:path w="831215" h="831215">
                <a:moveTo>
                  <a:pt x="0" y="830732"/>
                </a:moveTo>
                <a:lnTo>
                  <a:pt x="8306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0890303" y="6088651"/>
            <a:ext cx="801370" cy="801370"/>
          </a:xfrm>
          <a:custGeom>
            <a:avLst/>
            <a:gdLst/>
            <a:ahLst/>
            <a:cxnLst/>
            <a:rect l="l" t="t" r="r" b="b"/>
            <a:pathLst>
              <a:path w="801370" h="801370">
                <a:moveTo>
                  <a:pt x="0" y="801217"/>
                </a:moveTo>
                <a:lnTo>
                  <a:pt x="801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0919686" y="6118026"/>
            <a:ext cx="772160" cy="772160"/>
          </a:xfrm>
          <a:custGeom>
            <a:avLst/>
            <a:gdLst/>
            <a:ahLst/>
            <a:cxnLst/>
            <a:rect l="l" t="t" r="r" b="b"/>
            <a:pathLst>
              <a:path w="772159" h="772159">
                <a:moveTo>
                  <a:pt x="0" y="771842"/>
                </a:moveTo>
                <a:lnTo>
                  <a:pt x="771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0949203" y="6147554"/>
            <a:ext cx="742950" cy="742315"/>
          </a:xfrm>
          <a:custGeom>
            <a:avLst/>
            <a:gdLst/>
            <a:ahLst/>
            <a:cxnLst/>
            <a:rect l="l" t="t" r="r" b="b"/>
            <a:pathLst>
              <a:path w="742950" h="742315">
                <a:moveTo>
                  <a:pt x="0" y="742315"/>
                </a:moveTo>
                <a:lnTo>
                  <a:pt x="7423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0978586" y="6176929"/>
            <a:ext cx="713105" cy="713105"/>
          </a:xfrm>
          <a:custGeom>
            <a:avLst/>
            <a:gdLst/>
            <a:ahLst/>
            <a:cxnLst/>
            <a:rect l="l" t="t" r="r" b="b"/>
            <a:pathLst>
              <a:path w="713104" h="713104">
                <a:moveTo>
                  <a:pt x="0" y="712939"/>
                </a:moveTo>
                <a:lnTo>
                  <a:pt x="712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1008102" y="6206317"/>
            <a:ext cx="683895" cy="683895"/>
          </a:xfrm>
          <a:custGeom>
            <a:avLst/>
            <a:gdLst/>
            <a:ahLst/>
            <a:cxnLst/>
            <a:rect l="l" t="t" r="r" b="b"/>
            <a:pathLst>
              <a:path w="683895" h="683895">
                <a:moveTo>
                  <a:pt x="0" y="683552"/>
                </a:moveTo>
                <a:lnTo>
                  <a:pt x="6834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1037485" y="6235832"/>
            <a:ext cx="654050" cy="654050"/>
          </a:xfrm>
          <a:custGeom>
            <a:avLst/>
            <a:gdLst/>
            <a:ahLst/>
            <a:cxnLst/>
            <a:rect l="l" t="t" r="r" b="b"/>
            <a:pathLst>
              <a:path w="654050" h="654050">
                <a:moveTo>
                  <a:pt x="0" y="654037"/>
                </a:moveTo>
                <a:lnTo>
                  <a:pt x="6540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1066868" y="6265219"/>
            <a:ext cx="624840" cy="624840"/>
          </a:xfrm>
          <a:custGeom>
            <a:avLst/>
            <a:gdLst/>
            <a:ahLst/>
            <a:cxnLst/>
            <a:rect l="l" t="t" r="r" b="b"/>
            <a:pathLst>
              <a:path w="624840" h="624840">
                <a:moveTo>
                  <a:pt x="0" y="624649"/>
                </a:moveTo>
                <a:lnTo>
                  <a:pt x="624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1096384" y="6294734"/>
            <a:ext cx="595630" cy="595630"/>
          </a:xfrm>
          <a:custGeom>
            <a:avLst/>
            <a:gdLst/>
            <a:ahLst/>
            <a:cxnLst/>
            <a:rect l="l" t="t" r="r" b="b"/>
            <a:pathLst>
              <a:path w="595629" h="595629">
                <a:moveTo>
                  <a:pt x="0" y="595134"/>
                </a:moveTo>
                <a:lnTo>
                  <a:pt x="595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125767" y="6324109"/>
            <a:ext cx="565785" cy="565785"/>
          </a:xfrm>
          <a:custGeom>
            <a:avLst/>
            <a:gdLst/>
            <a:ahLst/>
            <a:cxnLst/>
            <a:rect l="l" t="t" r="r" b="b"/>
            <a:pathLst>
              <a:path w="565784" h="565784">
                <a:moveTo>
                  <a:pt x="0" y="565759"/>
                </a:moveTo>
                <a:lnTo>
                  <a:pt x="5657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1155284" y="6353497"/>
            <a:ext cx="536575" cy="536575"/>
          </a:xfrm>
          <a:custGeom>
            <a:avLst/>
            <a:gdLst/>
            <a:ahLst/>
            <a:cxnLst/>
            <a:rect l="l" t="t" r="r" b="b"/>
            <a:pathLst>
              <a:path w="536575" h="536575">
                <a:moveTo>
                  <a:pt x="0" y="536371"/>
                </a:moveTo>
                <a:lnTo>
                  <a:pt x="536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1184667" y="6383012"/>
            <a:ext cx="507365" cy="507365"/>
          </a:xfrm>
          <a:custGeom>
            <a:avLst/>
            <a:gdLst/>
            <a:ahLst/>
            <a:cxnLst/>
            <a:rect l="l" t="t" r="r" b="b"/>
            <a:pathLst>
              <a:path w="507365" h="507365">
                <a:moveTo>
                  <a:pt x="0" y="506856"/>
                </a:moveTo>
                <a:lnTo>
                  <a:pt x="506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1214050" y="6412400"/>
            <a:ext cx="477520" cy="477520"/>
          </a:xfrm>
          <a:custGeom>
            <a:avLst/>
            <a:gdLst/>
            <a:ahLst/>
            <a:cxnLst/>
            <a:rect l="l" t="t" r="r" b="b"/>
            <a:pathLst>
              <a:path w="477520" h="477520">
                <a:moveTo>
                  <a:pt x="0" y="477469"/>
                </a:moveTo>
                <a:lnTo>
                  <a:pt x="4774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1243567" y="6441914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447954"/>
                </a:moveTo>
                <a:lnTo>
                  <a:pt x="4479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1272950" y="6471290"/>
            <a:ext cx="419100" cy="419100"/>
          </a:xfrm>
          <a:custGeom>
            <a:avLst/>
            <a:gdLst/>
            <a:ahLst/>
            <a:cxnLst/>
            <a:rect l="l" t="t" r="r" b="b"/>
            <a:pathLst>
              <a:path w="419100" h="419100">
                <a:moveTo>
                  <a:pt x="0" y="418579"/>
                </a:moveTo>
                <a:lnTo>
                  <a:pt x="4185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1302333" y="6500678"/>
            <a:ext cx="389255" cy="389255"/>
          </a:xfrm>
          <a:custGeom>
            <a:avLst/>
            <a:gdLst/>
            <a:ahLst/>
            <a:cxnLst/>
            <a:rect l="l" t="t" r="r" b="b"/>
            <a:pathLst>
              <a:path w="389254" h="389254">
                <a:moveTo>
                  <a:pt x="0" y="389191"/>
                </a:moveTo>
                <a:lnTo>
                  <a:pt x="389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1331850" y="6530192"/>
            <a:ext cx="360045" cy="360045"/>
          </a:xfrm>
          <a:custGeom>
            <a:avLst/>
            <a:gdLst/>
            <a:ahLst/>
            <a:cxnLst/>
            <a:rect l="l" t="t" r="r" b="b"/>
            <a:pathLst>
              <a:path w="360045" h="360045">
                <a:moveTo>
                  <a:pt x="0" y="359676"/>
                </a:moveTo>
                <a:lnTo>
                  <a:pt x="359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1361233" y="6559580"/>
            <a:ext cx="330835" cy="330835"/>
          </a:xfrm>
          <a:custGeom>
            <a:avLst/>
            <a:gdLst/>
            <a:ahLst/>
            <a:cxnLst/>
            <a:rect l="l" t="t" r="r" b="b"/>
            <a:pathLst>
              <a:path w="330834" h="330834">
                <a:moveTo>
                  <a:pt x="0" y="330288"/>
                </a:moveTo>
                <a:lnTo>
                  <a:pt x="330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1390749" y="6588955"/>
            <a:ext cx="300990" cy="300990"/>
          </a:xfrm>
          <a:custGeom>
            <a:avLst/>
            <a:gdLst/>
            <a:ahLst/>
            <a:cxnLst/>
            <a:rect l="l" t="t" r="r" b="b"/>
            <a:pathLst>
              <a:path w="300990" h="300990">
                <a:moveTo>
                  <a:pt x="0" y="300913"/>
                </a:moveTo>
                <a:lnTo>
                  <a:pt x="3007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1420132" y="6618482"/>
            <a:ext cx="271780" cy="271780"/>
          </a:xfrm>
          <a:custGeom>
            <a:avLst/>
            <a:gdLst/>
            <a:ahLst/>
            <a:cxnLst/>
            <a:rect l="l" t="t" r="r" b="b"/>
            <a:pathLst>
              <a:path w="271779" h="271779">
                <a:moveTo>
                  <a:pt x="0" y="271386"/>
                </a:moveTo>
                <a:lnTo>
                  <a:pt x="271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1449515" y="6647858"/>
            <a:ext cx="242570" cy="242570"/>
          </a:xfrm>
          <a:custGeom>
            <a:avLst/>
            <a:gdLst/>
            <a:ahLst/>
            <a:cxnLst/>
            <a:rect l="l" t="t" r="r" b="b"/>
            <a:pathLst>
              <a:path w="242570" h="242570">
                <a:moveTo>
                  <a:pt x="0" y="242011"/>
                </a:moveTo>
                <a:lnTo>
                  <a:pt x="242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1479031" y="6677373"/>
            <a:ext cx="212725" cy="212725"/>
          </a:xfrm>
          <a:custGeom>
            <a:avLst/>
            <a:gdLst/>
            <a:ahLst/>
            <a:cxnLst/>
            <a:rect l="l" t="t" r="r" b="b"/>
            <a:pathLst>
              <a:path w="212725" h="212725">
                <a:moveTo>
                  <a:pt x="0" y="212496"/>
                </a:moveTo>
                <a:lnTo>
                  <a:pt x="212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508414" y="6706760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5">
                <a:moveTo>
                  <a:pt x="0" y="183108"/>
                </a:moveTo>
                <a:lnTo>
                  <a:pt x="1831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1537930" y="6736148"/>
            <a:ext cx="153670" cy="154305"/>
          </a:xfrm>
          <a:custGeom>
            <a:avLst/>
            <a:gdLst/>
            <a:ahLst/>
            <a:cxnLst/>
            <a:rect l="l" t="t" r="r" b="b"/>
            <a:pathLst>
              <a:path w="153670" h="154304">
                <a:moveTo>
                  <a:pt x="0" y="153720"/>
                </a:moveTo>
                <a:lnTo>
                  <a:pt x="153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567313" y="6765663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0" y="124206"/>
                </a:moveTo>
                <a:lnTo>
                  <a:pt x="1242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1596697" y="679503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94830"/>
                </a:moveTo>
                <a:lnTo>
                  <a:pt x="948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1626213" y="6824553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0" y="65316"/>
                </a:moveTo>
                <a:lnTo>
                  <a:pt x="6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1655596" y="685394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0" y="35928"/>
                </a:moveTo>
                <a:lnTo>
                  <a:pt x="3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1685112" y="688332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0" y="6540"/>
                </a:moveTo>
                <a:lnTo>
                  <a:pt x="64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0895" y="6869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761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0884" y="6840580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30" h="49529">
                <a:moveTo>
                  <a:pt x="49288" y="49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0893" y="6811205"/>
            <a:ext cx="78740" cy="78740"/>
          </a:xfrm>
          <a:custGeom>
            <a:avLst/>
            <a:gdLst/>
            <a:ahLst/>
            <a:cxnLst/>
            <a:rect l="l" t="t" r="r" b="b"/>
            <a:pathLst>
              <a:path w="78739" h="78740">
                <a:moveTo>
                  <a:pt x="78663" y="786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0888" y="678169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5" h="108584">
                <a:moveTo>
                  <a:pt x="108051" y="1081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0889" y="6752303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4" h="137795">
                <a:moveTo>
                  <a:pt x="137566" y="1375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0884" y="6722788"/>
            <a:ext cx="167005" cy="167640"/>
          </a:xfrm>
          <a:custGeom>
            <a:avLst/>
            <a:gdLst/>
            <a:ahLst/>
            <a:cxnLst/>
            <a:rect l="l" t="t" r="r" b="b"/>
            <a:pathLst>
              <a:path w="167005" h="167640">
                <a:moveTo>
                  <a:pt x="166954" y="1670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0886" y="6693400"/>
            <a:ext cx="196850" cy="196850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469" y="196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0894" y="6664025"/>
            <a:ext cx="226060" cy="226060"/>
          </a:xfrm>
          <a:custGeom>
            <a:avLst/>
            <a:gdLst/>
            <a:ahLst/>
            <a:cxnLst/>
            <a:rect l="l" t="t" r="r" b="b"/>
            <a:pathLst>
              <a:path w="226060" h="226059">
                <a:moveTo>
                  <a:pt x="225844" y="2258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0889" y="6634510"/>
            <a:ext cx="255270" cy="255904"/>
          </a:xfrm>
          <a:custGeom>
            <a:avLst/>
            <a:gdLst/>
            <a:ahLst/>
            <a:cxnLst/>
            <a:rect l="l" t="t" r="r" b="b"/>
            <a:pathLst>
              <a:path w="255270" h="255904">
                <a:moveTo>
                  <a:pt x="255231" y="255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0891" y="6605122"/>
            <a:ext cx="285115" cy="285115"/>
          </a:xfrm>
          <a:custGeom>
            <a:avLst/>
            <a:gdLst/>
            <a:ahLst/>
            <a:cxnLst/>
            <a:rect l="l" t="t" r="r" b="b"/>
            <a:pathLst>
              <a:path w="285114" h="285115">
                <a:moveTo>
                  <a:pt x="284746" y="2847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0886" y="6575607"/>
            <a:ext cx="314325" cy="314325"/>
          </a:xfrm>
          <a:custGeom>
            <a:avLst/>
            <a:gdLst/>
            <a:ahLst/>
            <a:cxnLst/>
            <a:rect l="l" t="t" r="r" b="b"/>
            <a:pathLst>
              <a:path w="314325" h="314325">
                <a:moveTo>
                  <a:pt x="314134" y="3142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0888" y="6546219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343649" y="343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0895" y="6516844"/>
            <a:ext cx="373380" cy="373380"/>
          </a:xfrm>
          <a:custGeom>
            <a:avLst/>
            <a:gdLst/>
            <a:ahLst/>
            <a:cxnLst/>
            <a:rect l="l" t="t" r="r" b="b"/>
            <a:pathLst>
              <a:path w="373379" h="373379">
                <a:moveTo>
                  <a:pt x="373024" y="373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0891" y="6487317"/>
            <a:ext cx="402590" cy="402590"/>
          </a:xfrm>
          <a:custGeom>
            <a:avLst/>
            <a:gdLst/>
            <a:ahLst/>
            <a:cxnLst/>
            <a:rect l="l" t="t" r="r" b="b"/>
            <a:pathLst>
              <a:path w="402589" h="402590">
                <a:moveTo>
                  <a:pt x="402412" y="402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0893" y="6457942"/>
            <a:ext cx="432434" cy="432434"/>
          </a:xfrm>
          <a:custGeom>
            <a:avLst/>
            <a:gdLst/>
            <a:ahLst/>
            <a:cxnLst/>
            <a:rect l="l" t="t" r="r" b="b"/>
            <a:pathLst>
              <a:path w="432435" h="432434">
                <a:moveTo>
                  <a:pt x="431926" y="4319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0888" y="6428427"/>
            <a:ext cx="461645" cy="461645"/>
          </a:xfrm>
          <a:custGeom>
            <a:avLst/>
            <a:gdLst/>
            <a:ahLst/>
            <a:cxnLst/>
            <a:rect l="l" t="t" r="r" b="b"/>
            <a:pathLst>
              <a:path w="461645" h="461645">
                <a:moveTo>
                  <a:pt x="461314" y="461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0890" y="6399039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490829" y="4908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0885" y="6369651"/>
            <a:ext cx="520700" cy="520700"/>
          </a:xfrm>
          <a:custGeom>
            <a:avLst/>
            <a:gdLst/>
            <a:ahLst/>
            <a:cxnLst/>
            <a:rect l="l" t="t" r="r" b="b"/>
            <a:pathLst>
              <a:path w="520700" h="520700">
                <a:moveTo>
                  <a:pt x="520217" y="5202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0893" y="6340137"/>
            <a:ext cx="549910" cy="549910"/>
          </a:xfrm>
          <a:custGeom>
            <a:avLst/>
            <a:gdLst/>
            <a:ahLst/>
            <a:cxnLst/>
            <a:rect l="l" t="t" r="r" b="b"/>
            <a:pathLst>
              <a:path w="549910" h="549909">
                <a:moveTo>
                  <a:pt x="549592" y="549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0894" y="6310762"/>
            <a:ext cx="579120" cy="579120"/>
          </a:xfrm>
          <a:custGeom>
            <a:avLst/>
            <a:gdLst/>
            <a:ahLst/>
            <a:cxnLst/>
            <a:rect l="l" t="t" r="r" b="b"/>
            <a:pathLst>
              <a:path w="579120" h="579120">
                <a:moveTo>
                  <a:pt x="579107" y="57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0889" y="6281374"/>
            <a:ext cx="608965" cy="608965"/>
          </a:xfrm>
          <a:custGeom>
            <a:avLst/>
            <a:gdLst/>
            <a:ahLst/>
            <a:cxnLst/>
            <a:rect l="l" t="t" r="r" b="b"/>
            <a:pathLst>
              <a:path w="608964" h="608965">
                <a:moveTo>
                  <a:pt x="608495" y="6084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0891" y="6251859"/>
            <a:ext cx="638175" cy="638175"/>
          </a:xfrm>
          <a:custGeom>
            <a:avLst/>
            <a:gdLst/>
            <a:ahLst/>
            <a:cxnLst/>
            <a:rect l="l" t="t" r="r" b="b"/>
            <a:pathLst>
              <a:path w="638175" h="638175">
                <a:moveTo>
                  <a:pt x="638009" y="638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0886" y="6222471"/>
            <a:ext cx="667385" cy="668020"/>
          </a:xfrm>
          <a:custGeom>
            <a:avLst/>
            <a:gdLst/>
            <a:ahLst/>
            <a:cxnLst/>
            <a:rect l="l" t="t" r="r" b="b"/>
            <a:pathLst>
              <a:path w="667385" h="668020">
                <a:moveTo>
                  <a:pt x="667397" y="6673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0895" y="6192956"/>
            <a:ext cx="697230" cy="697230"/>
          </a:xfrm>
          <a:custGeom>
            <a:avLst/>
            <a:gdLst/>
            <a:ahLst/>
            <a:cxnLst/>
            <a:rect l="l" t="t" r="r" b="b"/>
            <a:pathLst>
              <a:path w="697229" h="697229">
                <a:moveTo>
                  <a:pt x="696772" y="696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0895" y="6163569"/>
            <a:ext cx="726440" cy="726440"/>
          </a:xfrm>
          <a:custGeom>
            <a:avLst/>
            <a:gdLst/>
            <a:ahLst/>
            <a:cxnLst/>
            <a:rect l="l" t="t" r="r" b="b"/>
            <a:pathLst>
              <a:path w="726439" h="726440">
                <a:moveTo>
                  <a:pt x="726287" y="726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0891" y="6134193"/>
            <a:ext cx="756285" cy="756285"/>
          </a:xfrm>
          <a:custGeom>
            <a:avLst/>
            <a:gdLst/>
            <a:ahLst/>
            <a:cxnLst/>
            <a:rect l="l" t="t" r="r" b="b"/>
            <a:pathLst>
              <a:path w="756285" h="756284">
                <a:moveTo>
                  <a:pt x="755675" y="755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0886" y="6104679"/>
            <a:ext cx="785495" cy="785495"/>
          </a:xfrm>
          <a:custGeom>
            <a:avLst/>
            <a:gdLst/>
            <a:ahLst/>
            <a:cxnLst/>
            <a:rect l="l" t="t" r="r" b="b"/>
            <a:pathLst>
              <a:path w="785495" h="785495">
                <a:moveTo>
                  <a:pt x="785063" y="7851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0889" y="6075291"/>
            <a:ext cx="814705" cy="814705"/>
          </a:xfrm>
          <a:custGeom>
            <a:avLst/>
            <a:gdLst/>
            <a:ahLst/>
            <a:cxnLst/>
            <a:rect l="l" t="t" r="r" b="b"/>
            <a:pathLst>
              <a:path w="814704" h="814704">
                <a:moveTo>
                  <a:pt x="814577" y="8145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0896" y="6045776"/>
            <a:ext cx="844550" cy="844550"/>
          </a:xfrm>
          <a:custGeom>
            <a:avLst/>
            <a:gdLst/>
            <a:ahLst/>
            <a:cxnLst/>
            <a:rect l="l" t="t" r="r" b="b"/>
            <a:pathLst>
              <a:path w="844550" h="844550">
                <a:moveTo>
                  <a:pt x="843953" y="8440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0885" y="6016388"/>
            <a:ext cx="873760" cy="873760"/>
          </a:xfrm>
          <a:custGeom>
            <a:avLst/>
            <a:gdLst/>
            <a:ahLst/>
            <a:cxnLst/>
            <a:rect l="l" t="t" r="r" b="b"/>
            <a:pathLst>
              <a:path w="873760" h="873759">
                <a:moveTo>
                  <a:pt x="873480" y="873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0893" y="5987013"/>
            <a:ext cx="902969" cy="902969"/>
          </a:xfrm>
          <a:custGeom>
            <a:avLst/>
            <a:gdLst/>
            <a:ahLst/>
            <a:cxnLst/>
            <a:rect l="l" t="t" r="r" b="b"/>
            <a:pathLst>
              <a:path w="902970" h="902970">
                <a:moveTo>
                  <a:pt x="902855" y="9028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0888" y="5957498"/>
            <a:ext cx="932815" cy="932815"/>
          </a:xfrm>
          <a:custGeom>
            <a:avLst/>
            <a:gdLst/>
            <a:ahLst/>
            <a:cxnLst/>
            <a:rect l="l" t="t" r="r" b="b"/>
            <a:pathLst>
              <a:path w="932814" h="932815">
                <a:moveTo>
                  <a:pt x="932243" y="932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0890" y="5928111"/>
            <a:ext cx="962025" cy="962025"/>
          </a:xfrm>
          <a:custGeom>
            <a:avLst/>
            <a:gdLst/>
            <a:ahLst/>
            <a:cxnLst/>
            <a:rect l="l" t="t" r="r" b="b"/>
            <a:pathLst>
              <a:path w="962025" h="962025">
                <a:moveTo>
                  <a:pt x="961758" y="9617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0885" y="5898596"/>
            <a:ext cx="991235" cy="991869"/>
          </a:xfrm>
          <a:custGeom>
            <a:avLst/>
            <a:gdLst/>
            <a:ahLst/>
            <a:cxnLst/>
            <a:rect l="l" t="t" r="r" b="b"/>
            <a:pathLst>
              <a:path w="991235" h="991870">
                <a:moveTo>
                  <a:pt x="991146" y="991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0886" y="5869208"/>
            <a:ext cx="1021080" cy="1021080"/>
          </a:xfrm>
          <a:custGeom>
            <a:avLst/>
            <a:gdLst/>
            <a:ahLst/>
            <a:cxnLst/>
            <a:rect l="l" t="t" r="r" b="b"/>
            <a:pathLst>
              <a:path w="1021079" h="1021079">
                <a:moveTo>
                  <a:pt x="1020660" y="10206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0895" y="5839833"/>
            <a:ext cx="1050290" cy="1050290"/>
          </a:xfrm>
          <a:custGeom>
            <a:avLst/>
            <a:gdLst/>
            <a:ahLst/>
            <a:cxnLst/>
            <a:rect l="l" t="t" r="r" b="b"/>
            <a:pathLst>
              <a:path w="1050289" h="1050290">
                <a:moveTo>
                  <a:pt x="1050036" y="10500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0890" y="5810305"/>
            <a:ext cx="1079500" cy="1080135"/>
          </a:xfrm>
          <a:custGeom>
            <a:avLst/>
            <a:gdLst/>
            <a:ahLst/>
            <a:cxnLst/>
            <a:rect l="l" t="t" r="r" b="b"/>
            <a:pathLst>
              <a:path w="1079500" h="1080134">
                <a:moveTo>
                  <a:pt x="1079423" y="10795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0891" y="5780930"/>
            <a:ext cx="1109345" cy="1109345"/>
          </a:xfrm>
          <a:custGeom>
            <a:avLst/>
            <a:gdLst/>
            <a:ahLst/>
            <a:cxnLst/>
            <a:rect l="l" t="t" r="r" b="b"/>
            <a:pathLst>
              <a:path w="1109345" h="1109345">
                <a:moveTo>
                  <a:pt x="1108938" y="11089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0886" y="5751543"/>
            <a:ext cx="1138555" cy="1138555"/>
          </a:xfrm>
          <a:custGeom>
            <a:avLst/>
            <a:gdLst/>
            <a:ahLst/>
            <a:cxnLst/>
            <a:rect l="l" t="t" r="r" b="b"/>
            <a:pathLst>
              <a:path w="1138554" h="1138554">
                <a:moveTo>
                  <a:pt x="1138326" y="1138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0889" y="5722028"/>
            <a:ext cx="1168400" cy="1168400"/>
          </a:xfrm>
          <a:custGeom>
            <a:avLst/>
            <a:gdLst/>
            <a:ahLst/>
            <a:cxnLst/>
            <a:rect l="l" t="t" r="r" b="b"/>
            <a:pathLst>
              <a:path w="1168400" h="1168400">
                <a:moveTo>
                  <a:pt x="1167841" y="11678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0884" y="5692640"/>
            <a:ext cx="1197610" cy="1197610"/>
          </a:xfrm>
          <a:custGeom>
            <a:avLst/>
            <a:gdLst/>
            <a:ahLst/>
            <a:cxnLst/>
            <a:rect l="l" t="t" r="r" b="b"/>
            <a:pathLst>
              <a:path w="1197610" h="1197609">
                <a:moveTo>
                  <a:pt x="1197228" y="11972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0891" y="5663125"/>
            <a:ext cx="1226820" cy="1226820"/>
          </a:xfrm>
          <a:custGeom>
            <a:avLst/>
            <a:gdLst/>
            <a:ahLst/>
            <a:cxnLst/>
            <a:rect l="l" t="t" r="r" b="b"/>
            <a:pathLst>
              <a:path w="1226820" h="1226820">
                <a:moveTo>
                  <a:pt x="1226604" y="12267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0894" y="5633750"/>
            <a:ext cx="1256665" cy="1256665"/>
          </a:xfrm>
          <a:custGeom>
            <a:avLst/>
            <a:gdLst/>
            <a:ahLst/>
            <a:cxnLst/>
            <a:rect l="l" t="t" r="r" b="b"/>
            <a:pathLst>
              <a:path w="1256664" h="1256665">
                <a:moveTo>
                  <a:pt x="1256118" y="12561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0889" y="5604362"/>
            <a:ext cx="1285875" cy="1285875"/>
          </a:xfrm>
          <a:custGeom>
            <a:avLst/>
            <a:gdLst/>
            <a:ahLst/>
            <a:cxnLst/>
            <a:rect l="l" t="t" r="r" b="b"/>
            <a:pathLst>
              <a:path w="1285875" h="1285875">
                <a:moveTo>
                  <a:pt x="1285506" y="12855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0890" y="5574847"/>
            <a:ext cx="1315085" cy="1315085"/>
          </a:xfrm>
          <a:custGeom>
            <a:avLst/>
            <a:gdLst/>
            <a:ahLst/>
            <a:cxnLst/>
            <a:rect l="l" t="t" r="r" b="b"/>
            <a:pathLst>
              <a:path w="1315085" h="1315084">
                <a:moveTo>
                  <a:pt x="1315021" y="1315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0885" y="5545459"/>
            <a:ext cx="1344930" cy="1344930"/>
          </a:xfrm>
          <a:custGeom>
            <a:avLst/>
            <a:gdLst/>
            <a:ahLst/>
            <a:cxnLst/>
            <a:rect l="l" t="t" r="r" b="b"/>
            <a:pathLst>
              <a:path w="1344929" h="1344929">
                <a:moveTo>
                  <a:pt x="1344409" y="1344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0893" y="5515945"/>
            <a:ext cx="1374140" cy="1374140"/>
          </a:xfrm>
          <a:custGeom>
            <a:avLst/>
            <a:gdLst/>
            <a:ahLst/>
            <a:cxnLst/>
            <a:rect l="l" t="t" r="r" b="b"/>
            <a:pathLst>
              <a:path w="1374139" h="1374140">
                <a:moveTo>
                  <a:pt x="1373784" y="137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0895" y="5486570"/>
            <a:ext cx="1403350" cy="1403350"/>
          </a:xfrm>
          <a:custGeom>
            <a:avLst/>
            <a:gdLst/>
            <a:ahLst/>
            <a:cxnLst/>
            <a:rect l="l" t="t" r="r" b="b"/>
            <a:pathLst>
              <a:path w="1403350" h="1403350">
                <a:moveTo>
                  <a:pt x="1403299" y="1403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0890" y="5457182"/>
            <a:ext cx="1433195" cy="1433195"/>
          </a:xfrm>
          <a:custGeom>
            <a:avLst/>
            <a:gdLst/>
            <a:ahLst/>
            <a:cxnLst/>
            <a:rect l="l" t="t" r="r" b="b"/>
            <a:pathLst>
              <a:path w="1433195" h="1433195">
                <a:moveTo>
                  <a:pt x="1432687" y="14326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0891" y="5427667"/>
            <a:ext cx="1462405" cy="1462405"/>
          </a:xfrm>
          <a:custGeom>
            <a:avLst/>
            <a:gdLst/>
            <a:ahLst/>
            <a:cxnLst/>
            <a:rect l="l" t="t" r="r" b="b"/>
            <a:pathLst>
              <a:path w="1462404" h="1462404">
                <a:moveTo>
                  <a:pt x="1462201" y="14622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0888" y="5398279"/>
            <a:ext cx="1491615" cy="1491615"/>
          </a:xfrm>
          <a:custGeom>
            <a:avLst/>
            <a:gdLst/>
            <a:ahLst/>
            <a:cxnLst/>
            <a:rect l="l" t="t" r="r" b="b"/>
            <a:pathLst>
              <a:path w="1491614" h="1491615">
                <a:moveTo>
                  <a:pt x="1491589" y="14915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0895" y="5368764"/>
            <a:ext cx="1521460" cy="1521460"/>
          </a:xfrm>
          <a:custGeom>
            <a:avLst/>
            <a:gdLst/>
            <a:ahLst/>
            <a:cxnLst/>
            <a:rect l="l" t="t" r="r" b="b"/>
            <a:pathLst>
              <a:path w="1521460" h="1521459">
                <a:moveTo>
                  <a:pt x="1520964" y="1521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0884" y="5339377"/>
            <a:ext cx="1550670" cy="1550670"/>
          </a:xfrm>
          <a:custGeom>
            <a:avLst/>
            <a:gdLst/>
            <a:ahLst/>
            <a:cxnLst/>
            <a:rect l="l" t="t" r="r" b="b"/>
            <a:pathLst>
              <a:path w="1550670" h="1550670">
                <a:moveTo>
                  <a:pt x="1550492" y="1550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0891" y="5310002"/>
            <a:ext cx="1579880" cy="1579880"/>
          </a:xfrm>
          <a:custGeom>
            <a:avLst/>
            <a:gdLst/>
            <a:ahLst/>
            <a:cxnLst/>
            <a:rect l="l" t="t" r="r" b="b"/>
            <a:pathLst>
              <a:path w="1579879" h="1579879">
                <a:moveTo>
                  <a:pt x="1579867" y="15798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0888" y="5280487"/>
            <a:ext cx="1609725" cy="1609725"/>
          </a:xfrm>
          <a:custGeom>
            <a:avLst/>
            <a:gdLst/>
            <a:ahLst/>
            <a:cxnLst/>
            <a:rect l="l" t="t" r="r" b="b"/>
            <a:pathLst>
              <a:path w="1609725" h="1609725">
                <a:moveTo>
                  <a:pt x="1609255" y="160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0889" y="5251099"/>
            <a:ext cx="1638935" cy="1638935"/>
          </a:xfrm>
          <a:custGeom>
            <a:avLst/>
            <a:gdLst/>
            <a:ahLst/>
            <a:cxnLst/>
            <a:rect l="l" t="t" r="r" b="b"/>
            <a:pathLst>
              <a:path w="1638935" h="1638934">
                <a:moveTo>
                  <a:pt x="1638769" y="1638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0884" y="5221711"/>
            <a:ext cx="1668145" cy="1668145"/>
          </a:xfrm>
          <a:custGeom>
            <a:avLst/>
            <a:gdLst/>
            <a:ahLst/>
            <a:cxnLst/>
            <a:rect l="l" t="t" r="r" b="b"/>
            <a:pathLst>
              <a:path w="1668145" h="1668145">
                <a:moveTo>
                  <a:pt x="1668157" y="16681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0886" y="5192197"/>
            <a:ext cx="1697989" cy="1697989"/>
          </a:xfrm>
          <a:custGeom>
            <a:avLst/>
            <a:gdLst/>
            <a:ahLst/>
            <a:cxnLst/>
            <a:rect l="l" t="t" r="r" b="b"/>
            <a:pathLst>
              <a:path w="1697989" h="1697990">
                <a:moveTo>
                  <a:pt x="1697672" y="1697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0894" y="5162821"/>
            <a:ext cx="1727200" cy="1727200"/>
          </a:xfrm>
          <a:custGeom>
            <a:avLst/>
            <a:gdLst/>
            <a:ahLst/>
            <a:cxnLst/>
            <a:rect l="l" t="t" r="r" b="b"/>
            <a:pathLst>
              <a:path w="1727200" h="1727200">
                <a:moveTo>
                  <a:pt x="1727047" y="1727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0889" y="5133306"/>
            <a:ext cx="1757045" cy="1757045"/>
          </a:xfrm>
          <a:custGeom>
            <a:avLst/>
            <a:gdLst/>
            <a:ahLst/>
            <a:cxnLst/>
            <a:rect l="l" t="t" r="r" b="b"/>
            <a:pathLst>
              <a:path w="1757045" h="1757045">
                <a:moveTo>
                  <a:pt x="1756435" y="17565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0890" y="5103919"/>
            <a:ext cx="1786255" cy="1786255"/>
          </a:xfrm>
          <a:custGeom>
            <a:avLst/>
            <a:gdLst/>
            <a:ahLst/>
            <a:cxnLst/>
            <a:rect l="l" t="t" r="r" b="b"/>
            <a:pathLst>
              <a:path w="1786254" h="1786254">
                <a:moveTo>
                  <a:pt x="1785950" y="17859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0886" y="5074531"/>
            <a:ext cx="1815464" cy="1815464"/>
          </a:xfrm>
          <a:custGeom>
            <a:avLst/>
            <a:gdLst/>
            <a:ahLst/>
            <a:cxnLst/>
            <a:rect l="l" t="t" r="r" b="b"/>
            <a:pathLst>
              <a:path w="1815464" h="1815465">
                <a:moveTo>
                  <a:pt x="1815338" y="18153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0888" y="5045016"/>
            <a:ext cx="1845310" cy="1845310"/>
          </a:xfrm>
          <a:custGeom>
            <a:avLst/>
            <a:gdLst/>
            <a:ahLst/>
            <a:cxnLst/>
            <a:rect l="l" t="t" r="r" b="b"/>
            <a:pathLst>
              <a:path w="1845310" h="1845309">
                <a:moveTo>
                  <a:pt x="1844852" y="184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0895" y="5015641"/>
            <a:ext cx="1874520" cy="1874520"/>
          </a:xfrm>
          <a:custGeom>
            <a:avLst/>
            <a:gdLst/>
            <a:ahLst/>
            <a:cxnLst/>
            <a:rect l="l" t="t" r="r" b="b"/>
            <a:pathLst>
              <a:path w="1874520" h="1874520">
                <a:moveTo>
                  <a:pt x="1874227" y="18742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0890" y="4986113"/>
            <a:ext cx="1903730" cy="1904364"/>
          </a:xfrm>
          <a:custGeom>
            <a:avLst/>
            <a:gdLst/>
            <a:ahLst/>
            <a:cxnLst/>
            <a:rect l="l" t="t" r="r" b="b"/>
            <a:pathLst>
              <a:path w="1903729" h="1904365">
                <a:moveTo>
                  <a:pt x="1903615" y="1903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0893" y="4956738"/>
            <a:ext cx="1933575" cy="1933575"/>
          </a:xfrm>
          <a:custGeom>
            <a:avLst/>
            <a:gdLst/>
            <a:ahLst/>
            <a:cxnLst/>
            <a:rect l="l" t="t" r="r" b="b"/>
            <a:pathLst>
              <a:path w="1933575" h="1933575">
                <a:moveTo>
                  <a:pt x="1933130" y="19331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410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6347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9299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12238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15190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18128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21065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24018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26956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29894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32846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35784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38736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41674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44612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47564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5050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53454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56392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5933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2282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522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8172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111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4048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700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9939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82891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85829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88767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91719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94657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97609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00547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03485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06437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40937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412327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41526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418203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42115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424094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427031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429984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432921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435873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438812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441749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5491850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476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447021" y="4930564"/>
            <a:ext cx="1038225" cy="1038225"/>
          </a:xfrm>
          <a:custGeom>
            <a:avLst/>
            <a:gdLst/>
            <a:ahLst/>
            <a:cxnLst/>
            <a:rect l="l" t="t" r="r" b="b"/>
            <a:pathLst>
              <a:path w="1038225" h="1038225">
                <a:moveTo>
                  <a:pt x="1038148" y="1038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5521233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476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476403" y="4930562"/>
            <a:ext cx="1009015" cy="1009015"/>
          </a:xfrm>
          <a:custGeom>
            <a:avLst/>
            <a:gdLst/>
            <a:ahLst/>
            <a:cxnLst/>
            <a:rect l="l" t="t" r="r" b="b"/>
            <a:pathLst>
              <a:path w="1009014" h="1009014">
                <a:moveTo>
                  <a:pt x="1008634" y="10086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5550610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615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505911" y="4930555"/>
            <a:ext cx="979805" cy="979805"/>
          </a:xfrm>
          <a:custGeom>
            <a:avLst/>
            <a:gdLst/>
            <a:ahLst/>
            <a:cxnLst/>
            <a:rect l="l" t="t" r="r" b="b"/>
            <a:pathLst>
              <a:path w="979804" h="979804">
                <a:moveTo>
                  <a:pt x="979258" y="979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5578660" y="5973919"/>
            <a:ext cx="916305" cy="916305"/>
          </a:xfrm>
          <a:custGeom>
            <a:avLst/>
            <a:gdLst/>
            <a:ahLst/>
            <a:cxnLst/>
            <a:rect l="l" t="t" r="r" b="b"/>
            <a:pathLst>
              <a:path w="916304" h="916304">
                <a:moveTo>
                  <a:pt x="915949" y="9159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535293" y="4930552"/>
            <a:ext cx="949960" cy="949960"/>
          </a:xfrm>
          <a:custGeom>
            <a:avLst/>
            <a:gdLst/>
            <a:ahLst/>
            <a:cxnLst/>
            <a:rect l="l" t="t" r="r" b="b"/>
            <a:pathLst>
              <a:path w="949960" h="949960">
                <a:moveTo>
                  <a:pt x="949744" y="949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5578661" y="5944404"/>
            <a:ext cx="945515" cy="945515"/>
          </a:xfrm>
          <a:custGeom>
            <a:avLst/>
            <a:gdLst/>
            <a:ahLst/>
            <a:cxnLst/>
            <a:rect l="l" t="t" r="r" b="b"/>
            <a:pathLst>
              <a:path w="945515" h="945515">
                <a:moveTo>
                  <a:pt x="945464" y="945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4564687" y="4930564"/>
            <a:ext cx="936625" cy="936625"/>
          </a:xfrm>
          <a:custGeom>
            <a:avLst/>
            <a:gdLst/>
            <a:ahLst/>
            <a:cxnLst/>
            <a:rect l="l" t="t" r="r" b="b"/>
            <a:pathLst>
              <a:path w="936625" h="936625">
                <a:moveTo>
                  <a:pt x="936510" y="9365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5578657" y="5915017"/>
            <a:ext cx="975360" cy="975360"/>
          </a:xfrm>
          <a:custGeom>
            <a:avLst/>
            <a:gdLst/>
            <a:ahLst/>
            <a:cxnLst/>
            <a:rect l="l" t="t" r="r" b="b"/>
            <a:pathLst>
              <a:path w="975359" h="975359">
                <a:moveTo>
                  <a:pt x="974851" y="97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4594202" y="4930562"/>
            <a:ext cx="907415" cy="907415"/>
          </a:xfrm>
          <a:custGeom>
            <a:avLst/>
            <a:gdLst/>
            <a:ahLst/>
            <a:cxnLst/>
            <a:rect l="l" t="t" r="r" b="b"/>
            <a:pathLst>
              <a:path w="907414" h="907414">
                <a:moveTo>
                  <a:pt x="906995" y="9069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572971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623577" y="4930554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877620" y="87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5603906" y="5910883"/>
            <a:ext cx="119380" cy="119380"/>
          </a:xfrm>
          <a:custGeom>
            <a:avLst/>
            <a:gdLst/>
            <a:ahLst/>
            <a:cxnLst/>
            <a:rect l="l" t="t" r="r" b="b"/>
            <a:pathLst>
              <a:path w="119379" h="119379">
                <a:moveTo>
                  <a:pt x="118999" y="1189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5578801" y="588577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24434" y="244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5759095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4653104" y="4930565"/>
            <a:ext cx="848360" cy="848360"/>
          </a:xfrm>
          <a:custGeom>
            <a:avLst/>
            <a:gdLst/>
            <a:ahLst/>
            <a:cxnLst/>
            <a:rect l="l" t="t" r="r" b="b"/>
            <a:pathLst>
              <a:path w="848360" h="848360">
                <a:moveTo>
                  <a:pt x="848093" y="8480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5578659" y="5856253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144246"/>
                </a:moveTo>
                <a:lnTo>
                  <a:pt x="54762" y="54622"/>
                </a:lnTo>
                <a:lnTo>
                  <a:pt x="2858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578861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4682479" y="4930557"/>
            <a:ext cx="819150" cy="819150"/>
          </a:xfrm>
          <a:custGeom>
            <a:avLst/>
            <a:gdLst/>
            <a:ahLst/>
            <a:cxnLst/>
            <a:rect l="l" t="t" r="r" b="b"/>
            <a:pathLst>
              <a:path w="819150" h="819150">
                <a:moveTo>
                  <a:pt x="818718" y="818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5578799" y="582687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84010" y="84010"/>
                </a:ln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5817995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4711867" y="4930556"/>
            <a:ext cx="789940" cy="789305"/>
          </a:xfrm>
          <a:custGeom>
            <a:avLst/>
            <a:gdLst/>
            <a:ahLst/>
            <a:cxnLst/>
            <a:rect l="l" t="t" r="r" b="b"/>
            <a:pathLst>
              <a:path w="789939" h="789304">
                <a:moveTo>
                  <a:pt x="789330" y="789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5578799" y="5797354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113525" y="113525"/>
                </a:ln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5847518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4741382" y="4930560"/>
            <a:ext cx="760095" cy="760095"/>
          </a:xfrm>
          <a:custGeom>
            <a:avLst/>
            <a:gdLst/>
            <a:ahLst/>
            <a:cxnLst/>
            <a:rect l="l" t="t" r="r" b="b"/>
            <a:pathLst>
              <a:path w="760095" h="760095">
                <a:moveTo>
                  <a:pt x="759815" y="759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5578799" y="576797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142900" y="142900"/>
                </a:ln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587690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4770770" y="4930565"/>
            <a:ext cx="730885" cy="730885"/>
          </a:xfrm>
          <a:custGeom>
            <a:avLst/>
            <a:gdLst/>
            <a:ahLst/>
            <a:cxnLst/>
            <a:rect l="l" t="t" r="r" b="b"/>
            <a:pathLst>
              <a:path w="730885" h="730885">
                <a:moveTo>
                  <a:pt x="730427" y="730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578659" y="5738454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144246"/>
                </a:moveTo>
                <a:lnTo>
                  <a:pt x="2858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90627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4800284" y="4930557"/>
            <a:ext cx="701040" cy="701675"/>
          </a:xfrm>
          <a:custGeom>
            <a:avLst/>
            <a:gdLst/>
            <a:ahLst/>
            <a:cxnLst/>
            <a:rect l="l" t="t" r="r" b="b"/>
            <a:pathLst>
              <a:path w="701039" h="701675">
                <a:moveTo>
                  <a:pt x="700913" y="7010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578799" y="5709071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93579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4829660" y="4930555"/>
            <a:ext cx="671830" cy="671830"/>
          </a:xfrm>
          <a:custGeom>
            <a:avLst/>
            <a:gdLst/>
            <a:ahLst/>
            <a:cxnLst/>
            <a:rect l="l" t="t" r="r" b="b"/>
            <a:pathLst>
              <a:path w="671829" h="671829">
                <a:moveTo>
                  <a:pt x="671537" y="671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578799" y="5679695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96517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859047" y="4930560"/>
            <a:ext cx="642620" cy="642620"/>
          </a:xfrm>
          <a:custGeom>
            <a:avLst/>
            <a:gdLst/>
            <a:ahLst/>
            <a:cxnLst/>
            <a:rect l="l" t="t" r="r" b="b"/>
            <a:pathLst>
              <a:path w="642620" h="642620">
                <a:moveTo>
                  <a:pt x="642150" y="6421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5578799" y="5650311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3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599469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888562" y="4930559"/>
            <a:ext cx="612775" cy="612775"/>
          </a:xfrm>
          <a:custGeom>
            <a:avLst/>
            <a:gdLst/>
            <a:ahLst/>
            <a:cxnLst/>
            <a:rect l="l" t="t" r="r" b="b"/>
            <a:pathLst>
              <a:path w="612775" h="612775">
                <a:moveTo>
                  <a:pt x="612635" y="6126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578659" y="5620795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144106"/>
                </a:moveTo>
                <a:lnTo>
                  <a:pt x="2858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02408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4917950" y="4930564"/>
            <a:ext cx="583565" cy="583565"/>
          </a:xfrm>
          <a:custGeom>
            <a:avLst/>
            <a:gdLst/>
            <a:ahLst/>
            <a:cxnLst/>
            <a:rect l="l" t="t" r="r" b="b"/>
            <a:pathLst>
              <a:path w="583564" h="583564">
                <a:moveTo>
                  <a:pt x="583247" y="5832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5578799" y="5591412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053458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4947463" y="4930554"/>
            <a:ext cx="553085" cy="553085"/>
          </a:xfrm>
          <a:custGeom>
            <a:avLst/>
            <a:gdLst/>
            <a:ahLst/>
            <a:cxnLst/>
            <a:rect l="l" t="t" r="r" b="b"/>
            <a:pathLst>
              <a:path w="553085" h="553085">
                <a:moveTo>
                  <a:pt x="552932" y="553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5578799" y="5561889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08298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4976852" y="4930565"/>
            <a:ext cx="523875" cy="523875"/>
          </a:xfrm>
          <a:custGeom>
            <a:avLst/>
            <a:gdLst/>
            <a:ahLst/>
            <a:cxnLst/>
            <a:rect l="l" t="t" r="r" b="b"/>
            <a:pathLst>
              <a:path w="523875" h="523875">
                <a:moveTo>
                  <a:pt x="523544" y="5235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5578659" y="5532512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144106"/>
                </a:moveTo>
                <a:lnTo>
                  <a:pt x="2858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087784" y="6012121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877887" y="87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5006226" y="4930557"/>
            <a:ext cx="494665" cy="494665"/>
          </a:xfrm>
          <a:custGeom>
            <a:avLst/>
            <a:gdLst/>
            <a:ahLst/>
            <a:cxnLst/>
            <a:rect l="l" t="t" r="r" b="b"/>
            <a:pathLst>
              <a:path w="494664" h="494664">
                <a:moveTo>
                  <a:pt x="494169" y="494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5578799" y="5502990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6087791" y="5982606"/>
            <a:ext cx="907415" cy="907415"/>
          </a:xfrm>
          <a:custGeom>
            <a:avLst/>
            <a:gdLst/>
            <a:ahLst/>
            <a:cxnLst/>
            <a:rect l="l" t="t" r="r" b="b"/>
            <a:pathLst>
              <a:path w="907415" h="907415">
                <a:moveTo>
                  <a:pt x="907262" y="907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5035741" y="4930562"/>
            <a:ext cx="464820" cy="464820"/>
          </a:xfrm>
          <a:custGeom>
            <a:avLst/>
            <a:gdLst/>
            <a:ahLst/>
            <a:cxnLst/>
            <a:rect l="l" t="t" r="r" b="b"/>
            <a:pathLst>
              <a:path w="464820" h="464820">
                <a:moveTo>
                  <a:pt x="464654" y="4647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5577998" y="547281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608926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5065129" y="4930560"/>
            <a:ext cx="435609" cy="435609"/>
          </a:xfrm>
          <a:custGeom>
            <a:avLst/>
            <a:gdLst/>
            <a:ahLst/>
            <a:cxnLst/>
            <a:rect l="l" t="t" r="r" b="b"/>
            <a:pathLst>
              <a:path w="435610" h="435610">
                <a:moveTo>
                  <a:pt x="435267" y="4352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5577998" y="544343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1186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5094504" y="4930565"/>
            <a:ext cx="406400" cy="406400"/>
          </a:xfrm>
          <a:custGeom>
            <a:avLst/>
            <a:gdLst/>
            <a:ahLst/>
            <a:cxnLst/>
            <a:rect l="l" t="t" r="r" b="b"/>
            <a:pathLst>
              <a:path w="406400" h="406400">
                <a:moveTo>
                  <a:pt x="405891" y="405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5577998" y="5413908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61481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5124032" y="4930564"/>
            <a:ext cx="376555" cy="376555"/>
          </a:xfrm>
          <a:custGeom>
            <a:avLst/>
            <a:gdLst/>
            <a:ahLst/>
            <a:cxnLst/>
            <a:rect l="l" t="t" r="r" b="b"/>
            <a:pathLst>
              <a:path w="376554" h="376554">
                <a:moveTo>
                  <a:pt x="376364" y="3763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5577998" y="538453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1775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5153407" y="4930555"/>
            <a:ext cx="347345" cy="347345"/>
          </a:xfrm>
          <a:custGeom>
            <a:avLst/>
            <a:gdLst/>
            <a:ahLst/>
            <a:cxnLst/>
            <a:rect l="l" t="t" r="r" b="b"/>
            <a:pathLst>
              <a:path w="347345" h="347345">
                <a:moveTo>
                  <a:pt x="346989" y="3469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577998" y="5355147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2069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5182922" y="4930554"/>
            <a:ext cx="317500" cy="317500"/>
          </a:xfrm>
          <a:custGeom>
            <a:avLst/>
            <a:gdLst/>
            <a:ahLst/>
            <a:cxnLst/>
            <a:rect l="l" t="t" r="r" b="b"/>
            <a:pathLst>
              <a:path w="317500" h="317500">
                <a:moveTo>
                  <a:pt x="317474" y="317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5577998" y="5325624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23644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5212309" y="4930559"/>
            <a:ext cx="288290" cy="288290"/>
          </a:xfrm>
          <a:custGeom>
            <a:avLst/>
            <a:gdLst/>
            <a:ahLst/>
            <a:cxnLst/>
            <a:rect l="l" t="t" r="r" b="b"/>
            <a:pathLst>
              <a:path w="288289" h="288289">
                <a:moveTo>
                  <a:pt x="288086" y="2880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5577998" y="5296248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2658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5258791" y="4947518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5" h="241935">
                <a:moveTo>
                  <a:pt x="241604" y="241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5577998" y="5266725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29520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5258791" y="4918135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5" h="241935">
                <a:moveTo>
                  <a:pt x="241604" y="241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5577998" y="523734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3247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5280686" y="4910652"/>
            <a:ext cx="219710" cy="219710"/>
          </a:xfrm>
          <a:custGeom>
            <a:avLst/>
            <a:gdLst/>
            <a:ahLst/>
            <a:cxnLst/>
            <a:rect l="l" t="t" r="r" b="b"/>
            <a:pathLst>
              <a:path w="219710" h="219710">
                <a:moveTo>
                  <a:pt x="219710" y="2197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5577998" y="5207965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3541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310214" y="4910658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182" y="190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577998" y="517844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63836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339591" y="4910786"/>
            <a:ext cx="163195" cy="162560"/>
          </a:xfrm>
          <a:custGeom>
            <a:avLst/>
            <a:gdLst/>
            <a:ahLst/>
            <a:cxnLst/>
            <a:rect l="l" t="t" r="r" b="b"/>
            <a:pathLst>
              <a:path w="163195" h="162560">
                <a:moveTo>
                  <a:pt x="162674" y="1625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577998" y="5149066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4130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369112" y="4910796"/>
            <a:ext cx="133350" cy="133350"/>
          </a:xfrm>
          <a:custGeom>
            <a:avLst/>
            <a:gdLst/>
            <a:ahLst/>
            <a:cxnLst/>
            <a:rect l="l" t="t" r="r" b="b"/>
            <a:pathLst>
              <a:path w="133350" h="133350">
                <a:moveTo>
                  <a:pt x="133019" y="1330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5577998" y="511968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4423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5398627" y="4910789"/>
            <a:ext cx="103505" cy="104139"/>
          </a:xfrm>
          <a:custGeom>
            <a:avLst/>
            <a:gdLst/>
            <a:ahLst/>
            <a:cxnLst/>
            <a:rect l="l" t="t" r="r" b="b"/>
            <a:pathLst>
              <a:path w="103504" h="104139">
                <a:moveTo>
                  <a:pt x="103504" y="1036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5579726" y="5092033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040"/>
                </a:moveTo>
                <a:lnTo>
                  <a:pt x="27520" y="273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4719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5428142" y="4910927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73990" y="7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5579726" y="5062510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5012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5457663" y="4910920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5">
                <a:moveTo>
                  <a:pt x="44602" y="44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5579726" y="5033000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306"/>
                </a:moveTo>
                <a:lnTo>
                  <a:pt x="27520" y="275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53080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5487045" y="491093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087" y="150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5579726" y="5003612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56018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5579726" y="4974101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306"/>
                </a:moveTo>
                <a:lnTo>
                  <a:pt x="27520" y="275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5895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5579726" y="4944712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61908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5579726" y="4915329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6484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5604973" y="491105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10" h="118110">
                <a:moveTo>
                  <a:pt x="117932" y="118071"/>
                </a:moveTo>
                <a:lnTo>
                  <a:pt x="2273" y="22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67798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5633827" y="491065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77" y="889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7073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5663342" y="491066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59562" y="595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673674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692718" y="491065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187" y="301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676627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5722232" y="49106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73" y="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7956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82517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8545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688393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691345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69428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697235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0017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03111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06063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0900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11939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14891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1782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0781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371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665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961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3254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35499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3843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4137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44328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4726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5021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5315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56094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59046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6198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64936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6787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7081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73764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7670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79654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82592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85530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88482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9142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94372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9731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800248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803201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80613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80907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812029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81496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817919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82085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82379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82674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82968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832637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83557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838513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841465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844403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47355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85029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85323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856183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85912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862073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865011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867949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87090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87383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87679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87972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88266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88562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88855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89149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9444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89738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90033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90327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906214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90916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912104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915056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91799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92093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92388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92682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92977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93271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935650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938603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941540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944493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9549365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9474309" y="595468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51155" y="51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9578747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9503696" y="595468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1767" y="216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9608270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120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9637647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9667043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47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9696546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9725941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47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9738625" y="6012921"/>
            <a:ext cx="877569" cy="877569"/>
          </a:xfrm>
          <a:custGeom>
            <a:avLst/>
            <a:gdLst/>
            <a:ahLst/>
            <a:cxnLst/>
            <a:rect l="l" t="t" r="r" b="b"/>
            <a:pathLst>
              <a:path w="877570" h="877570">
                <a:moveTo>
                  <a:pt x="876947" y="876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9738626" y="5983406"/>
            <a:ext cx="906780" cy="906780"/>
          </a:xfrm>
          <a:custGeom>
            <a:avLst/>
            <a:gdLst/>
            <a:ahLst/>
            <a:cxnLst/>
            <a:rect l="l" t="t" r="r" b="b"/>
            <a:pathLst>
              <a:path w="906779" h="906779">
                <a:moveTo>
                  <a:pt x="906462" y="9064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9738494" y="5953892"/>
            <a:ext cx="935990" cy="935990"/>
          </a:xfrm>
          <a:custGeom>
            <a:avLst/>
            <a:gdLst/>
            <a:ahLst/>
            <a:cxnLst/>
            <a:rect l="l" t="t" r="r" b="b"/>
            <a:pathLst>
              <a:path w="935990" h="935990">
                <a:moveTo>
                  <a:pt x="935977" y="9359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9738489" y="5924504"/>
            <a:ext cx="965835" cy="965835"/>
          </a:xfrm>
          <a:custGeom>
            <a:avLst/>
            <a:gdLst/>
            <a:ahLst/>
            <a:cxnLst/>
            <a:rect l="l" t="t" r="r" b="b"/>
            <a:pathLst>
              <a:path w="965834" h="965834">
                <a:moveTo>
                  <a:pt x="965365" y="9653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9738492" y="5894989"/>
            <a:ext cx="995044" cy="995044"/>
          </a:xfrm>
          <a:custGeom>
            <a:avLst/>
            <a:gdLst/>
            <a:ahLst/>
            <a:cxnLst/>
            <a:rect l="l" t="t" r="r" b="b"/>
            <a:pathLst>
              <a:path w="995045" h="995045">
                <a:moveTo>
                  <a:pt x="994879" y="994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9738359" y="5865474"/>
            <a:ext cx="1024890" cy="1024890"/>
          </a:xfrm>
          <a:custGeom>
            <a:avLst/>
            <a:gdLst/>
            <a:ahLst/>
            <a:cxnLst/>
            <a:rect l="l" t="t" r="r" b="b"/>
            <a:pathLst>
              <a:path w="1024890" h="1024890">
                <a:moveTo>
                  <a:pt x="1024394" y="1024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9738362" y="5836086"/>
            <a:ext cx="1054100" cy="1054100"/>
          </a:xfrm>
          <a:custGeom>
            <a:avLst/>
            <a:gdLst/>
            <a:ahLst/>
            <a:cxnLst/>
            <a:rect l="l" t="t" r="r" b="b"/>
            <a:pathLst>
              <a:path w="1054100" h="1054100">
                <a:moveTo>
                  <a:pt x="1053909" y="1053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9738357" y="5806571"/>
            <a:ext cx="1083310" cy="1083310"/>
          </a:xfrm>
          <a:custGeom>
            <a:avLst/>
            <a:gdLst/>
            <a:ahLst/>
            <a:cxnLst/>
            <a:rect l="l" t="t" r="r" b="b"/>
            <a:pathLst>
              <a:path w="1083309" h="1083309">
                <a:moveTo>
                  <a:pt x="1083297" y="10832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9738225" y="5777057"/>
            <a:ext cx="1113155" cy="1113155"/>
          </a:xfrm>
          <a:custGeom>
            <a:avLst/>
            <a:gdLst/>
            <a:ahLst/>
            <a:cxnLst/>
            <a:rect l="l" t="t" r="r" b="b"/>
            <a:pathLst>
              <a:path w="1113154" h="1113154">
                <a:moveTo>
                  <a:pt x="1112812" y="1112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9738226" y="5747669"/>
            <a:ext cx="1142365" cy="1142365"/>
          </a:xfrm>
          <a:custGeom>
            <a:avLst/>
            <a:gdLst/>
            <a:ahLst/>
            <a:cxnLst/>
            <a:rect l="l" t="t" r="r" b="b"/>
            <a:pathLst>
              <a:path w="1142365" h="1142365">
                <a:moveTo>
                  <a:pt x="1142326" y="11421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9738222" y="5718154"/>
            <a:ext cx="1172210" cy="1172210"/>
          </a:xfrm>
          <a:custGeom>
            <a:avLst/>
            <a:gdLst/>
            <a:ahLst/>
            <a:cxnLst/>
            <a:rect l="l" t="t" r="r" b="b"/>
            <a:pathLst>
              <a:path w="1172209" h="1172209">
                <a:moveTo>
                  <a:pt x="1171714" y="11717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9738084" y="5688639"/>
            <a:ext cx="1201420" cy="1201420"/>
          </a:xfrm>
          <a:custGeom>
            <a:avLst/>
            <a:gdLst/>
            <a:ahLst/>
            <a:cxnLst/>
            <a:rect l="l" t="t" r="r" b="b"/>
            <a:pathLst>
              <a:path w="1201420" h="1201420">
                <a:moveTo>
                  <a:pt x="1201369" y="12012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9738091" y="5659125"/>
            <a:ext cx="1231265" cy="1231265"/>
          </a:xfrm>
          <a:custGeom>
            <a:avLst/>
            <a:gdLst/>
            <a:ahLst/>
            <a:cxnLst/>
            <a:rect l="l" t="t" r="r" b="b"/>
            <a:pathLst>
              <a:path w="1231265" h="1231265">
                <a:moveTo>
                  <a:pt x="1230744" y="1230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9738086" y="5629737"/>
            <a:ext cx="1260475" cy="1260475"/>
          </a:xfrm>
          <a:custGeom>
            <a:avLst/>
            <a:gdLst/>
            <a:ahLst/>
            <a:cxnLst/>
            <a:rect l="l" t="t" r="r" b="b"/>
            <a:pathLst>
              <a:path w="1260475" h="1260475">
                <a:moveTo>
                  <a:pt x="1260132" y="12601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9738089" y="5600222"/>
            <a:ext cx="1289685" cy="1289685"/>
          </a:xfrm>
          <a:custGeom>
            <a:avLst/>
            <a:gdLst/>
            <a:ahLst/>
            <a:cxnLst/>
            <a:rect l="l" t="t" r="r" b="b"/>
            <a:pathLst>
              <a:path w="1289684" h="1289684">
                <a:moveTo>
                  <a:pt x="1289646" y="12896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9737957" y="5570707"/>
            <a:ext cx="1319530" cy="1319530"/>
          </a:xfrm>
          <a:custGeom>
            <a:avLst/>
            <a:gdLst/>
            <a:ahLst/>
            <a:cxnLst/>
            <a:rect l="l" t="t" r="r" b="b"/>
            <a:pathLst>
              <a:path w="1319529" h="1319529">
                <a:moveTo>
                  <a:pt x="1319161" y="13191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9737958" y="5541319"/>
            <a:ext cx="1348740" cy="1348740"/>
          </a:xfrm>
          <a:custGeom>
            <a:avLst/>
            <a:gdLst/>
            <a:ahLst/>
            <a:cxnLst/>
            <a:rect l="l" t="t" r="r" b="b"/>
            <a:pathLst>
              <a:path w="1348740" h="1348740">
                <a:moveTo>
                  <a:pt x="1348676" y="13485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9737953" y="5511805"/>
            <a:ext cx="1378585" cy="1378585"/>
          </a:xfrm>
          <a:custGeom>
            <a:avLst/>
            <a:gdLst/>
            <a:ahLst/>
            <a:cxnLst/>
            <a:rect l="l" t="t" r="r" b="b"/>
            <a:pathLst>
              <a:path w="1378584" h="1378584">
                <a:moveTo>
                  <a:pt x="1378064" y="1378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9737821" y="5482290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1407579" y="1407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9737824" y="5452775"/>
            <a:ext cx="1437640" cy="1437640"/>
          </a:xfrm>
          <a:custGeom>
            <a:avLst/>
            <a:gdLst/>
            <a:ahLst/>
            <a:cxnLst/>
            <a:rect l="l" t="t" r="r" b="b"/>
            <a:pathLst>
              <a:path w="1437640" h="1437640">
                <a:moveTo>
                  <a:pt x="1437093" y="14370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9737818" y="5423387"/>
            <a:ext cx="1466850" cy="1466850"/>
          </a:xfrm>
          <a:custGeom>
            <a:avLst/>
            <a:gdLst/>
            <a:ahLst/>
            <a:cxnLst/>
            <a:rect l="l" t="t" r="r" b="b"/>
            <a:pathLst>
              <a:path w="1466850" h="1466850">
                <a:moveTo>
                  <a:pt x="1466481" y="1466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9737694" y="5393872"/>
            <a:ext cx="1496695" cy="1496060"/>
          </a:xfrm>
          <a:custGeom>
            <a:avLst/>
            <a:gdLst/>
            <a:ahLst/>
            <a:cxnLst/>
            <a:rect l="l" t="t" r="r" b="b"/>
            <a:pathLst>
              <a:path w="1496695" h="1496059">
                <a:moveTo>
                  <a:pt x="1496123" y="14959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9737687" y="5364358"/>
            <a:ext cx="1525905" cy="1525905"/>
          </a:xfrm>
          <a:custGeom>
            <a:avLst/>
            <a:gdLst/>
            <a:ahLst/>
            <a:cxnLst/>
            <a:rect l="l" t="t" r="r" b="b"/>
            <a:pathLst>
              <a:path w="1525904" h="1525904">
                <a:moveTo>
                  <a:pt x="1525511" y="15255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9737684" y="5334970"/>
            <a:ext cx="1555115" cy="1555115"/>
          </a:xfrm>
          <a:custGeom>
            <a:avLst/>
            <a:gdLst/>
            <a:ahLst/>
            <a:cxnLst/>
            <a:rect l="l" t="t" r="r" b="b"/>
            <a:pathLst>
              <a:path w="1555115" h="1555115">
                <a:moveTo>
                  <a:pt x="1554899" y="15548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9737558" y="5305455"/>
            <a:ext cx="1584960" cy="1584960"/>
          </a:xfrm>
          <a:custGeom>
            <a:avLst/>
            <a:gdLst/>
            <a:ahLst/>
            <a:cxnLst/>
            <a:rect l="l" t="t" r="r" b="b"/>
            <a:pathLst>
              <a:path w="1584959" h="1584959">
                <a:moveTo>
                  <a:pt x="1584540" y="1584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9737554" y="5275940"/>
            <a:ext cx="1614170" cy="1614170"/>
          </a:xfrm>
          <a:custGeom>
            <a:avLst/>
            <a:gdLst/>
            <a:ahLst/>
            <a:cxnLst/>
            <a:rect l="l" t="t" r="r" b="b"/>
            <a:pathLst>
              <a:path w="1614170" h="1614170">
                <a:moveTo>
                  <a:pt x="1613928" y="16139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9737556" y="5246553"/>
            <a:ext cx="1644014" cy="1643380"/>
          </a:xfrm>
          <a:custGeom>
            <a:avLst/>
            <a:gdLst/>
            <a:ahLst/>
            <a:cxnLst/>
            <a:rect l="l" t="t" r="r" b="b"/>
            <a:pathLst>
              <a:path w="1644015" h="1643379">
                <a:moveTo>
                  <a:pt x="1643443" y="16433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9757451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978683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981622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3057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984573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9875117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9904633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9969818" y="5272740"/>
            <a:ext cx="1617345" cy="1617345"/>
          </a:xfrm>
          <a:custGeom>
            <a:avLst/>
            <a:gdLst/>
            <a:ahLst/>
            <a:cxnLst/>
            <a:rect l="l" t="t" r="r" b="b"/>
            <a:pathLst>
              <a:path w="1617345" h="1617345">
                <a:moveTo>
                  <a:pt x="1617129" y="16171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9934026" y="52369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887" y="15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9976754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1639709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0006276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1639570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0035659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1639570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0065048" y="5250298"/>
            <a:ext cx="1626870" cy="1626870"/>
          </a:xfrm>
          <a:custGeom>
            <a:avLst/>
            <a:gdLst/>
            <a:ahLst/>
            <a:cxnLst/>
            <a:rect l="l" t="t" r="r" b="b"/>
            <a:pathLst>
              <a:path w="1626870" h="1626870">
                <a:moveTo>
                  <a:pt x="1626476" y="16263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0094562" y="5250303"/>
            <a:ext cx="1597025" cy="1597025"/>
          </a:xfrm>
          <a:custGeom>
            <a:avLst/>
            <a:gdLst/>
            <a:ahLst/>
            <a:cxnLst/>
            <a:rect l="l" t="t" r="r" b="b"/>
            <a:pathLst>
              <a:path w="1597025" h="1597025">
                <a:moveTo>
                  <a:pt x="1596961" y="1596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0123938" y="5250295"/>
            <a:ext cx="1567815" cy="1567815"/>
          </a:xfrm>
          <a:custGeom>
            <a:avLst/>
            <a:gdLst/>
            <a:ahLst/>
            <a:cxnLst/>
            <a:rect l="l" t="t" r="r" b="b"/>
            <a:pathLst>
              <a:path w="1567815" h="1567815">
                <a:moveTo>
                  <a:pt x="1567586" y="15675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0153325" y="5250305"/>
            <a:ext cx="1538605" cy="1538605"/>
          </a:xfrm>
          <a:custGeom>
            <a:avLst/>
            <a:gdLst/>
            <a:ahLst/>
            <a:cxnLst/>
            <a:rect l="l" t="t" r="r" b="b"/>
            <a:pathLst>
              <a:path w="1538604" h="1538604">
                <a:moveTo>
                  <a:pt x="1538198" y="15380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0182841" y="5250298"/>
            <a:ext cx="1508760" cy="1508760"/>
          </a:xfrm>
          <a:custGeom>
            <a:avLst/>
            <a:gdLst/>
            <a:ahLst/>
            <a:cxnLst/>
            <a:rect l="l" t="t" r="r" b="b"/>
            <a:pathLst>
              <a:path w="1508759" h="1508759">
                <a:moveTo>
                  <a:pt x="1508683" y="15086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0212228" y="5250303"/>
            <a:ext cx="1479550" cy="1479550"/>
          </a:xfrm>
          <a:custGeom>
            <a:avLst/>
            <a:gdLst/>
            <a:ahLst/>
            <a:cxnLst/>
            <a:rect l="l" t="t" r="r" b="b"/>
            <a:pathLst>
              <a:path w="1479550" h="1479550">
                <a:moveTo>
                  <a:pt x="1479296" y="14792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0241743" y="5250302"/>
            <a:ext cx="1450340" cy="1450340"/>
          </a:xfrm>
          <a:custGeom>
            <a:avLst/>
            <a:gdLst/>
            <a:ahLst/>
            <a:cxnLst/>
            <a:rect l="l" t="t" r="r" b="b"/>
            <a:pathLst>
              <a:path w="1450340" h="1450340">
                <a:moveTo>
                  <a:pt x="1449781" y="14497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0271118" y="5250305"/>
            <a:ext cx="1420495" cy="1420495"/>
          </a:xfrm>
          <a:custGeom>
            <a:avLst/>
            <a:gdLst/>
            <a:ahLst/>
            <a:cxnLst/>
            <a:rect l="l" t="t" r="r" b="b"/>
            <a:pathLst>
              <a:path w="1420495" h="1420495">
                <a:moveTo>
                  <a:pt x="1420406" y="1420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0300506" y="5250304"/>
            <a:ext cx="1391285" cy="1391285"/>
          </a:xfrm>
          <a:custGeom>
            <a:avLst/>
            <a:gdLst/>
            <a:ahLst/>
            <a:cxnLst/>
            <a:rect l="l" t="t" r="r" b="b"/>
            <a:pathLst>
              <a:path w="1391284" h="1391284">
                <a:moveTo>
                  <a:pt x="1391018" y="13908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0330021" y="5250296"/>
            <a:ext cx="1362075" cy="1362075"/>
          </a:xfrm>
          <a:custGeom>
            <a:avLst/>
            <a:gdLst/>
            <a:ahLst/>
            <a:cxnLst/>
            <a:rect l="l" t="t" r="r" b="b"/>
            <a:pathLst>
              <a:path w="1362075" h="1362075">
                <a:moveTo>
                  <a:pt x="1361503" y="13615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0359408" y="5250300"/>
            <a:ext cx="1332230" cy="1332230"/>
          </a:xfrm>
          <a:custGeom>
            <a:avLst/>
            <a:gdLst/>
            <a:ahLst/>
            <a:cxnLst/>
            <a:rect l="l" t="t" r="r" b="b"/>
            <a:pathLst>
              <a:path w="1332229" h="1332229">
                <a:moveTo>
                  <a:pt x="1332115" y="1332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0388924" y="5250299"/>
            <a:ext cx="1303020" cy="1303020"/>
          </a:xfrm>
          <a:custGeom>
            <a:avLst/>
            <a:gdLst/>
            <a:ahLst/>
            <a:cxnLst/>
            <a:rect l="l" t="t" r="r" b="b"/>
            <a:pathLst>
              <a:path w="1303020" h="1303020">
                <a:moveTo>
                  <a:pt x="1302600" y="13026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0418311" y="5250304"/>
            <a:ext cx="1273810" cy="1273810"/>
          </a:xfrm>
          <a:custGeom>
            <a:avLst/>
            <a:gdLst/>
            <a:ahLst/>
            <a:cxnLst/>
            <a:rect l="l" t="t" r="r" b="b"/>
            <a:pathLst>
              <a:path w="1273809" h="1273809">
                <a:moveTo>
                  <a:pt x="1273213" y="1273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0447687" y="5250303"/>
            <a:ext cx="1243965" cy="1243965"/>
          </a:xfrm>
          <a:custGeom>
            <a:avLst/>
            <a:gdLst/>
            <a:ahLst/>
            <a:cxnLst/>
            <a:rect l="l" t="t" r="r" b="b"/>
            <a:pathLst>
              <a:path w="1243965" h="1243964">
                <a:moveTo>
                  <a:pt x="1243838" y="12436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0477201" y="5250294"/>
            <a:ext cx="1214755" cy="1214755"/>
          </a:xfrm>
          <a:custGeom>
            <a:avLst/>
            <a:gdLst/>
            <a:ahLst/>
            <a:cxnLst/>
            <a:rect l="l" t="t" r="r" b="b"/>
            <a:pathLst>
              <a:path w="1214754" h="1214754">
                <a:moveTo>
                  <a:pt x="1214323" y="12143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0506589" y="5250299"/>
            <a:ext cx="1185545" cy="1185545"/>
          </a:xfrm>
          <a:custGeom>
            <a:avLst/>
            <a:gdLst/>
            <a:ahLst/>
            <a:cxnLst/>
            <a:rect l="l" t="t" r="r" b="b"/>
            <a:pathLst>
              <a:path w="1185545" h="1185545">
                <a:moveTo>
                  <a:pt x="1184935" y="1184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0536104" y="5250298"/>
            <a:ext cx="1155700" cy="1155700"/>
          </a:xfrm>
          <a:custGeom>
            <a:avLst/>
            <a:gdLst/>
            <a:ahLst/>
            <a:cxnLst/>
            <a:rect l="l" t="t" r="r" b="b"/>
            <a:pathLst>
              <a:path w="1155700" h="1155700">
                <a:moveTo>
                  <a:pt x="1155420" y="11554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0565492" y="5250303"/>
            <a:ext cx="1126490" cy="1126490"/>
          </a:xfrm>
          <a:custGeom>
            <a:avLst/>
            <a:gdLst/>
            <a:ahLst/>
            <a:cxnLst/>
            <a:rect l="l" t="t" r="r" b="b"/>
            <a:pathLst>
              <a:path w="1126490" h="1126489">
                <a:moveTo>
                  <a:pt x="1126032" y="11260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0594867" y="5250294"/>
            <a:ext cx="1096645" cy="1096645"/>
          </a:xfrm>
          <a:custGeom>
            <a:avLst/>
            <a:gdLst/>
            <a:ahLst/>
            <a:cxnLst/>
            <a:rect l="l" t="t" r="r" b="b"/>
            <a:pathLst>
              <a:path w="1096645" h="1096645">
                <a:moveTo>
                  <a:pt x="1096657" y="1096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0624394" y="5250305"/>
            <a:ext cx="1067435" cy="1067435"/>
          </a:xfrm>
          <a:custGeom>
            <a:avLst/>
            <a:gdLst/>
            <a:ahLst/>
            <a:cxnLst/>
            <a:rect l="l" t="t" r="r" b="b"/>
            <a:pathLst>
              <a:path w="1067434" h="1067435">
                <a:moveTo>
                  <a:pt x="1067130" y="10671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0653769" y="5250298"/>
            <a:ext cx="1038225" cy="1038225"/>
          </a:xfrm>
          <a:custGeom>
            <a:avLst/>
            <a:gdLst/>
            <a:ahLst/>
            <a:cxnLst/>
            <a:rect l="l" t="t" r="r" b="b"/>
            <a:pathLst>
              <a:path w="1038225" h="1038225">
                <a:moveTo>
                  <a:pt x="1037755" y="1037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0683284" y="5250296"/>
            <a:ext cx="1008380" cy="1008380"/>
          </a:xfrm>
          <a:custGeom>
            <a:avLst/>
            <a:gdLst/>
            <a:ahLst/>
            <a:cxnLst/>
            <a:rect l="l" t="t" r="r" b="b"/>
            <a:pathLst>
              <a:path w="1008379" h="1008379">
                <a:moveTo>
                  <a:pt x="1008240" y="1008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0712672" y="5250300"/>
            <a:ext cx="979169" cy="979169"/>
          </a:xfrm>
          <a:custGeom>
            <a:avLst/>
            <a:gdLst/>
            <a:ahLst/>
            <a:cxnLst/>
            <a:rect l="l" t="t" r="r" b="b"/>
            <a:pathLst>
              <a:path w="979170" h="979170">
                <a:moveTo>
                  <a:pt x="978852" y="978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0742047" y="5250305"/>
            <a:ext cx="949960" cy="949960"/>
          </a:xfrm>
          <a:custGeom>
            <a:avLst/>
            <a:gdLst/>
            <a:ahLst/>
            <a:cxnLst/>
            <a:rect l="l" t="t" r="r" b="b"/>
            <a:pathLst>
              <a:path w="949959" h="949960">
                <a:moveTo>
                  <a:pt x="949477" y="949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0771575" y="5250303"/>
            <a:ext cx="920115" cy="920115"/>
          </a:xfrm>
          <a:custGeom>
            <a:avLst/>
            <a:gdLst/>
            <a:ahLst/>
            <a:cxnLst/>
            <a:rect l="l" t="t" r="r" b="b"/>
            <a:pathLst>
              <a:path w="920115" h="920114">
                <a:moveTo>
                  <a:pt x="919949" y="9199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0800950" y="5250295"/>
            <a:ext cx="890905" cy="890905"/>
          </a:xfrm>
          <a:custGeom>
            <a:avLst/>
            <a:gdLst/>
            <a:ahLst/>
            <a:cxnLst/>
            <a:rect l="l" t="t" r="r" b="b"/>
            <a:pathLst>
              <a:path w="890904" h="890904">
                <a:moveTo>
                  <a:pt x="890574" y="890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0830464" y="5250294"/>
            <a:ext cx="861060" cy="861060"/>
          </a:xfrm>
          <a:custGeom>
            <a:avLst/>
            <a:gdLst/>
            <a:ahLst/>
            <a:cxnLst/>
            <a:rect l="l" t="t" r="r" b="b"/>
            <a:pathLst>
              <a:path w="861059" h="861060">
                <a:moveTo>
                  <a:pt x="861059" y="861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0859852" y="5250299"/>
            <a:ext cx="831850" cy="831850"/>
          </a:xfrm>
          <a:custGeom>
            <a:avLst/>
            <a:gdLst/>
            <a:ahLst/>
            <a:cxnLst/>
            <a:rect l="l" t="t" r="r" b="b"/>
            <a:pathLst>
              <a:path w="831850" h="831850">
                <a:moveTo>
                  <a:pt x="831672" y="831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0889239" y="5250304"/>
            <a:ext cx="802640" cy="802640"/>
          </a:xfrm>
          <a:custGeom>
            <a:avLst/>
            <a:gdLst/>
            <a:ahLst/>
            <a:cxnLst/>
            <a:rect l="l" t="t" r="r" b="b"/>
            <a:pathLst>
              <a:path w="802640" h="802639">
                <a:moveTo>
                  <a:pt x="802284" y="8022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0918755" y="5250302"/>
            <a:ext cx="772795" cy="772795"/>
          </a:xfrm>
          <a:custGeom>
            <a:avLst/>
            <a:gdLst/>
            <a:ahLst/>
            <a:cxnLst/>
            <a:rect l="l" t="t" r="r" b="b"/>
            <a:pathLst>
              <a:path w="772795" h="772795">
                <a:moveTo>
                  <a:pt x="772769" y="772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948130" y="5250294"/>
            <a:ext cx="743585" cy="743585"/>
          </a:xfrm>
          <a:custGeom>
            <a:avLst/>
            <a:gdLst/>
            <a:ahLst/>
            <a:cxnLst/>
            <a:rect l="l" t="t" r="r" b="b"/>
            <a:pathLst>
              <a:path w="743584" h="743585">
                <a:moveTo>
                  <a:pt x="743394" y="74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977518" y="5250305"/>
            <a:ext cx="714375" cy="714375"/>
          </a:xfrm>
          <a:custGeom>
            <a:avLst/>
            <a:gdLst/>
            <a:ahLst/>
            <a:cxnLst/>
            <a:rect l="l" t="t" r="r" b="b"/>
            <a:pathLst>
              <a:path w="714375" h="714375">
                <a:moveTo>
                  <a:pt x="714006" y="713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1007032" y="5250296"/>
            <a:ext cx="684530" cy="684530"/>
          </a:xfrm>
          <a:custGeom>
            <a:avLst/>
            <a:gdLst/>
            <a:ahLst/>
            <a:cxnLst/>
            <a:rect l="l" t="t" r="r" b="b"/>
            <a:pathLst>
              <a:path w="684529" h="684529">
                <a:moveTo>
                  <a:pt x="684491" y="684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1036420" y="5250302"/>
            <a:ext cx="655320" cy="655320"/>
          </a:xfrm>
          <a:custGeom>
            <a:avLst/>
            <a:gdLst/>
            <a:ahLst/>
            <a:cxnLst/>
            <a:rect l="l" t="t" r="r" b="b"/>
            <a:pathLst>
              <a:path w="655320" h="655320">
                <a:moveTo>
                  <a:pt x="655104" y="655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1065935" y="5250300"/>
            <a:ext cx="626110" cy="626110"/>
          </a:xfrm>
          <a:custGeom>
            <a:avLst/>
            <a:gdLst/>
            <a:ahLst/>
            <a:cxnLst/>
            <a:rect l="l" t="t" r="r" b="b"/>
            <a:pathLst>
              <a:path w="626109" h="626110">
                <a:moveTo>
                  <a:pt x="625589" y="6255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1095323" y="5250305"/>
            <a:ext cx="596265" cy="596265"/>
          </a:xfrm>
          <a:custGeom>
            <a:avLst/>
            <a:gdLst/>
            <a:ahLst/>
            <a:cxnLst/>
            <a:rect l="l" t="t" r="r" b="b"/>
            <a:pathLst>
              <a:path w="596265" h="596264">
                <a:moveTo>
                  <a:pt x="596201" y="5962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1124698" y="5250298"/>
            <a:ext cx="567055" cy="567055"/>
          </a:xfrm>
          <a:custGeom>
            <a:avLst/>
            <a:gdLst/>
            <a:ahLst/>
            <a:cxnLst/>
            <a:rect l="l" t="t" r="r" b="b"/>
            <a:pathLst>
              <a:path w="567054" h="567054">
                <a:moveTo>
                  <a:pt x="566826" y="5668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1154212" y="5250295"/>
            <a:ext cx="537845" cy="537845"/>
          </a:xfrm>
          <a:custGeom>
            <a:avLst/>
            <a:gdLst/>
            <a:ahLst/>
            <a:cxnLst/>
            <a:rect l="l" t="t" r="r" b="b"/>
            <a:pathLst>
              <a:path w="537845" h="537845">
                <a:moveTo>
                  <a:pt x="537311" y="5373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1183601" y="5250300"/>
            <a:ext cx="508000" cy="508000"/>
          </a:xfrm>
          <a:custGeom>
            <a:avLst/>
            <a:gdLst/>
            <a:ahLst/>
            <a:cxnLst/>
            <a:rect l="l" t="t" r="r" b="b"/>
            <a:pathLst>
              <a:path w="508000" h="508000">
                <a:moveTo>
                  <a:pt x="507923" y="507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1213115" y="525029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90" h="478789">
                <a:moveTo>
                  <a:pt x="478408" y="478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1242503" y="5250303"/>
            <a:ext cx="449580" cy="449580"/>
          </a:xfrm>
          <a:custGeom>
            <a:avLst/>
            <a:gdLst/>
            <a:ahLst/>
            <a:cxnLst/>
            <a:rect l="l" t="t" r="r" b="b"/>
            <a:pathLst>
              <a:path w="449579" h="449579">
                <a:moveTo>
                  <a:pt x="449021" y="449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1271878" y="5250295"/>
            <a:ext cx="419734" cy="419734"/>
          </a:xfrm>
          <a:custGeom>
            <a:avLst/>
            <a:gdLst/>
            <a:ahLst/>
            <a:cxnLst/>
            <a:rect l="l" t="t" r="r" b="b"/>
            <a:pathLst>
              <a:path w="419734" h="419735">
                <a:moveTo>
                  <a:pt x="419646" y="4196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1301393" y="5250294"/>
            <a:ext cx="390525" cy="390525"/>
          </a:xfrm>
          <a:custGeom>
            <a:avLst/>
            <a:gdLst/>
            <a:ahLst/>
            <a:cxnLst/>
            <a:rect l="l" t="t" r="r" b="b"/>
            <a:pathLst>
              <a:path w="390525" h="390525">
                <a:moveTo>
                  <a:pt x="390131" y="390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1330781" y="5250299"/>
            <a:ext cx="361315" cy="361315"/>
          </a:xfrm>
          <a:custGeom>
            <a:avLst/>
            <a:gdLst/>
            <a:ahLst/>
            <a:cxnLst/>
            <a:rect l="l" t="t" r="r" b="b"/>
            <a:pathLst>
              <a:path w="361315" h="361314">
                <a:moveTo>
                  <a:pt x="360743" y="3607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1360295" y="5250296"/>
            <a:ext cx="331470" cy="331470"/>
          </a:xfrm>
          <a:custGeom>
            <a:avLst/>
            <a:gdLst/>
            <a:ahLst/>
            <a:cxnLst/>
            <a:rect l="l" t="t" r="r" b="b"/>
            <a:pathLst>
              <a:path w="331470" h="331470">
                <a:moveTo>
                  <a:pt x="331228" y="331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1416265" y="5276882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89">
                <a:moveTo>
                  <a:pt x="275259" y="2752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1389677" y="5250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440" y="224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1432025" y="5263121"/>
            <a:ext cx="259715" cy="259715"/>
          </a:xfrm>
          <a:custGeom>
            <a:avLst/>
            <a:gdLst/>
            <a:ahLst/>
            <a:cxnLst/>
            <a:rect l="l" t="t" r="r" b="b"/>
            <a:pathLst>
              <a:path w="259715" h="259714">
                <a:moveTo>
                  <a:pt x="259499" y="2596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1435226" y="5236943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39">
                <a:moveTo>
                  <a:pt x="256298" y="256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1464614" y="5236948"/>
            <a:ext cx="227329" cy="227329"/>
          </a:xfrm>
          <a:custGeom>
            <a:avLst/>
            <a:gdLst/>
            <a:ahLst/>
            <a:cxnLst/>
            <a:rect l="l" t="t" r="r" b="b"/>
            <a:pathLst>
              <a:path w="227329" h="227329">
                <a:moveTo>
                  <a:pt x="226910" y="2269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1494128" y="5236947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197396" y="1973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1523503" y="5236940"/>
            <a:ext cx="168275" cy="168275"/>
          </a:xfrm>
          <a:custGeom>
            <a:avLst/>
            <a:gdLst/>
            <a:ahLst/>
            <a:cxnLst/>
            <a:rect l="l" t="t" r="r" b="b"/>
            <a:pathLst>
              <a:path w="168275" h="168275">
                <a:moveTo>
                  <a:pt x="168021" y="168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1553018" y="5236943"/>
            <a:ext cx="139065" cy="139065"/>
          </a:xfrm>
          <a:custGeom>
            <a:avLst/>
            <a:gdLst/>
            <a:ahLst/>
            <a:cxnLst/>
            <a:rect l="l" t="t" r="r" b="b"/>
            <a:pathLst>
              <a:path w="139065" h="139064">
                <a:moveTo>
                  <a:pt x="138506" y="138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1582406" y="5236942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109118" y="1091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1611794" y="5236947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79730" y="797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1641308" y="5236938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215" y="503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1670683" y="523693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40" y="20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5577196" y="495112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5577196" y="499106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5577196" y="5030995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5577196" y="507092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5577196" y="5110863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5577196" y="515093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5577196" y="519086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5577196" y="523079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577196" y="5250834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21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5577196" y="527073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5577196" y="531066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5577196" y="535073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5577196" y="539066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5577196" y="543060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5577196" y="547053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577196" y="5510471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5577196" y="555054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5577196" y="559047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5577196" y="563040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577196" y="5670341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5577196" y="571027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5577196" y="575034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5577196" y="579027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5577196" y="5830211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5545138" y="5473076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3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 txBox="1"/>
          <p:nvPr/>
        </p:nvSpPr>
        <p:spPr>
          <a:xfrm>
            <a:off x="5492731" y="4923365"/>
            <a:ext cx="95250" cy="9728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23.0'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22.0'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21.0'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20.0'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19.0'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18.0'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17.0'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16.0'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15.0'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14.0'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13.0'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12.0'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11.0'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10.0'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9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8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7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6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5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4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3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2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1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0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5577196" y="587014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5577196" y="5910214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5775528" y="5250299"/>
            <a:ext cx="3910329" cy="0"/>
          </a:xfrm>
          <a:custGeom>
            <a:avLst/>
            <a:gdLst/>
            <a:ahLst/>
            <a:cxnLst/>
            <a:rect l="l" t="t" r="r" b="b"/>
            <a:pathLst>
              <a:path w="3910329">
                <a:moveTo>
                  <a:pt x="0" y="0"/>
                </a:moveTo>
                <a:lnTo>
                  <a:pt x="3910202" y="0"/>
                </a:lnTo>
              </a:path>
            </a:pathLst>
          </a:custGeom>
          <a:ln w="77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5607244" y="5350736"/>
            <a:ext cx="34290" cy="0"/>
          </a:xfrm>
          <a:custGeom>
            <a:avLst/>
            <a:gdLst/>
            <a:ahLst/>
            <a:cxnLst/>
            <a:rect l="l" t="t" r="r" b="b"/>
            <a:pathLst>
              <a:path w="34289">
                <a:moveTo>
                  <a:pt x="0" y="0"/>
                </a:moveTo>
                <a:lnTo>
                  <a:pt x="3406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5882108" y="5350736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4940" y="0"/>
                </a:lnTo>
                <a:lnTo>
                  <a:pt x="38006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8944350" y="5387597"/>
            <a:ext cx="655102" cy="19206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5604037" y="5910882"/>
            <a:ext cx="4059554" cy="0"/>
          </a:xfrm>
          <a:custGeom>
            <a:avLst/>
            <a:gdLst/>
            <a:ahLst/>
            <a:cxnLst/>
            <a:rect l="l" t="t" r="r" b="b"/>
            <a:pathLst>
              <a:path w="4059554">
                <a:moveTo>
                  <a:pt x="0" y="0"/>
                </a:moveTo>
                <a:lnTo>
                  <a:pt x="562013" y="0"/>
                </a:lnTo>
                <a:lnTo>
                  <a:pt x="3009214" y="0"/>
                </a:lnTo>
                <a:lnTo>
                  <a:pt x="405938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8874363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8174914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455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474798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6772412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745805" y="5130829"/>
            <a:ext cx="3947210" cy="44977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8431976" y="5644242"/>
            <a:ext cx="257182" cy="19232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467406" y="5992482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25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5467406" y="5959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5467406" y="59258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5467406" y="582593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5467406" y="5792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5467406" y="5759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5467406" y="565952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5467406" y="5626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5467406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5467406" y="549297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5467406" y="5459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5467406" y="5426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5467406" y="532642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5467406" y="52931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5467406" y="525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5467406" y="516001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5467406" y="5126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5467406" y="50933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5467406" y="499346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5467406" y="49602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5467406" y="49268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5467406" y="482691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5467406" y="4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5467406" y="4760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5467406" y="466036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5467406" y="46271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5467406" y="4593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5467406" y="449395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5467406" y="4460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5467406" y="4427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5467406" y="432740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5467406" y="4294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5467406" y="4260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5467406" y="416085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5467406" y="41276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5467406" y="4094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5467406" y="399444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5467406" y="3961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5467406" y="3927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5467406" y="382789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5467406" y="3794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5467406" y="3761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5467406" y="366134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5467406" y="362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467406" y="35948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467406" y="349493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467406" y="3461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467406" y="34282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467406" y="332838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467406" y="3294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467406" y="326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467406" y="316183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5467406" y="31285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5467406" y="3095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5467406" y="299528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5467406" y="2962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5467406" y="29287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5467406" y="28288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5467406" y="27954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5467406" y="2762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5467406" y="266232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5467406" y="2629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5467406" y="2595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5467406" y="249577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5467406" y="24625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5467406" y="24292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5467406" y="232936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5467406" y="2295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5467406" y="22627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5467406" y="216281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5467406" y="2129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5467406" y="20961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5467406" y="199626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467406" y="19630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467406" y="1929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5467406" y="182971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5467406" y="1796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5467406" y="1763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5467406" y="16633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5467406" y="162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5467406" y="1596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5467406" y="149675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5467406" y="14635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5467406" y="1430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5467406" y="133020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467406" y="1296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467406" y="1263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467406" y="116379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467406" y="1130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467406" y="10971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467406" y="993636"/>
            <a:ext cx="0" cy="70485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7025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504131" y="1356520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2086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544070" y="1316586"/>
            <a:ext cx="0" cy="3614420"/>
          </a:xfrm>
          <a:custGeom>
            <a:avLst/>
            <a:gdLst/>
            <a:ahLst/>
            <a:cxnLst/>
            <a:rect l="l" t="t" r="r" b="b"/>
            <a:pathLst>
              <a:path h="3614420">
                <a:moveTo>
                  <a:pt x="0" y="0"/>
                </a:moveTo>
                <a:lnTo>
                  <a:pt x="0" y="3614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5534059" y="13466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20027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5534052" y="48810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20027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6865770" y="5021512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2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5577196" y="487113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39928"/>
                </a:moveTo>
                <a:lnTo>
                  <a:pt x="300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 txBox="1"/>
          <p:nvPr/>
        </p:nvSpPr>
        <p:spPr>
          <a:xfrm>
            <a:off x="5494468" y="4842966"/>
            <a:ext cx="93345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25.0'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24.0'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1" name="object 1941"/>
          <p:cNvSpPr txBox="1"/>
          <p:nvPr/>
        </p:nvSpPr>
        <p:spPr>
          <a:xfrm>
            <a:off x="5486117" y="5882521"/>
            <a:ext cx="59055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-1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2" name="object 1942"/>
          <p:cNvSpPr txBox="1"/>
          <p:nvPr/>
        </p:nvSpPr>
        <p:spPr>
          <a:xfrm>
            <a:off x="5486117" y="5925727"/>
            <a:ext cx="100330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-2 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3" name="object 1943"/>
          <p:cNvSpPr txBox="1"/>
          <p:nvPr/>
        </p:nvSpPr>
        <p:spPr>
          <a:xfrm>
            <a:off x="5480667" y="3047999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88'-5"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6356776" y="485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866615" y="485269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14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866615" y="4792726"/>
            <a:ext cx="1760220" cy="0"/>
          </a:xfrm>
          <a:custGeom>
            <a:avLst/>
            <a:gdLst/>
            <a:ahLst/>
            <a:cxnLst/>
            <a:rect l="l" t="t" r="r" b="b"/>
            <a:pathLst>
              <a:path w="1760220">
                <a:moveTo>
                  <a:pt x="0" y="0"/>
                </a:moveTo>
                <a:lnTo>
                  <a:pt x="175977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885848" y="4782709"/>
            <a:ext cx="1740535" cy="0"/>
          </a:xfrm>
          <a:custGeom>
            <a:avLst/>
            <a:gdLst/>
            <a:ahLst/>
            <a:cxnLst/>
            <a:rect l="l" t="t" r="r" b="b"/>
            <a:pathLst>
              <a:path w="1740534">
                <a:moveTo>
                  <a:pt x="0" y="0"/>
                </a:moveTo>
                <a:lnTo>
                  <a:pt x="17405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 txBox="1"/>
          <p:nvPr/>
        </p:nvSpPr>
        <p:spPr>
          <a:xfrm>
            <a:off x="6109334" y="4667096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25.5'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6237513" y="4818236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308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6237513" y="4818236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308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6183420" y="4737965"/>
            <a:ext cx="59690" cy="84455"/>
          </a:xfrm>
          <a:custGeom>
            <a:avLst/>
            <a:gdLst/>
            <a:ahLst/>
            <a:cxnLst/>
            <a:rect l="l" t="t" r="r" b="b"/>
            <a:pathLst>
              <a:path w="59689" h="84454">
                <a:moveTo>
                  <a:pt x="59562" y="84010"/>
                </a:moveTo>
                <a:lnTo>
                  <a:pt x="1460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6119841" y="47982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6119848" y="47937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6119846" y="478938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6119845" y="47849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6119843" y="478056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6119840" y="477616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6119844" y="4771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6124388" y="477189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69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128785" y="477188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67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133194" y="477188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137604" y="477188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142011" y="47718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146425" y="477189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090057" y="47684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090732" y="476467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6091659" y="476133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6093132" y="4758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6094733" y="475545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6096600" y="475292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6098608" y="47506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6101008" y="474851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6103548" y="474664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6106355" y="47450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6109429" y="47437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6112769" y="4742639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073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6116642" y="474210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6090328" y="4741839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6074834" y="4771890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6119843" y="4726876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6639653" y="487273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107645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5754692" y="4409145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5714625" y="4478728"/>
            <a:ext cx="191135" cy="0"/>
          </a:xfrm>
          <a:custGeom>
            <a:avLst/>
            <a:gdLst/>
            <a:ahLst/>
            <a:cxnLst/>
            <a:rect l="l" t="t" r="r" b="b"/>
            <a:pathLst>
              <a:path w="191135">
                <a:moveTo>
                  <a:pt x="1908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 txBox="1"/>
          <p:nvPr/>
        </p:nvSpPr>
        <p:spPr>
          <a:xfrm>
            <a:off x="5750406" y="4489585"/>
            <a:ext cx="1270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3'-0"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5855529" y="44687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040"/>
                </a:moveTo>
                <a:lnTo>
                  <a:pt x="19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5744674" y="44687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0"/>
                </a:moveTo>
                <a:lnTo>
                  <a:pt x="0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5904143" y="4373884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762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5904143" y="4855098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762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5944078" y="4333951"/>
            <a:ext cx="0" cy="561340"/>
          </a:xfrm>
          <a:custGeom>
            <a:avLst/>
            <a:gdLst/>
            <a:ahLst/>
            <a:cxnLst/>
            <a:rect l="l" t="t" r="r" b="b"/>
            <a:pathLst>
              <a:path h="561339">
                <a:moveTo>
                  <a:pt x="0" y="0"/>
                </a:moveTo>
                <a:lnTo>
                  <a:pt x="0" y="5610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5934068" y="4364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027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5934062" y="4845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20027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 txBox="1"/>
          <p:nvPr/>
        </p:nvSpPr>
        <p:spPr>
          <a:xfrm>
            <a:off x="5880676" y="4539987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12'-0"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2319956" y="8029525"/>
            <a:ext cx="100330" cy="160020"/>
          </a:xfrm>
          <a:custGeom>
            <a:avLst/>
            <a:gdLst/>
            <a:ahLst/>
            <a:cxnLst/>
            <a:rect l="l" t="t" r="r" b="b"/>
            <a:pathLst>
              <a:path w="100330" h="160020">
                <a:moveTo>
                  <a:pt x="0" y="159740"/>
                </a:moveTo>
                <a:lnTo>
                  <a:pt x="998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2552578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2578088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94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2586636" y="756354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2603733" y="755138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2607471" y="756848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2630577" y="7551387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41"/>
                </a:lnTo>
                <a:lnTo>
                  <a:pt x="12153" y="0"/>
                </a:lnTo>
                <a:lnTo>
                  <a:pt x="18300" y="2564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2659827" y="7551389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2669577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2696419" y="755138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153" y="0"/>
                </a:lnTo>
                <a:lnTo>
                  <a:pt x="735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447"/>
                </a:lnTo>
                <a:lnTo>
                  <a:pt x="7353" y="25641"/>
                </a:lnTo>
                <a:lnTo>
                  <a:pt x="1215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  <a:lnTo>
                  <a:pt x="18300" y="15900"/>
                </a:lnTo>
                <a:lnTo>
                  <a:pt x="12153" y="159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2553518" y="7984518"/>
            <a:ext cx="677937" cy="1000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2552712" y="787125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14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019"/>
                </a:lnTo>
                <a:lnTo>
                  <a:pt x="16967" y="9753"/>
                </a:lnTo>
                <a:lnTo>
                  <a:pt x="16967" y="15760"/>
                </a:lnTo>
                <a:lnTo>
                  <a:pt x="15760" y="19507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514"/>
                </a:lnTo>
                <a:lnTo>
                  <a:pt x="0" y="255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2578222" y="787126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514"/>
                </a:lnTo>
                <a:lnTo>
                  <a:pt x="12293" y="0"/>
                </a:lnTo>
                <a:lnTo>
                  <a:pt x="18300" y="25514"/>
                </a:lnTo>
                <a:lnTo>
                  <a:pt x="244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2607469" y="787126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007"/>
                </a:moveTo>
                <a:lnTo>
                  <a:pt x="17094" y="3606"/>
                </a:lnTo>
                <a:lnTo>
                  <a:pt x="14693" y="1193"/>
                </a:lnTo>
                <a:lnTo>
                  <a:pt x="12293" y="0"/>
                </a:lnTo>
                <a:lnTo>
                  <a:pt x="7353" y="0"/>
                </a:lnTo>
                <a:lnTo>
                  <a:pt x="4940" y="1193"/>
                </a:lnTo>
                <a:lnTo>
                  <a:pt x="2540" y="3606"/>
                </a:lnTo>
                <a:lnTo>
                  <a:pt x="1333" y="6007"/>
                </a:lnTo>
                <a:lnTo>
                  <a:pt x="0" y="9740"/>
                </a:lnTo>
                <a:lnTo>
                  <a:pt x="0" y="15760"/>
                </a:lnTo>
                <a:lnTo>
                  <a:pt x="1333" y="19494"/>
                </a:lnTo>
                <a:lnTo>
                  <a:pt x="2540" y="21894"/>
                </a:lnTo>
                <a:lnTo>
                  <a:pt x="4940" y="24307"/>
                </a:lnTo>
                <a:lnTo>
                  <a:pt x="7353" y="25501"/>
                </a:lnTo>
                <a:lnTo>
                  <a:pt x="12293" y="25501"/>
                </a:lnTo>
                <a:lnTo>
                  <a:pt x="14693" y="24307"/>
                </a:lnTo>
                <a:lnTo>
                  <a:pt x="17094" y="21894"/>
                </a:lnTo>
                <a:lnTo>
                  <a:pt x="18300" y="19494"/>
                </a:lnTo>
                <a:lnTo>
                  <a:pt x="18300" y="15760"/>
                </a:lnTo>
                <a:lnTo>
                  <a:pt x="12293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2633110" y="789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2668508" y="787125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14"/>
                </a:moveTo>
                <a:lnTo>
                  <a:pt x="0" y="0"/>
                </a:lnTo>
                <a:lnTo>
                  <a:pt x="17094" y="25514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2695358" y="787126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800" y="1206"/>
                </a:lnTo>
                <a:lnTo>
                  <a:pt x="2400" y="3606"/>
                </a:lnTo>
                <a:lnTo>
                  <a:pt x="1193" y="6007"/>
                </a:lnTo>
                <a:lnTo>
                  <a:pt x="0" y="9753"/>
                </a:lnTo>
                <a:lnTo>
                  <a:pt x="0" y="15760"/>
                </a:lnTo>
                <a:lnTo>
                  <a:pt x="1193" y="19494"/>
                </a:lnTo>
                <a:lnTo>
                  <a:pt x="2400" y="21907"/>
                </a:lnTo>
                <a:lnTo>
                  <a:pt x="4800" y="24307"/>
                </a:lnTo>
                <a:lnTo>
                  <a:pt x="7340" y="25514"/>
                </a:lnTo>
                <a:lnTo>
                  <a:pt x="12153" y="25514"/>
                </a:lnTo>
                <a:lnTo>
                  <a:pt x="14554" y="24307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760"/>
                </a:lnTo>
                <a:lnTo>
                  <a:pt x="19494" y="9753"/>
                </a:lnTo>
                <a:lnTo>
                  <a:pt x="18287" y="6007"/>
                </a:lnTo>
                <a:lnTo>
                  <a:pt x="17094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2722194" y="789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2552712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2578222" y="731178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2581962" y="732887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2613616" y="73117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2605067" y="731178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2627105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2627105" y="73239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2627105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2552712" y="715992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193"/>
                </a:lnTo>
                <a:lnTo>
                  <a:pt x="15760" y="2400"/>
                </a:lnTo>
                <a:lnTo>
                  <a:pt x="16967" y="4940"/>
                </a:lnTo>
                <a:lnTo>
                  <a:pt x="16967" y="8547"/>
                </a:lnTo>
                <a:lnTo>
                  <a:pt x="15760" y="10947"/>
                </a:lnTo>
                <a:lnTo>
                  <a:pt x="14554" y="12153"/>
                </a:lnTo>
                <a:lnTo>
                  <a:pt x="10947" y="13347"/>
                </a:lnTo>
                <a:lnTo>
                  <a:pt x="0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2578222" y="715992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94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2586770" y="717208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2603870" y="715992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34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2630711" y="7159925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53" y="0"/>
                </a:moveTo>
                <a:lnTo>
                  <a:pt x="12153" y="19494"/>
                </a:lnTo>
                <a:lnTo>
                  <a:pt x="10947" y="23241"/>
                </a:lnTo>
                <a:lnTo>
                  <a:pt x="9753" y="24434"/>
                </a:lnTo>
                <a:lnTo>
                  <a:pt x="7340" y="25641"/>
                </a:lnTo>
                <a:lnTo>
                  <a:pt x="4813" y="25641"/>
                </a:lnTo>
                <a:lnTo>
                  <a:pt x="2400" y="24434"/>
                </a:lnTo>
                <a:lnTo>
                  <a:pt x="1206" y="23241"/>
                </a:lnTo>
                <a:lnTo>
                  <a:pt x="0" y="19494"/>
                </a:ln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2650210" y="715992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2650210" y="717208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2650210" y="718556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2673313" y="7159923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293" y="0"/>
                </a:lnTo>
                <a:lnTo>
                  <a:pt x="7353" y="0"/>
                </a:lnTo>
                <a:lnTo>
                  <a:pt x="4940" y="1206"/>
                </a:lnTo>
                <a:lnTo>
                  <a:pt x="2540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900"/>
                </a:lnTo>
                <a:lnTo>
                  <a:pt x="1333" y="19507"/>
                </a:lnTo>
                <a:lnTo>
                  <a:pt x="2540" y="21907"/>
                </a:lnTo>
                <a:lnTo>
                  <a:pt x="4940" y="24447"/>
                </a:lnTo>
                <a:lnTo>
                  <a:pt x="7353" y="25641"/>
                </a:lnTo>
                <a:lnTo>
                  <a:pt x="1229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2707507" y="715992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2698959" y="715992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2552712" y="680826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00"/>
                </a:lnTo>
                <a:lnTo>
                  <a:pt x="16967" y="4940"/>
                </a:lnTo>
                <a:lnTo>
                  <a:pt x="16967" y="7340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280"/>
                </a:lnTo>
                <a:lnTo>
                  <a:pt x="0" y="12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2561260" y="6820552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420" y="133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2578222" y="6808266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2578222" y="682055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2578222" y="683390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2601461" y="680826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53" y="25641"/>
                </a:lnTo>
                <a:lnTo>
                  <a:pt x="194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2625769" y="680826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2635520" y="680827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693" y="1193"/>
                </a:lnTo>
                <a:lnTo>
                  <a:pt x="11087" y="0"/>
                </a:lnTo>
                <a:lnTo>
                  <a:pt x="6146" y="0"/>
                </a:lnTo>
                <a:lnTo>
                  <a:pt x="2540" y="1193"/>
                </a:lnTo>
                <a:lnTo>
                  <a:pt x="0" y="3733"/>
                </a:lnTo>
                <a:lnTo>
                  <a:pt x="0" y="6134"/>
                </a:lnTo>
                <a:lnTo>
                  <a:pt x="1333" y="8547"/>
                </a:lnTo>
                <a:lnTo>
                  <a:pt x="2540" y="9740"/>
                </a:lnTo>
                <a:lnTo>
                  <a:pt x="4940" y="10947"/>
                </a:lnTo>
                <a:lnTo>
                  <a:pt x="12280" y="13487"/>
                </a:lnTo>
                <a:lnTo>
                  <a:pt x="14693" y="14681"/>
                </a:lnTo>
                <a:lnTo>
                  <a:pt x="15887" y="15887"/>
                </a:lnTo>
                <a:lnTo>
                  <a:pt x="17094" y="18288"/>
                </a:lnTo>
                <a:lnTo>
                  <a:pt x="17094" y="22034"/>
                </a:lnTo>
                <a:lnTo>
                  <a:pt x="14693" y="24434"/>
                </a:lnTo>
                <a:lnTo>
                  <a:pt x="11087" y="25641"/>
                </a:lnTo>
                <a:lnTo>
                  <a:pt x="6146" y="25641"/>
                </a:lnTo>
                <a:lnTo>
                  <a:pt x="2540" y="24434"/>
                </a:lnTo>
                <a:lnTo>
                  <a:pt x="0" y="220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2659960" y="680826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2669715" y="680826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733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2034"/>
                </a:lnTo>
                <a:lnTo>
                  <a:pt x="4940" y="24447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47"/>
                </a:lnTo>
                <a:lnTo>
                  <a:pt x="17094" y="2203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733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2696556" y="680826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2723402" y="680827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554" y="1193"/>
                </a:lnTo>
                <a:lnTo>
                  <a:pt x="10947" y="0"/>
                </a:lnTo>
                <a:lnTo>
                  <a:pt x="6007" y="0"/>
                </a:lnTo>
                <a:lnTo>
                  <a:pt x="2400" y="1193"/>
                </a:lnTo>
                <a:lnTo>
                  <a:pt x="0" y="3733"/>
                </a:lnTo>
                <a:lnTo>
                  <a:pt x="0" y="6134"/>
                </a:lnTo>
                <a:lnTo>
                  <a:pt x="1206" y="8547"/>
                </a:lnTo>
                <a:lnTo>
                  <a:pt x="2400" y="9740"/>
                </a:lnTo>
                <a:lnTo>
                  <a:pt x="4800" y="10947"/>
                </a:lnTo>
                <a:lnTo>
                  <a:pt x="12153" y="13487"/>
                </a:lnTo>
                <a:lnTo>
                  <a:pt x="14554" y="14681"/>
                </a:lnTo>
                <a:lnTo>
                  <a:pt x="15760" y="15887"/>
                </a:lnTo>
                <a:lnTo>
                  <a:pt x="17094" y="18288"/>
                </a:lnTo>
                <a:lnTo>
                  <a:pt x="17094" y="22034"/>
                </a:lnTo>
                <a:lnTo>
                  <a:pt x="14554" y="24434"/>
                </a:lnTo>
                <a:lnTo>
                  <a:pt x="10947" y="25641"/>
                </a:lnTo>
                <a:lnTo>
                  <a:pt x="6007" y="25641"/>
                </a:lnTo>
                <a:lnTo>
                  <a:pt x="2400" y="24434"/>
                </a:lnTo>
                <a:lnTo>
                  <a:pt x="0" y="220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2549907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6967" y="25641"/>
                </a:lnTo>
                <a:lnTo>
                  <a:pt x="169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2576624" y="671183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527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2603460" y="6734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333"/>
                </a:lnTo>
                <a:lnTo>
                  <a:pt x="1206" y="2540"/>
                </a:lnTo>
                <a:lnTo>
                  <a:pt x="2413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2679593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2705237" y="671183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2708842" y="672893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2740630" y="671183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2753986" y="671183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2753986" y="67239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2753986" y="673747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2879399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280" y="1193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280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2905041" y="671183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2905041" y="67239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2905041" y="673747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2928148" y="671183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606"/>
                </a:moveTo>
                <a:lnTo>
                  <a:pt x="14693" y="1206"/>
                </a:lnTo>
                <a:lnTo>
                  <a:pt x="11087" y="0"/>
                </a:lnTo>
                <a:lnTo>
                  <a:pt x="6146" y="0"/>
                </a:lnTo>
                <a:lnTo>
                  <a:pt x="2540" y="1206"/>
                </a:lnTo>
                <a:lnTo>
                  <a:pt x="0" y="3606"/>
                </a:lnTo>
                <a:lnTo>
                  <a:pt x="0" y="6146"/>
                </a:lnTo>
                <a:lnTo>
                  <a:pt x="1333" y="8547"/>
                </a:lnTo>
                <a:lnTo>
                  <a:pt x="2540" y="9753"/>
                </a:lnTo>
                <a:lnTo>
                  <a:pt x="4940" y="10947"/>
                </a:lnTo>
                <a:lnTo>
                  <a:pt x="12280" y="13360"/>
                </a:lnTo>
                <a:lnTo>
                  <a:pt x="14693" y="14554"/>
                </a:lnTo>
                <a:lnTo>
                  <a:pt x="15887" y="15900"/>
                </a:lnTo>
                <a:lnTo>
                  <a:pt x="17094" y="18300"/>
                </a:lnTo>
                <a:lnTo>
                  <a:pt x="17094" y="21907"/>
                </a:lnTo>
                <a:lnTo>
                  <a:pt x="14693" y="24447"/>
                </a:lnTo>
                <a:lnTo>
                  <a:pt x="11087" y="25641"/>
                </a:lnTo>
                <a:lnTo>
                  <a:pt x="6146" y="25641"/>
                </a:lnTo>
                <a:lnTo>
                  <a:pt x="2540" y="24447"/>
                </a:lnTo>
                <a:lnTo>
                  <a:pt x="0" y="219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2952585" y="6711832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153" y="0"/>
                </a:lnTo>
                <a:lnTo>
                  <a:pt x="7353" y="0"/>
                </a:lnTo>
                <a:lnTo>
                  <a:pt x="4940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940" y="24447"/>
                </a:lnTo>
                <a:lnTo>
                  <a:pt x="7353" y="25641"/>
                </a:lnTo>
                <a:lnTo>
                  <a:pt x="1215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2978231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193"/>
                </a:lnTo>
                <a:lnTo>
                  <a:pt x="15760" y="2400"/>
                </a:lnTo>
                <a:lnTo>
                  <a:pt x="17094" y="4800"/>
                </a:lnTo>
                <a:lnTo>
                  <a:pt x="17094" y="7340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2986780" y="672398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3003741" y="671183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3013490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800"/>
                </a:lnTo>
                <a:lnTo>
                  <a:pt x="17094" y="8547"/>
                </a:lnTo>
                <a:lnTo>
                  <a:pt x="15887" y="10947"/>
                </a:lnTo>
                <a:lnTo>
                  <a:pt x="14693" y="12153"/>
                </a:lnTo>
                <a:lnTo>
                  <a:pt x="11087" y="13347"/>
                </a:lnTo>
                <a:lnTo>
                  <a:pt x="0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3047682" y="671183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3061171" y="671183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3070919" y="671183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213" y="0"/>
                </a:moveTo>
                <a:lnTo>
                  <a:pt x="4813" y="1206"/>
                </a:lnTo>
                <a:lnTo>
                  <a:pt x="2400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887"/>
                </a:lnTo>
                <a:lnTo>
                  <a:pt x="1206" y="19494"/>
                </a:lnTo>
                <a:lnTo>
                  <a:pt x="2400" y="21907"/>
                </a:lnTo>
                <a:lnTo>
                  <a:pt x="4813" y="24434"/>
                </a:lnTo>
                <a:lnTo>
                  <a:pt x="7213" y="25641"/>
                </a:lnTo>
                <a:lnTo>
                  <a:pt x="12153" y="25641"/>
                </a:lnTo>
                <a:lnTo>
                  <a:pt x="14554" y="24434"/>
                </a:lnTo>
                <a:lnTo>
                  <a:pt x="16967" y="21907"/>
                </a:lnTo>
                <a:lnTo>
                  <a:pt x="18160" y="19494"/>
                </a:lnTo>
                <a:lnTo>
                  <a:pt x="19507" y="15887"/>
                </a:lnTo>
                <a:lnTo>
                  <a:pt x="19507" y="9753"/>
                </a:lnTo>
                <a:lnTo>
                  <a:pt x="18160" y="6146"/>
                </a:lnTo>
                <a:lnTo>
                  <a:pt x="16967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2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3097633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887411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420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20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912920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80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921468" y="7323936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938564" y="731178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2942169" y="732887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2965409" y="731178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007" y="25641"/>
                </a:lnTo>
                <a:lnTo>
                  <a:pt x="12153" y="0"/>
                </a:lnTo>
                <a:lnTo>
                  <a:pt x="18300" y="25641"/>
                </a:lnTo>
                <a:lnTo>
                  <a:pt x="243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2994658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3164943" y="7311780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6967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21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307"/>
                </a:lnTo>
                <a:lnTo>
                  <a:pt x="7213" y="25641"/>
                </a:lnTo>
                <a:lnTo>
                  <a:pt x="12153" y="25641"/>
                </a:lnTo>
                <a:lnTo>
                  <a:pt x="14554" y="24307"/>
                </a:lnTo>
                <a:lnTo>
                  <a:pt x="16967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3190456" y="731178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3207551" y="73117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3190458" y="73239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9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3217301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3217301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3240539" y="7311780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6967" y="3606"/>
                </a:lnTo>
                <a:lnTo>
                  <a:pt x="14566" y="1206"/>
                </a:lnTo>
                <a:lnTo>
                  <a:pt x="12153" y="0"/>
                </a:lnTo>
                <a:lnTo>
                  <a:pt x="721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307"/>
                </a:lnTo>
                <a:lnTo>
                  <a:pt x="7213" y="25641"/>
                </a:lnTo>
                <a:lnTo>
                  <a:pt x="12153" y="25641"/>
                </a:lnTo>
                <a:lnTo>
                  <a:pt x="14566" y="24307"/>
                </a:lnTo>
                <a:lnTo>
                  <a:pt x="16967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3266050" y="731178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3266052" y="731178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094" y="0"/>
                </a:move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3272194" y="7322735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0947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3291694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3291694" y="73239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3291694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3314933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8420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20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20383" y="556902"/>
            <a:ext cx="11509375" cy="7672705"/>
          </a:xfrm>
          <a:custGeom>
            <a:avLst/>
            <a:gdLst/>
            <a:ahLst/>
            <a:cxnLst/>
            <a:rect l="l" t="t" r="r" b="b"/>
            <a:pathLst>
              <a:path w="11509375" h="7672705">
                <a:moveTo>
                  <a:pt x="0" y="0"/>
                </a:moveTo>
                <a:lnTo>
                  <a:pt x="11509044" y="0"/>
                </a:lnTo>
                <a:lnTo>
                  <a:pt x="11509044" y="7672565"/>
                </a:lnTo>
                <a:lnTo>
                  <a:pt x="0" y="7672565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20383" y="556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20383" y="556901"/>
            <a:ext cx="0" cy="7672705"/>
          </a:xfrm>
          <a:custGeom>
            <a:avLst/>
            <a:gdLst/>
            <a:ahLst/>
            <a:cxnLst/>
            <a:rect l="l" t="t" r="r" b="b"/>
            <a:pathLst>
              <a:path h="7672705">
                <a:moveTo>
                  <a:pt x="0" y="7672565"/>
                </a:moveTo>
                <a:lnTo>
                  <a:pt x="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460058" y="676704"/>
            <a:ext cx="9990455" cy="0"/>
          </a:xfrm>
          <a:custGeom>
            <a:avLst/>
            <a:gdLst/>
            <a:ahLst/>
            <a:cxnLst/>
            <a:rect l="l" t="t" r="r" b="b"/>
            <a:pathLst>
              <a:path w="9990455">
                <a:moveTo>
                  <a:pt x="0" y="0"/>
                </a:moveTo>
                <a:lnTo>
                  <a:pt x="9990353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460053" y="8109530"/>
            <a:ext cx="9990455" cy="0"/>
          </a:xfrm>
          <a:custGeom>
            <a:avLst/>
            <a:gdLst/>
            <a:ahLst/>
            <a:cxnLst/>
            <a:rect l="l" t="t" r="r" b="b"/>
            <a:pathLst>
              <a:path w="9990455">
                <a:moveTo>
                  <a:pt x="9990353" y="0"/>
                </a:moveTo>
                <a:lnTo>
                  <a:pt x="6328029" y="0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2450406" y="676704"/>
            <a:ext cx="0" cy="7433309"/>
          </a:xfrm>
          <a:custGeom>
            <a:avLst/>
            <a:gdLst/>
            <a:ahLst/>
            <a:cxnLst/>
            <a:rect l="l" t="t" r="r" b="b"/>
            <a:pathLst>
              <a:path h="7433309">
                <a:moveTo>
                  <a:pt x="0" y="0"/>
                </a:moveTo>
                <a:lnTo>
                  <a:pt x="0" y="743282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460058" y="676702"/>
            <a:ext cx="0" cy="7433309"/>
          </a:xfrm>
          <a:custGeom>
            <a:avLst/>
            <a:gdLst/>
            <a:ahLst/>
            <a:cxnLst/>
            <a:rect l="l" t="t" r="r" b="b"/>
            <a:pathLst>
              <a:path h="7433309">
                <a:moveTo>
                  <a:pt x="0" y="7432827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2557252" y="7981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84"/>
                </a:moveTo>
                <a:lnTo>
                  <a:pt x="0" y="19380"/>
                </a:lnTo>
                <a:lnTo>
                  <a:pt x="5588" y="24968"/>
                </a:lnTo>
                <a:lnTo>
                  <a:pt x="12484" y="24968"/>
                </a:lnTo>
                <a:lnTo>
                  <a:pt x="19380" y="24968"/>
                </a:lnTo>
                <a:lnTo>
                  <a:pt x="24980" y="19380"/>
                </a:lnTo>
                <a:lnTo>
                  <a:pt x="24980" y="12484"/>
                </a:lnTo>
                <a:lnTo>
                  <a:pt x="24980" y="5587"/>
                </a:lnTo>
                <a:lnTo>
                  <a:pt x="19380" y="0"/>
                </a:lnTo>
                <a:lnTo>
                  <a:pt x="12484" y="0"/>
                </a:lnTo>
                <a:lnTo>
                  <a:pt x="5588" y="0"/>
                </a:lnTo>
                <a:lnTo>
                  <a:pt x="0" y="5587"/>
                </a:lnTo>
                <a:lnTo>
                  <a:pt x="0" y="124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2564995" y="7987856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20" y="3073"/>
                </a:moveTo>
                <a:lnTo>
                  <a:pt x="8547" y="1866"/>
                </a:lnTo>
                <a:lnTo>
                  <a:pt x="7353" y="533"/>
                </a:lnTo>
                <a:lnTo>
                  <a:pt x="6146" y="0"/>
                </a:lnTo>
                <a:lnTo>
                  <a:pt x="3746" y="0"/>
                </a:lnTo>
                <a:lnTo>
                  <a:pt x="2539" y="533"/>
                </a:lnTo>
                <a:lnTo>
                  <a:pt x="1346" y="1866"/>
                </a:lnTo>
                <a:lnTo>
                  <a:pt x="673" y="3073"/>
                </a:lnTo>
                <a:lnTo>
                  <a:pt x="0" y="4813"/>
                </a:lnTo>
                <a:lnTo>
                  <a:pt x="0" y="7886"/>
                </a:lnTo>
                <a:lnTo>
                  <a:pt x="673" y="9753"/>
                </a:lnTo>
                <a:lnTo>
                  <a:pt x="1346" y="10947"/>
                </a:lnTo>
                <a:lnTo>
                  <a:pt x="2539" y="12153"/>
                </a:lnTo>
                <a:lnTo>
                  <a:pt x="3746" y="12826"/>
                </a:lnTo>
                <a:lnTo>
                  <a:pt x="6146" y="12826"/>
                </a:lnTo>
                <a:lnTo>
                  <a:pt x="7353" y="12153"/>
                </a:lnTo>
                <a:lnTo>
                  <a:pt x="8547" y="10947"/>
                </a:lnTo>
                <a:lnTo>
                  <a:pt x="9220" y="9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2527863" y="674164"/>
            <a:ext cx="844235" cy="8364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2530408" y="161308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0" y="0"/>
                </a:moveTo>
                <a:lnTo>
                  <a:pt x="8391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2530408" y="195272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0" y="0"/>
                </a:moveTo>
                <a:lnTo>
                  <a:pt x="8391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2755584" y="16797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3023369" y="17375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3023369" y="1748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2755584" y="16797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3023369" y="17375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3023369" y="1748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 txBox="1"/>
          <p:nvPr/>
        </p:nvSpPr>
        <p:spPr>
          <a:xfrm>
            <a:off x="12521327" y="1614177"/>
            <a:ext cx="84772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635">
              <a:lnSpc>
                <a:spcPct val="114100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 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 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 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6" name="object 2106"/>
          <p:cNvSpPr txBox="1"/>
          <p:nvPr/>
        </p:nvSpPr>
        <p:spPr>
          <a:xfrm>
            <a:off x="12522805" y="1823083"/>
            <a:ext cx="861060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Architects shall not be held liable for claims, losses, damages,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7" name="object 2107"/>
          <p:cNvSpPr txBox="1"/>
          <p:nvPr/>
        </p:nvSpPr>
        <p:spPr>
          <a:xfrm>
            <a:off x="12522805" y="1858087"/>
            <a:ext cx="836294" cy="88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4399"/>
              </a:lnSpc>
            </a:pP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12530408" y="1613091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339636"/>
                </a:moveTo>
                <a:lnTo>
                  <a:pt x="0" y="0"/>
                </a:lnTo>
                <a:lnTo>
                  <a:pt x="0" y="3396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3369559" y="1613091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339636"/>
                </a:moveTo>
                <a:lnTo>
                  <a:pt x="0" y="0"/>
                </a:lnTo>
                <a:lnTo>
                  <a:pt x="0" y="3396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 txBox="1"/>
          <p:nvPr/>
        </p:nvSpPr>
        <p:spPr>
          <a:xfrm>
            <a:off x="12515816" y="1457753"/>
            <a:ext cx="73469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P+A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Project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5" dirty="0">
                <a:latin typeface="Lucida Sans Unicode"/>
                <a:cs typeface="Lucida Sans Unicode"/>
              </a:rPr>
              <a:t> 27</a:t>
            </a:r>
            <a:r>
              <a:rPr sz="300" spc="-10" dirty="0">
                <a:latin typeface="Lucida Sans Unicode"/>
                <a:cs typeface="Lucida Sans Unicode"/>
              </a:rPr>
              <a:t>0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DOT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3030753" y="676694"/>
            <a:ext cx="8661400" cy="6489065"/>
          </a:xfrm>
          <a:custGeom>
            <a:avLst/>
            <a:gdLst/>
            <a:ahLst/>
            <a:cxnLst/>
            <a:rect l="l" t="t" r="r" b="b"/>
            <a:pathLst>
              <a:path w="8661400" h="6489065">
                <a:moveTo>
                  <a:pt x="0" y="6488836"/>
                </a:moveTo>
                <a:lnTo>
                  <a:pt x="8661298" y="6488836"/>
                </a:lnTo>
                <a:lnTo>
                  <a:pt x="8661298" y="0"/>
                </a:lnTo>
                <a:lnTo>
                  <a:pt x="0" y="0"/>
                </a:lnTo>
                <a:lnTo>
                  <a:pt x="0" y="6488836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2548972" y="2107121"/>
            <a:ext cx="196215" cy="0"/>
          </a:xfrm>
          <a:custGeom>
            <a:avLst/>
            <a:gdLst/>
            <a:ahLst/>
            <a:cxnLst/>
            <a:rect l="l" t="t" r="r" b="b"/>
            <a:pathLst>
              <a:path w="196215">
                <a:moveTo>
                  <a:pt x="0" y="0"/>
                </a:moveTo>
                <a:lnTo>
                  <a:pt x="19606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 txBox="1"/>
          <p:nvPr/>
        </p:nvSpPr>
        <p:spPr>
          <a:xfrm>
            <a:off x="12536272" y="2030648"/>
            <a:ext cx="823594" cy="47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350">
              <a:latin typeface="Times New Roman"/>
              <a:cs typeface="Times New Roman"/>
            </a:endParaRPr>
          </a:p>
          <a:p>
            <a:pPr marL="15240" marR="8255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 PO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</a:t>
            </a:r>
            <a:r>
              <a:rPr sz="400" spc="20" dirty="0">
                <a:latin typeface="Lucida Sans Unicode"/>
                <a:cs typeface="Lucida Sans Unicode"/>
              </a:rPr>
              <a:t>X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506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0" dirty="0">
                <a:latin typeface="Lucida Sans Unicode"/>
                <a:cs typeface="Lucida Sans Unicode"/>
              </a:rPr>
              <a:t>MILTO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02186</a:t>
            </a:r>
            <a:endParaRPr sz="400">
              <a:latin typeface="Lucida Sans Unicode"/>
              <a:cs typeface="Lucida Sans Unicode"/>
            </a:endParaRPr>
          </a:p>
          <a:p>
            <a:pPr marL="19050">
              <a:lnSpc>
                <a:spcPct val="100000"/>
              </a:lnSpc>
              <a:spcBef>
                <a:spcPts val="60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7780">
              <a:lnSpc>
                <a:spcPct val="100000"/>
              </a:lnSpc>
              <a:spcBef>
                <a:spcPts val="6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28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12548037" y="3239301"/>
            <a:ext cx="683895" cy="0"/>
          </a:xfrm>
          <a:custGeom>
            <a:avLst/>
            <a:gdLst/>
            <a:ahLst/>
            <a:cxnLst/>
            <a:rect l="l" t="t" r="r" b="b"/>
            <a:pathLst>
              <a:path w="683894">
                <a:moveTo>
                  <a:pt x="0" y="0"/>
                </a:moveTo>
                <a:lnTo>
                  <a:pt x="6836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 txBox="1"/>
          <p:nvPr/>
        </p:nvSpPr>
        <p:spPr>
          <a:xfrm>
            <a:off x="12535337" y="2742518"/>
            <a:ext cx="757555" cy="501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SURVEYOR</a:t>
            </a:r>
            <a:endParaRPr sz="400">
              <a:latin typeface="Lucida Sans Unicode"/>
              <a:cs typeface="Lucida Sans Unicode"/>
            </a:endParaRPr>
          </a:p>
          <a:p>
            <a:pPr marL="23495" marR="5080" indent="-635">
              <a:lnSpc>
                <a:spcPct val="110800"/>
              </a:lnSpc>
              <a:spcBef>
                <a:spcPts val="32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 UNIT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C-4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SHIPWAYS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PLACE</a:t>
            </a:r>
            <a:r>
              <a:rPr sz="400" spc="20" dirty="0">
                <a:latin typeface="Lucida Sans Unicode"/>
                <a:cs typeface="Lucida Sans Unicode"/>
              </a:rPr>
              <a:t> CHARLESTOWN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02129</a:t>
            </a:r>
            <a:endParaRPr sz="400">
              <a:latin typeface="Lucida Sans Unicode"/>
              <a:cs typeface="Lucida Sans Unicode"/>
            </a:endParaRPr>
          </a:p>
          <a:p>
            <a:pPr marL="12700" indent="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12548037" y="366762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59">
                <a:moveTo>
                  <a:pt x="0" y="0"/>
                </a:moveTo>
                <a:lnTo>
                  <a:pt x="63226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 txBox="1"/>
          <p:nvPr/>
        </p:nvSpPr>
        <p:spPr>
          <a:xfrm>
            <a:off x="12534198" y="3276079"/>
            <a:ext cx="924560" cy="396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3175">
              <a:lnSpc>
                <a:spcPct val="110800"/>
              </a:lnSpc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3335" indent="190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STRUCTURAL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9" name="object 2119"/>
          <p:cNvSpPr txBox="1"/>
          <p:nvPr/>
        </p:nvSpPr>
        <p:spPr>
          <a:xfrm>
            <a:off x="12531190" y="3699983"/>
            <a:ext cx="706755" cy="763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</a:t>
            </a:r>
            <a:r>
              <a:rPr sz="400" spc="15" dirty="0">
                <a:latin typeface="Lucida Sans Unicode"/>
                <a:cs typeface="Lucida Sans Unicode"/>
              </a:rPr>
              <a:t> 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 FEDERA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32384" indent="-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  <a:p>
            <a:pPr marL="32384">
              <a:lnSpc>
                <a:spcPct val="100000"/>
              </a:lnSpc>
              <a:spcBef>
                <a:spcPts val="280"/>
              </a:spcBef>
            </a:pPr>
            <a:r>
              <a:rPr sz="400" u="sng" spc="15" dirty="0">
                <a:latin typeface="Lucida Sans Unicode"/>
                <a:cs typeface="Lucida Sans Unicode"/>
              </a:rPr>
              <a:t>MECHANICAL ENGINEER</a:t>
            </a:r>
            <a:endParaRPr sz="400">
              <a:latin typeface="Lucida Sans Unicode"/>
              <a:cs typeface="Lucida Sans Unicode"/>
            </a:endParaRPr>
          </a:p>
          <a:p>
            <a:pPr marL="34290" marR="119380" indent="-635">
              <a:lnSpc>
                <a:spcPct val="111000"/>
              </a:lnSpc>
              <a:spcBef>
                <a:spcPts val="325"/>
              </a:spcBef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38735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3746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12536272" y="2589460"/>
            <a:ext cx="68008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u="sng" spc="15" dirty="0">
                <a:latin typeface="Lucida Sans Unicode"/>
                <a:cs typeface="Lucida Sans Unicode"/>
              </a:rPr>
              <a:t>OWNER'S</a:t>
            </a:r>
            <a:r>
              <a:rPr sz="400" u="sng" spc="5" dirty="0">
                <a:latin typeface="Lucida Sans Unicode"/>
                <a:cs typeface="Lucida Sans Unicode"/>
              </a:rPr>
              <a:t> </a:t>
            </a:r>
            <a:r>
              <a:rPr sz="400" u="sng" spc="20" dirty="0">
                <a:latin typeface="Lucida Sans Unicode"/>
                <a:cs typeface="Lucida Sans Unicode"/>
              </a:rPr>
              <a:t>CONSULTANTS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12520379" y="4951852"/>
            <a:ext cx="27051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10.10.16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2125" name="object 212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2126" name="object 2126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2127" name="object 2127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2117" name="object 2117"/>
          <p:cNvGraphicFramePr>
            <a:graphicFrameLocks noGrp="1"/>
          </p:cNvGraphicFramePr>
          <p:nvPr/>
        </p:nvGraphicFramePr>
        <p:xfrm>
          <a:off x="12527867" y="5193935"/>
          <a:ext cx="839150" cy="29353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819"/>
                <a:gridCol w="199805"/>
                <a:gridCol w="509526"/>
              </a:tblGrid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3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03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09.20.16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revise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02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03.13.16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revise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01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00.00.00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owne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scoping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session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5830">
                <a:tc gridSpan="3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370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51594">
                <a:tc gridSpan="3"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</a:pPr>
                      <a:r>
                        <a:rPr sz="500" dirty="0">
                          <a:latin typeface="Lucida Sans Unicode"/>
                          <a:cs typeface="Lucida Sans Unicode"/>
                        </a:rPr>
                        <a:t>COMM.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+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RESIDENCE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@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16510" marR="88900" indent="-2540">
                        <a:lnSpc>
                          <a:spcPts val="640"/>
                        </a:lnSpc>
                        <a:spcBef>
                          <a:spcPts val="30"/>
                        </a:spcBef>
                      </a:pP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27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0 </a:t>
                      </a:r>
                      <a:r>
                        <a:rPr sz="50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ST. SOUTH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BOSTO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MA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20256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14-275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000">
                      <a:solidFill>
                        <a:srgbClr val="000000"/>
                      </a:solidFill>
                      <a:prstDash val="solid"/>
                    </a:lnT>
                    <a:lnB w="3713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5830">
                <a:tc gridSpan="3"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  <a:tabLst>
                          <a:tab pos="651510" algn="l"/>
                        </a:tabLst>
                      </a:pP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AMP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AMP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134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39737">
                <a:tc gridSpan="3"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</a:pPr>
                      <a:r>
                        <a:rPr sz="400" dirty="0">
                          <a:latin typeface="Lucida Sans Unicode"/>
                          <a:cs typeface="Lucida Sans Unicode"/>
                        </a:rPr>
                        <a:t>COMPOSITE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SECTION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  <a:p>
                      <a:pPr marL="22987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Thre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Leve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Pkg.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  <a:p>
                      <a:pPr marL="2476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2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spc="-5" dirty="0">
                          <a:latin typeface="Lucida Sans Unicode"/>
                          <a:cs typeface="Lucida Sans Unicode"/>
                        </a:rPr>
                        <a:t>8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"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1'-0"</a:t>
                      </a:r>
                      <a:endParaRPr sz="2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5700">
                <a:tc gridSpan="3"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1300" dirty="0">
                          <a:latin typeface="Lucida Sans Unicode"/>
                          <a:cs typeface="Lucida Sans Unicode"/>
                        </a:rPr>
                        <a:t>A3.1</a:t>
                      </a:r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370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5830">
                <a:tc gridSpan="3">
                  <a:txBody>
                    <a:bodyPr/>
                    <a:lstStyle/>
                    <a:p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00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4730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5300" y="8058899"/>
            <a:ext cx="11993880" cy="170815"/>
          </a:xfrm>
          <a:custGeom>
            <a:avLst/>
            <a:gdLst/>
            <a:ahLst/>
            <a:cxnLst/>
            <a:rect l="l" t="t" r="r" b="b"/>
            <a:pathLst>
              <a:path w="11993880" h="170815">
                <a:moveTo>
                  <a:pt x="0" y="170573"/>
                </a:moveTo>
                <a:lnTo>
                  <a:pt x="11993549" y="170573"/>
                </a:lnTo>
                <a:lnTo>
                  <a:pt x="11993549" y="0"/>
                </a:lnTo>
                <a:lnTo>
                  <a:pt x="0" y="0"/>
                </a:lnTo>
                <a:lnTo>
                  <a:pt x="0" y="170573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961641" y="8098601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5890"/>
                </a:lnTo>
              </a:path>
            </a:pathLst>
          </a:custGeom>
          <a:ln w="47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70226" y="8099970"/>
            <a:ext cx="41211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6675" y="8099970"/>
            <a:ext cx="114808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Ave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.,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73957" y="8102451"/>
            <a:ext cx="138112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95146" y="4281632"/>
            <a:ext cx="11963694" cy="34947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95146" y="548639"/>
            <a:ext cx="11963694" cy="349471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958626" y="8103213"/>
            <a:ext cx="106045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1/16"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=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'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0"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   </a:t>
            </a:r>
            <a:r>
              <a:rPr sz="500" b="1" spc="3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Scal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1:19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722781" y="3099863"/>
            <a:ext cx="50736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2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 6t</a:t>
            </a:r>
            <a:r>
              <a:rPr sz="500" spc="15" dirty="0">
                <a:solidFill>
                  <a:srgbClr val="3E3E3E"/>
                </a:solidFill>
                <a:latin typeface="Verdana"/>
                <a:cs typeface="Verdana"/>
              </a:rPr>
              <a:t>h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STREE</a:t>
            </a:r>
            <a:r>
              <a:rPr sz="500" spc="1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795146" y="7080255"/>
            <a:ext cx="11964035" cy="478155"/>
          </a:xfrm>
          <a:custGeom>
            <a:avLst/>
            <a:gdLst/>
            <a:ahLst/>
            <a:cxnLst/>
            <a:rect l="l" t="t" r="r" b="b"/>
            <a:pathLst>
              <a:path w="11964035" h="478154">
                <a:moveTo>
                  <a:pt x="5924613" y="0"/>
                </a:moveTo>
                <a:lnTo>
                  <a:pt x="0" y="0"/>
                </a:lnTo>
                <a:lnTo>
                  <a:pt x="0" y="477748"/>
                </a:lnTo>
                <a:lnTo>
                  <a:pt x="4380890" y="477748"/>
                </a:lnTo>
                <a:lnTo>
                  <a:pt x="4380890" y="48336"/>
                </a:lnTo>
                <a:lnTo>
                  <a:pt x="7577420" y="48336"/>
                </a:lnTo>
                <a:lnTo>
                  <a:pt x="5924613" y="0"/>
                </a:lnTo>
                <a:close/>
              </a:path>
              <a:path w="11964035" h="478154">
                <a:moveTo>
                  <a:pt x="7577420" y="48336"/>
                </a:moveTo>
                <a:lnTo>
                  <a:pt x="6332042" y="48336"/>
                </a:lnTo>
                <a:lnTo>
                  <a:pt x="6332042" y="477748"/>
                </a:lnTo>
                <a:lnTo>
                  <a:pt x="11963692" y="477748"/>
                </a:lnTo>
                <a:lnTo>
                  <a:pt x="11963692" y="134556"/>
                </a:lnTo>
                <a:lnTo>
                  <a:pt x="10447032" y="132257"/>
                </a:lnTo>
                <a:lnTo>
                  <a:pt x="7577420" y="48336"/>
                </a:lnTo>
                <a:close/>
              </a:path>
            </a:pathLst>
          </a:custGeom>
          <a:solidFill>
            <a:srgbClr val="6D6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95146" y="7080255"/>
            <a:ext cx="11964035" cy="478155"/>
          </a:xfrm>
          <a:custGeom>
            <a:avLst/>
            <a:gdLst/>
            <a:ahLst/>
            <a:cxnLst/>
            <a:rect l="l" t="t" r="r" b="b"/>
            <a:pathLst>
              <a:path w="11964035" h="478154">
                <a:moveTo>
                  <a:pt x="0" y="0"/>
                </a:moveTo>
                <a:lnTo>
                  <a:pt x="2005596" y="0"/>
                </a:lnTo>
                <a:lnTo>
                  <a:pt x="5924613" y="0"/>
                </a:lnTo>
                <a:lnTo>
                  <a:pt x="10447032" y="132257"/>
                </a:lnTo>
                <a:lnTo>
                  <a:pt x="11963692" y="134556"/>
                </a:lnTo>
                <a:lnTo>
                  <a:pt x="11963692" y="477748"/>
                </a:lnTo>
                <a:lnTo>
                  <a:pt x="6332042" y="477748"/>
                </a:lnTo>
                <a:lnTo>
                  <a:pt x="6332042" y="48336"/>
                </a:lnTo>
                <a:lnTo>
                  <a:pt x="4380890" y="48336"/>
                </a:lnTo>
                <a:lnTo>
                  <a:pt x="4380890" y="477748"/>
                </a:lnTo>
                <a:lnTo>
                  <a:pt x="0" y="477748"/>
                </a:lnTo>
                <a:lnTo>
                  <a:pt x="0" y="0"/>
                </a:lnTo>
                <a:close/>
              </a:path>
            </a:pathLst>
          </a:custGeom>
          <a:ln w="19088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194246" y="3612061"/>
            <a:ext cx="5257165" cy="0"/>
          </a:xfrm>
          <a:custGeom>
            <a:avLst/>
            <a:gdLst/>
            <a:ahLst/>
            <a:cxnLst/>
            <a:rect l="l" t="t" r="r" b="b"/>
            <a:pathLst>
              <a:path w="5257165">
                <a:moveTo>
                  <a:pt x="0" y="0"/>
                </a:moveTo>
                <a:lnTo>
                  <a:pt x="5256999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194504" y="3654998"/>
            <a:ext cx="5257165" cy="0"/>
          </a:xfrm>
          <a:custGeom>
            <a:avLst/>
            <a:gdLst/>
            <a:ahLst/>
            <a:cxnLst/>
            <a:rect l="l" t="t" r="r" b="b"/>
            <a:pathLst>
              <a:path w="5257165">
                <a:moveTo>
                  <a:pt x="0" y="0"/>
                </a:moveTo>
                <a:lnTo>
                  <a:pt x="5257038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194433" y="3388620"/>
            <a:ext cx="5255895" cy="0"/>
          </a:xfrm>
          <a:custGeom>
            <a:avLst/>
            <a:gdLst/>
            <a:ahLst/>
            <a:cxnLst/>
            <a:rect l="l" t="t" r="r" b="b"/>
            <a:pathLst>
              <a:path w="5255895">
                <a:moveTo>
                  <a:pt x="0" y="0"/>
                </a:moveTo>
                <a:lnTo>
                  <a:pt x="5255285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194433" y="3431485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006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194028" y="3839396"/>
            <a:ext cx="5256530" cy="0"/>
          </a:xfrm>
          <a:custGeom>
            <a:avLst/>
            <a:gdLst/>
            <a:ahLst/>
            <a:cxnLst/>
            <a:rect l="l" t="t" r="r" b="b"/>
            <a:pathLst>
              <a:path w="5256530">
                <a:moveTo>
                  <a:pt x="0" y="0"/>
                </a:moveTo>
                <a:lnTo>
                  <a:pt x="5256225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194028" y="3882386"/>
            <a:ext cx="5256530" cy="0"/>
          </a:xfrm>
          <a:custGeom>
            <a:avLst/>
            <a:gdLst/>
            <a:ahLst/>
            <a:cxnLst/>
            <a:rect l="l" t="t" r="r" b="b"/>
            <a:pathLst>
              <a:path w="5256530">
                <a:moveTo>
                  <a:pt x="0" y="0"/>
                </a:moveTo>
                <a:lnTo>
                  <a:pt x="5256225" y="0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193694" y="3337586"/>
            <a:ext cx="0" cy="544830"/>
          </a:xfrm>
          <a:custGeom>
            <a:avLst/>
            <a:gdLst/>
            <a:ahLst/>
            <a:cxnLst/>
            <a:rect l="l" t="t" r="r" b="b"/>
            <a:pathLst>
              <a:path h="544829">
                <a:moveTo>
                  <a:pt x="0" y="0"/>
                </a:moveTo>
                <a:lnTo>
                  <a:pt x="0" y="544791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215431" y="3337052"/>
            <a:ext cx="0" cy="544830"/>
          </a:xfrm>
          <a:custGeom>
            <a:avLst/>
            <a:gdLst/>
            <a:ahLst/>
            <a:cxnLst/>
            <a:rect l="l" t="t" r="r" b="b"/>
            <a:pathLst>
              <a:path h="544829">
                <a:moveTo>
                  <a:pt x="0" y="0"/>
                </a:moveTo>
                <a:lnTo>
                  <a:pt x="0" y="544791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432501" y="3391197"/>
            <a:ext cx="0" cy="490220"/>
          </a:xfrm>
          <a:custGeom>
            <a:avLst/>
            <a:gdLst/>
            <a:ahLst/>
            <a:cxnLst/>
            <a:rect l="l" t="t" r="r" b="b"/>
            <a:pathLst>
              <a:path h="490220">
                <a:moveTo>
                  <a:pt x="0" y="0"/>
                </a:moveTo>
                <a:lnTo>
                  <a:pt x="0" y="490207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454210" y="3389588"/>
            <a:ext cx="0" cy="492759"/>
          </a:xfrm>
          <a:custGeom>
            <a:avLst/>
            <a:gdLst/>
            <a:ahLst/>
            <a:cxnLst/>
            <a:rect l="l" t="t" r="r" b="b"/>
            <a:pathLst>
              <a:path h="492760">
                <a:moveTo>
                  <a:pt x="0" y="0"/>
                </a:moveTo>
                <a:lnTo>
                  <a:pt x="0" y="492239"/>
                </a:lnTo>
              </a:path>
            </a:pathLst>
          </a:custGeom>
          <a:ln w="3175">
            <a:solidFill>
              <a:srgbClr val="7E7E7E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065502" y="7447171"/>
            <a:ext cx="5257165" cy="0"/>
          </a:xfrm>
          <a:custGeom>
            <a:avLst/>
            <a:gdLst/>
            <a:ahLst/>
            <a:cxnLst/>
            <a:rect l="l" t="t" r="r" b="b"/>
            <a:pathLst>
              <a:path w="5257165">
                <a:moveTo>
                  <a:pt x="0" y="0"/>
                </a:moveTo>
                <a:lnTo>
                  <a:pt x="5257025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065760" y="7490111"/>
            <a:ext cx="5257165" cy="0"/>
          </a:xfrm>
          <a:custGeom>
            <a:avLst/>
            <a:gdLst/>
            <a:ahLst/>
            <a:cxnLst/>
            <a:rect l="l" t="t" r="r" b="b"/>
            <a:pathLst>
              <a:path w="5257165">
                <a:moveTo>
                  <a:pt x="0" y="0"/>
                </a:moveTo>
                <a:lnTo>
                  <a:pt x="5257050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065688" y="7223728"/>
            <a:ext cx="5255895" cy="0"/>
          </a:xfrm>
          <a:custGeom>
            <a:avLst/>
            <a:gdLst/>
            <a:ahLst/>
            <a:cxnLst/>
            <a:rect l="l" t="t" r="r" b="b"/>
            <a:pathLst>
              <a:path w="5255895">
                <a:moveTo>
                  <a:pt x="0" y="0"/>
                </a:moveTo>
                <a:lnTo>
                  <a:pt x="5255310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065688" y="7266575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018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065288" y="7674476"/>
            <a:ext cx="5256530" cy="0"/>
          </a:xfrm>
          <a:custGeom>
            <a:avLst/>
            <a:gdLst/>
            <a:ahLst/>
            <a:cxnLst/>
            <a:rect l="l" t="t" r="r" b="b"/>
            <a:pathLst>
              <a:path w="5256530">
                <a:moveTo>
                  <a:pt x="0" y="0"/>
                </a:moveTo>
                <a:lnTo>
                  <a:pt x="5256237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065288" y="7717466"/>
            <a:ext cx="5256530" cy="0"/>
          </a:xfrm>
          <a:custGeom>
            <a:avLst/>
            <a:gdLst/>
            <a:ahLst/>
            <a:cxnLst/>
            <a:rect l="l" t="t" r="r" b="b"/>
            <a:pathLst>
              <a:path w="5256530">
                <a:moveTo>
                  <a:pt x="0" y="0"/>
                </a:moveTo>
                <a:lnTo>
                  <a:pt x="5256237" y="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064949" y="7088937"/>
            <a:ext cx="0" cy="628650"/>
          </a:xfrm>
          <a:custGeom>
            <a:avLst/>
            <a:gdLst/>
            <a:ahLst/>
            <a:cxnLst/>
            <a:rect l="l" t="t" r="r" b="b"/>
            <a:pathLst>
              <a:path h="628650">
                <a:moveTo>
                  <a:pt x="0" y="0"/>
                </a:moveTo>
                <a:lnTo>
                  <a:pt x="0" y="628523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086687" y="7083403"/>
            <a:ext cx="0" cy="633730"/>
          </a:xfrm>
          <a:custGeom>
            <a:avLst/>
            <a:gdLst/>
            <a:ahLst/>
            <a:cxnLst/>
            <a:rect l="l" t="t" r="r" b="b"/>
            <a:pathLst>
              <a:path h="633729">
                <a:moveTo>
                  <a:pt x="0" y="0"/>
                </a:moveTo>
                <a:lnTo>
                  <a:pt x="0" y="633539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303770" y="7157311"/>
            <a:ext cx="0" cy="559435"/>
          </a:xfrm>
          <a:custGeom>
            <a:avLst/>
            <a:gdLst/>
            <a:ahLst/>
            <a:cxnLst/>
            <a:rect l="l" t="t" r="r" b="b"/>
            <a:pathLst>
              <a:path h="559434">
                <a:moveTo>
                  <a:pt x="0" y="0"/>
                </a:moveTo>
                <a:lnTo>
                  <a:pt x="0" y="559206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325479" y="7162990"/>
            <a:ext cx="0" cy="554355"/>
          </a:xfrm>
          <a:custGeom>
            <a:avLst/>
            <a:gdLst/>
            <a:ahLst/>
            <a:cxnLst/>
            <a:rect l="l" t="t" r="r" b="b"/>
            <a:pathLst>
              <a:path h="554354">
                <a:moveTo>
                  <a:pt x="0" y="0"/>
                </a:moveTo>
                <a:lnTo>
                  <a:pt x="0" y="553910"/>
                </a:lnTo>
              </a:path>
            </a:pathLst>
          </a:custGeom>
          <a:ln w="3175">
            <a:solidFill>
              <a:srgbClr val="848484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7267952" y="3715524"/>
            <a:ext cx="978535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B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-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STREE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L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EVAT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I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ON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993219" y="7572933"/>
            <a:ext cx="1528445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DORCHESTE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AVENU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ELEVATIO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789294" y="2895012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789294" y="2669564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858484" y="1257255"/>
            <a:ext cx="0" cy="1647825"/>
          </a:xfrm>
          <a:custGeom>
            <a:avLst/>
            <a:gdLst/>
            <a:ahLst/>
            <a:cxnLst/>
            <a:rect l="l" t="t" r="r" b="b"/>
            <a:pathLst>
              <a:path h="1647825">
                <a:moveTo>
                  <a:pt x="0" y="0"/>
                </a:moveTo>
                <a:lnTo>
                  <a:pt x="0" y="164730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853712" y="2890244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53717" y="266479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89294" y="2444120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853712" y="26648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53717" y="243934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789294" y="2218675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53712" y="243935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53717" y="221390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789294" y="1993228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853712" y="221390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853717" y="198845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789294" y="1767783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853712" y="198846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853717" y="176301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54458" y="3195214"/>
            <a:ext cx="210185" cy="0"/>
          </a:xfrm>
          <a:custGeom>
            <a:avLst/>
            <a:gdLst/>
            <a:ahLst/>
            <a:cxnLst/>
            <a:rect l="l" t="t" r="r" b="b"/>
            <a:pathLst>
              <a:path w="210185">
                <a:moveTo>
                  <a:pt x="0" y="0"/>
                </a:moveTo>
                <a:lnTo>
                  <a:pt x="209628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23648" y="1257255"/>
            <a:ext cx="0" cy="1947545"/>
          </a:xfrm>
          <a:custGeom>
            <a:avLst/>
            <a:gdLst/>
            <a:ahLst/>
            <a:cxnLst/>
            <a:rect l="l" t="t" r="r" b="b"/>
            <a:pathLst>
              <a:path h="1947545">
                <a:moveTo>
                  <a:pt x="0" y="0"/>
                </a:moveTo>
                <a:lnTo>
                  <a:pt x="0" y="1947496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18882" y="126202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18876" y="319044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359945" y="6092588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359945" y="6318034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429133" y="5131169"/>
            <a:ext cx="0" cy="1647825"/>
          </a:xfrm>
          <a:custGeom>
            <a:avLst/>
            <a:gdLst/>
            <a:ahLst/>
            <a:cxnLst/>
            <a:rect l="l" t="t" r="r" b="b"/>
            <a:pathLst>
              <a:path h="1647825">
                <a:moveTo>
                  <a:pt x="0" y="0"/>
                </a:moveTo>
                <a:lnTo>
                  <a:pt x="0" y="1647293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424369" y="608782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424365" y="631326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359945" y="5867143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424369" y="586237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424365" y="608781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359945" y="5641697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424369" y="563693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424365" y="586237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359945" y="6543479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424369" y="631326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424365" y="653870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359945" y="6768926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36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424369" y="653871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424365" y="676415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63801" y="7074910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15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163801" y="5641697"/>
            <a:ext cx="78740" cy="0"/>
          </a:xfrm>
          <a:custGeom>
            <a:avLst/>
            <a:gdLst/>
            <a:ahLst/>
            <a:cxnLst/>
            <a:rect l="l" t="t" r="r" b="b"/>
            <a:pathLst>
              <a:path w="78740">
                <a:moveTo>
                  <a:pt x="0" y="0"/>
                </a:moveTo>
                <a:lnTo>
                  <a:pt x="7815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72771" y="5632158"/>
            <a:ext cx="0" cy="1452880"/>
          </a:xfrm>
          <a:custGeom>
            <a:avLst/>
            <a:gdLst/>
            <a:ahLst/>
            <a:cxnLst/>
            <a:rect l="l" t="t" r="r" b="b"/>
            <a:pathLst>
              <a:path h="1452879">
                <a:moveTo>
                  <a:pt x="0" y="0"/>
                </a:moveTo>
                <a:lnTo>
                  <a:pt x="0" y="1452289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168000" y="7070139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168005" y="563693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789294" y="1542337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39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53712" y="17630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853717" y="153756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554458" y="1266793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>
                <a:moveTo>
                  <a:pt x="0" y="0"/>
                </a:moveTo>
                <a:lnTo>
                  <a:pt x="420674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853712" y="153757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853717" y="126202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 txBox="1"/>
          <p:nvPr/>
        </p:nvSpPr>
        <p:spPr>
          <a:xfrm>
            <a:off x="4788487" y="1290725"/>
            <a:ext cx="68580" cy="1549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 </a:t>
            </a:r>
            <a:r>
              <a:rPr sz="300" spc="-20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12'-10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</a:t>
            </a:r>
            <a:endParaRPr sz="300">
              <a:latin typeface="Verdana"/>
              <a:cs typeface="Verdan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542573" y="2218150"/>
            <a:ext cx="68580" cy="157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90'-0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</a:t>
            </a:r>
            <a:endParaRPr sz="300">
              <a:latin typeface="Verdana"/>
              <a:cs typeface="Verdana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359945" y="5416251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01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24369" y="541148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9537"/>
                </a:moveTo>
                <a:lnTo>
                  <a:pt x="0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424365" y="563692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9537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359945" y="5140707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800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424365" y="541148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537"/>
                </a:moveTo>
                <a:lnTo>
                  <a:pt x="9537" y="0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24369" y="513593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537" y="0"/>
                </a:moveTo>
                <a:lnTo>
                  <a:pt x="0" y="9537"/>
                </a:lnTo>
              </a:path>
            </a:pathLst>
          </a:custGeom>
          <a:ln w="47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7359139" y="5164878"/>
            <a:ext cx="68580" cy="15487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 10'-6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       </a:t>
            </a:r>
            <a:r>
              <a:rPr sz="300" spc="-20" dirty="0">
                <a:solidFill>
                  <a:srgbClr val="404040"/>
                </a:solidFill>
                <a:latin typeface="Verdana"/>
                <a:cs typeface="Verdana"/>
              </a:rPr>
              <a:t> </a:t>
            </a: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12'-10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</a:t>
            </a:r>
            <a:endParaRPr sz="300">
              <a:latin typeface="Verdana"/>
              <a:cs typeface="Verdan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7097128" y="6110065"/>
            <a:ext cx="68580" cy="157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solidFill>
                  <a:srgbClr val="404040"/>
                </a:solidFill>
                <a:latin typeface="Verdana"/>
                <a:cs typeface="Verdana"/>
              </a:rPr>
              <a:t>90'-0</a:t>
            </a:r>
            <a:r>
              <a:rPr sz="300" dirty="0">
                <a:solidFill>
                  <a:srgbClr val="404040"/>
                </a:solidFill>
                <a:latin typeface="Verdana"/>
                <a:cs typeface="Verdana"/>
              </a:rPr>
              <a:t>"</a:t>
            </a:r>
            <a:endParaRPr sz="300">
              <a:latin typeface="Verdana"/>
              <a:cs typeface="Verdana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5300" y="8059013"/>
            <a:ext cx="11993880" cy="170815"/>
          </a:xfrm>
          <a:custGeom>
            <a:avLst/>
            <a:gdLst/>
            <a:ahLst/>
            <a:cxnLst/>
            <a:rect l="l" t="t" r="r" b="b"/>
            <a:pathLst>
              <a:path w="11993880" h="170815">
                <a:moveTo>
                  <a:pt x="0" y="170586"/>
                </a:moveTo>
                <a:lnTo>
                  <a:pt x="11993727" y="170586"/>
                </a:lnTo>
                <a:lnTo>
                  <a:pt x="11993727" y="0"/>
                </a:lnTo>
                <a:lnTo>
                  <a:pt x="0" y="0"/>
                </a:lnTo>
                <a:lnTo>
                  <a:pt x="0" y="170586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961786" y="8098720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5890"/>
                </a:lnTo>
              </a:path>
            </a:pathLst>
          </a:custGeom>
          <a:ln w="47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70363" y="8100090"/>
            <a:ext cx="41211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6788" y="8100090"/>
            <a:ext cx="114808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Ave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.,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74107" y="8102572"/>
            <a:ext cx="138112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95145" y="548640"/>
            <a:ext cx="11963869" cy="34947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95146" y="4281691"/>
            <a:ext cx="11963882" cy="34947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958661" y="8103334"/>
            <a:ext cx="106045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1/16"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=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'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0"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   </a:t>
            </a:r>
            <a:r>
              <a:rPr sz="500" b="1" spc="3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Scal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1:19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634611" y="6827469"/>
            <a:ext cx="3123565" cy="481965"/>
          </a:xfrm>
          <a:custGeom>
            <a:avLst/>
            <a:gdLst/>
            <a:ahLst/>
            <a:cxnLst/>
            <a:rect l="l" t="t" r="r" b="b"/>
            <a:pathLst>
              <a:path w="3123565" h="481965">
                <a:moveTo>
                  <a:pt x="0" y="0"/>
                </a:moveTo>
                <a:lnTo>
                  <a:pt x="3122980" y="0"/>
                </a:lnTo>
                <a:lnTo>
                  <a:pt x="3122980" y="481431"/>
                </a:lnTo>
                <a:lnTo>
                  <a:pt x="0" y="481431"/>
                </a:lnTo>
                <a:lnTo>
                  <a:pt x="0" y="0"/>
                </a:lnTo>
                <a:close/>
              </a:path>
            </a:pathLst>
          </a:custGeom>
          <a:solidFill>
            <a:srgbClr val="6D6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95652" y="3159099"/>
            <a:ext cx="847090" cy="480695"/>
          </a:xfrm>
          <a:custGeom>
            <a:avLst/>
            <a:gdLst/>
            <a:ahLst/>
            <a:cxnLst/>
            <a:rect l="l" t="t" r="r" b="b"/>
            <a:pathLst>
              <a:path w="847089" h="480695">
                <a:moveTo>
                  <a:pt x="0" y="0"/>
                </a:moveTo>
                <a:lnTo>
                  <a:pt x="846582" y="0"/>
                </a:lnTo>
                <a:lnTo>
                  <a:pt x="846582" y="480504"/>
                </a:lnTo>
                <a:lnTo>
                  <a:pt x="0" y="480504"/>
                </a:lnTo>
                <a:lnTo>
                  <a:pt x="0" y="0"/>
                </a:lnTo>
                <a:close/>
              </a:path>
            </a:pathLst>
          </a:custGeom>
          <a:solidFill>
            <a:srgbClr val="8383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773288" y="6827477"/>
            <a:ext cx="4984750" cy="483234"/>
          </a:xfrm>
          <a:custGeom>
            <a:avLst/>
            <a:gdLst/>
            <a:ahLst/>
            <a:cxnLst/>
            <a:rect l="l" t="t" r="r" b="b"/>
            <a:pathLst>
              <a:path w="4984750" h="483234">
                <a:moveTo>
                  <a:pt x="4984305" y="0"/>
                </a:moveTo>
                <a:lnTo>
                  <a:pt x="0" y="0"/>
                </a:lnTo>
                <a:lnTo>
                  <a:pt x="0" y="483095"/>
                </a:lnTo>
                <a:lnTo>
                  <a:pt x="68033" y="483095"/>
                </a:lnTo>
                <a:lnTo>
                  <a:pt x="68033" y="53670"/>
                </a:lnTo>
                <a:lnTo>
                  <a:pt x="4984305" y="53670"/>
                </a:lnTo>
                <a:lnTo>
                  <a:pt x="4984305" y="0"/>
                </a:lnTo>
                <a:close/>
              </a:path>
              <a:path w="4984750" h="483234">
                <a:moveTo>
                  <a:pt x="4984305" y="53670"/>
                </a:moveTo>
                <a:lnTo>
                  <a:pt x="1341475" y="53670"/>
                </a:lnTo>
                <a:lnTo>
                  <a:pt x="1341475" y="483095"/>
                </a:lnTo>
                <a:lnTo>
                  <a:pt x="4984305" y="481431"/>
                </a:lnTo>
                <a:lnTo>
                  <a:pt x="4984305" y="53670"/>
                </a:lnTo>
                <a:close/>
              </a:path>
            </a:pathLst>
          </a:custGeom>
          <a:solidFill>
            <a:srgbClr val="6D6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8773288" y="6827477"/>
            <a:ext cx="4984750" cy="483234"/>
          </a:xfrm>
          <a:custGeom>
            <a:avLst/>
            <a:gdLst/>
            <a:ahLst/>
            <a:cxnLst/>
            <a:rect l="l" t="t" r="r" b="b"/>
            <a:pathLst>
              <a:path w="4984750" h="483234">
                <a:moveTo>
                  <a:pt x="4984305" y="481431"/>
                </a:moveTo>
                <a:lnTo>
                  <a:pt x="4984305" y="0"/>
                </a:lnTo>
                <a:lnTo>
                  <a:pt x="0" y="0"/>
                </a:lnTo>
                <a:lnTo>
                  <a:pt x="0" y="483095"/>
                </a:lnTo>
                <a:lnTo>
                  <a:pt x="68033" y="483095"/>
                </a:lnTo>
                <a:lnTo>
                  <a:pt x="68033" y="53670"/>
                </a:lnTo>
                <a:lnTo>
                  <a:pt x="1341475" y="53670"/>
                </a:lnTo>
                <a:lnTo>
                  <a:pt x="1341475" y="483095"/>
                </a:lnTo>
                <a:lnTo>
                  <a:pt x="4984305" y="481431"/>
                </a:lnTo>
                <a:close/>
              </a:path>
            </a:pathLst>
          </a:custGeom>
          <a:ln w="19088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95654" y="3159098"/>
            <a:ext cx="5235575" cy="481965"/>
          </a:xfrm>
          <a:custGeom>
            <a:avLst/>
            <a:gdLst/>
            <a:ahLst/>
            <a:cxnLst/>
            <a:rect l="l" t="t" r="r" b="b"/>
            <a:pathLst>
              <a:path w="5235575" h="481964">
                <a:moveTo>
                  <a:pt x="3613289" y="0"/>
                </a:moveTo>
                <a:lnTo>
                  <a:pt x="0" y="0"/>
                </a:lnTo>
                <a:lnTo>
                  <a:pt x="0" y="480504"/>
                </a:lnTo>
                <a:lnTo>
                  <a:pt x="3079305" y="481787"/>
                </a:lnTo>
                <a:lnTo>
                  <a:pt x="3079305" y="52362"/>
                </a:lnTo>
                <a:lnTo>
                  <a:pt x="4236418" y="52362"/>
                </a:lnTo>
                <a:lnTo>
                  <a:pt x="3613289" y="0"/>
                </a:lnTo>
                <a:close/>
              </a:path>
              <a:path w="5235575" h="481964">
                <a:moveTo>
                  <a:pt x="4236418" y="52362"/>
                </a:moveTo>
                <a:lnTo>
                  <a:pt x="3780154" y="52362"/>
                </a:lnTo>
                <a:lnTo>
                  <a:pt x="3780154" y="481787"/>
                </a:lnTo>
                <a:lnTo>
                  <a:pt x="5234965" y="481787"/>
                </a:lnTo>
                <a:lnTo>
                  <a:pt x="5234965" y="136271"/>
                </a:lnTo>
                <a:lnTo>
                  <a:pt x="4236418" y="52362"/>
                </a:lnTo>
                <a:close/>
              </a:path>
            </a:pathLst>
          </a:custGeom>
          <a:solidFill>
            <a:srgbClr val="6D6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795654" y="3159098"/>
            <a:ext cx="5235575" cy="481965"/>
          </a:xfrm>
          <a:custGeom>
            <a:avLst/>
            <a:gdLst/>
            <a:ahLst/>
            <a:cxnLst/>
            <a:rect l="l" t="t" r="r" b="b"/>
            <a:pathLst>
              <a:path w="5235575" h="481964">
                <a:moveTo>
                  <a:pt x="0" y="480504"/>
                </a:moveTo>
                <a:lnTo>
                  <a:pt x="0" y="0"/>
                </a:lnTo>
                <a:lnTo>
                  <a:pt x="3613289" y="0"/>
                </a:lnTo>
                <a:lnTo>
                  <a:pt x="5234965" y="136271"/>
                </a:lnTo>
                <a:lnTo>
                  <a:pt x="5234965" y="481787"/>
                </a:lnTo>
                <a:lnTo>
                  <a:pt x="3780154" y="481787"/>
                </a:lnTo>
                <a:lnTo>
                  <a:pt x="3780154" y="52362"/>
                </a:lnTo>
                <a:lnTo>
                  <a:pt x="3079305" y="52362"/>
                </a:lnTo>
                <a:lnTo>
                  <a:pt x="3079305" y="481787"/>
                </a:lnTo>
                <a:lnTo>
                  <a:pt x="0" y="480504"/>
                </a:lnTo>
                <a:close/>
              </a:path>
            </a:pathLst>
          </a:custGeom>
          <a:ln w="19088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7026606" y="7328027"/>
            <a:ext cx="2882900" cy="307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N38</a:t>
            </a:r>
            <a:r>
              <a:rPr sz="500" spc="15" dirty="0">
                <a:solidFill>
                  <a:srgbClr val="3E3E3E"/>
                </a:solidFill>
                <a:latin typeface="Verdana"/>
                <a:cs typeface="Verdana"/>
              </a:rPr>
              <a:t>0</a:t>
            </a:r>
            <a:endParaRPr sz="5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WEST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SIXT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H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STREE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ELEVATIO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354058" y="6868971"/>
            <a:ext cx="35941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B-STREE</a:t>
            </a:r>
            <a:r>
              <a:rPr sz="500" spc="1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993301" y="3806827"/>
            <a:ext cx="1528445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DORCHESTE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AVENU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ELEVATIO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16100" y="8046199"/>
            <a:ext cx="11951970" cy="170180"/>
          </a:xfrm>
          <a:custGeom>
            <a:avLst/>
            <a:gdLst/>
            <a:ahLst/>
            <a:cxnLst/>
            <a:rect l="l" t="t" r="r" b="b"/>
            <a:pathLst>
              <a:path w="11951969" h="170179">
                <a:moveTo>
                  <a:pt x="0" y="169976"/>
                </a:moveTo>
                <a:lnTo>
                  <a:pt x="11951817" y="169976"/>
                </a:lnTo>
                <a:lnTo>
                  <a:pt x="11951817" y="0"/>
                </a:lnTo>
                <a:lnTo>
                  <a:pt x="0" y="0"/>
                </a:lnTo>
                <a:lnTo>
                  <a:pt x="0" y="169976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980454" y="8085759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585"/>
                </a:lnTo>
              </a:path>
            </a:pathLst>
          </a:custGeom>
          <a:ln w="474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91052" y="8087080"/>
            <a:ext cx="410845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0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32242" y="8087080"/>
            <a:ext cx="1144270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orche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ve.,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BO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91988" y="8089553"/>
            <a:ext cx="1376045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845840" y="4282066"/>
            <a:ext cx="11922083" cy="348255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45840" y="562058"/>
            <a:ext cx="11922083" cy="348255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048824" y="8090313"/>
            <a:ext cx="1009650" cy="92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1/8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"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=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1'0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"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   </a:t>
            </a:r>
            <a:r>
              <a:rPr sz="500" b="1" spc="30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Scal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1:19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02958" y="3808816"/>
            <a:ext cx="1369060" cy="111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PARTIA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L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B-STREE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ELEVATIO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880423" y="6894982"/>
          <a:ext cx="8755552" cy="8699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12235"/>
                <a:gridCol w="43317"/>
              </a:tblGrid>
              <a:tr h="134274"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2374">
                      <a:solidFill>
                        <a:srgbClr val="7E7E7E"/>
                      </a:solidFill>
                      <a:prstDash val="solid"/>
                    </a:lnR>
                    <a:lnB w="2374">
                      <a:solidFill>
                        <a:srgbClr val="7B7B7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2374">
                      <a:solidFill>
                        <a:srgbClr val="7E7E7E"/>
                      </a:solidFill>
                      <a:prstDash val="solid"/>
                    </a:lnL>
                    <a:lnR w="2374">
                      <a:solidFill>
                        <a:srgbClr val="7B7B7B"/>
                      </a:solidFill>
                      <a:prstDash val="solid"/>
                    </a:lnR>
                    <a:lnB w="2374">
                      <a:solidFill>
                        <a:srgbClr val="7B7B7B"/>
                      </a:solidFill>
                      <a:prstDash val="solid"/>
                    </a:lnB>
                  </a:tcPr>
                </a:tc>
              </a:tr>
              <a:tr h="85441"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2374">
                      <a:solidFill>
                        <a:srgbClr val="7E7E7E"/>
                      </a:solidFill>
                      <a:prstDash val="solid"/>
                    </a:lnR>
                    <a:lnT w="2374">
                      <a:solidFill>
                        <a:srgbClr val="7B7B7B"/>
                      </a:solidFill>
                      <a:prstDash val="solid"/>
                    </a:lnT>
                    <a:lnB w="2374">
                      <a:solidFill>
                        <a:srgbClr val="84848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2374">
                      <a:solidFill>
                        <a:srgbClr val="7E7E7E"/>
                      </a:solidFill>
                      <a:prstDash val="solid"/>
                    </a:lnL>
                    <a:lnR w="2374">
                      <a:solidFill>
                        <a:srgbClr val="7B7B7B"/>
                      </a:solidFill>
                      <a:prstDash val="solid"/>
                    </a:lnR>
                    <a:lnT w="2374">
                      <a:solidFill>
                        <a:srgbClr val="7B7B7B"/>
                      </a:solidFill>
                      <a:prstDash val="solid"/>
                    </a:lnT>
                    <a:lnB w="2374">
                      <a:solidFill>
                        <a:srgbClr val="848484"/>
                      </a:solidFill>
                      <a:prstDash val="solid"/>
                    </a:lnB>
                  </a:tcPr>
                </a:tc>
              </a:tr>
              <a:tr h="359886"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2374">
                      <a:solidFill>
                        <a:srgbClr val="7E7E7E"/>
                      </a:solidFill>
                      <a:prstDash val="solid"/>
                    </a:lnR>
                    <a:lnT w="2374">
                      <a:solidFill>
                        <a:srgbClr val="848484"/>
                      </a:solidFill>
                      <a:prstDash val="solid"/>
                    </a:lnT>
                    <a:lnB w="2374">
                      <a:solidFill>
                        <a:srgbClr val="7E7E7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2374">
                      <a:solidFill>
                        <a:srgbClr val="7E7E7E"/>
                      </a:solidFill>
                      <a:prstDash val="solid"/>
                    </a:lnL>
                    <a:lnR w="2374">
                      <a:solidFill>
                        <a:srgbClr val="7B7B7B"/>
                      </a:solidFill>
                      <a:prstDash val="solid"/>
                    </a:lnR>
                    <a:lnT w="2374">
                      <a:solidFill>
                        <a:srgbClr val="848484"/>
                      </a:solidFill>
                      <a:prstDash val="solid"/>
                    </a:lnT>
                    <a:lnB w="2374">
                      <a:solidFill>
                        <a:srgbClr val="7E7E7E"/>
                      </a:solidFill>
                      <a:prstDash val="solid"/>
                    </a:lnB>
                  </a:tcPr>
                </a:tc>
              </a:tr>
              <a:tr h="85585"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2374">
                      <a:solidFill>
                        <a:srgbClr val="7E7E7E"/>
                      </a:solidFill>
                      <a:prstDash val="solid"/>
                    </a:lnR>
                    <a:lnT w="2374">
                      <a:solidFill>
                        <a:srgbClr val="7E7E7E"/>
                      </a:solidFill>
                      <a:prstDash val="solid"/>
                    </a:lnT>
                    <a:lnB w="2374">
                      <a:solidFill>
                        <a:srgbClr val="828282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50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2374">
                      <a:solidFill>
                        <a:srgbClr val="7E7E7E"/>
                      </a:solidFill>
                      <a:prstDash val="solid"/>
                    </a:lnL>
                    <a:lnR w="2374">
                      <a:solidFill>
                        <a:srgbClr val="7B7B7B"/>
                      </a:solidFill>
                      <a:prstDash val="solid"/>
                    </a:lnR>
                    <a:lnT w="2374">
                      <a:solidFill>
                        <a:srgbClr val="7E7E7E"/>
                      </a:solidFill>
                      <a:prstDash val="solid"/>
                    </a:lnT>
                    <a:lnB w="2374">
                      <a:solidFill>
                        <a:srgbClr val="828282"/>
                      </a:solidFill>
                      <a:prstDash val="solid"/>
                    </a:lnB>
                  </a:tcPr>
                </a:tc>
              </a:tr>
              <a:tr h="204736">
                <a:tc>
                  <a:txBody>
                    <a:bodyPr/>
                    <a:lstStyle/>
                    <a:p>
                      <a:pPr marL="4959985">
                        <a:lnSpc>
                          <a:spcPct val="100000"/>
                        </a:lnSpc>
                      </a:pPr>
                      <a:r>
                        <a:rPr sz="650" spc="-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PARTIA</a:t>
                      </a:r>
                      <a:r>
                        <a:rPr sz="650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L</a:t>
                      </a:r>
                      <a:r>
                        <a:rPr sz="650" spc="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650" spc="-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DORCHESTE</a:t>
                      </a:r>
                      <a:r>
                        <a:rPr sz="650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R</a:t>
                      </a:r>
                      <a:r>
                        <a:rPr sz="650" spc="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650" spc="-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AVENU</a:t>
                      </a:r>
                      <a:r>
                        <a:rPr sz="650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E</a:t>
                      </a:r>
                      <a:r>
                        <a:rPr sz="650" spc="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sz="650" spc="-5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ELEVATIO</a:t>
                      </a:r>
                      <a:r>
                        <a:rPr sz="650" dirty="0">
                          <a:solidFill>
                            <a:srgbClr val="3E3E3E"/>
                          </a:solidFill>
                          <a:latin typeface="Verdana"/>
                          <a:cs typeface="Verdana"/>
                        </a:rPr>
                        <a:t>N</a:t>
                      </a:r>
                      <a:endParaRPr sz="65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R w="2374">
                      <a:solidFill>
                        <a:srgbClr val="7E7E7E"/>
                      </a:solidFill>
                      <a:prstDash val="solid"/>
                    </a:lnR>
                    <a:lnT w="2374">
                      <a:solidFill>
                        <a:srgbClr val="828282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650">
                        <a:latin typeface="Verdana"/>
                        <a:cs typeface="Verdana"/>
                      </a:endParaRPr>
                    </a:p>
                  </a:txBody>
                  <a:tcPr marL="0" marR="0" marT="0" marB="0">
                    <a:lnL w="2374">
                      <a:solidFill>
                        <a:srgbClr val="7E7E7E"/>
                      </a:solidFill>
                      <a:prstDash val="solid"/>
                    </a:lnL>
                    <a:lnR w="2374">
                      <a:solidFill>
                        <a:srgbClr val="7B7B7B"/>
                      </a:solidFill>
                      <a:prstDash val="solid"/>
                    </a:lnR>
                    <a:lnT w="2374">
                      <a:solidFill>
                        <a:srgbClr val="828282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65300" y="8064728"/>
            <a:ext cx="12003405" cy="170815"/>
          </a:xfrm>
          <a:custGeom>
            <a:avLst/>
            <a:gdLst/>
            <a:ahLst/>
            <a:cxnLst/>
            <a:rect l="l" t="t" r="r" b="b"/>
            <a:pathLst>
              <a:path w="12003405" h="170815">
                <a:moveTo>
                  <a:pt x="0" y="170700"/>
                </a:moveTo>
                <a:lnTo>
                  <a:pt x="12002820" y="170700"/>
                </a:lnTo>
                <a:lnTo>
                  <a:pt x="12002820" y="0"/>
                </a:lnTo>
                <a:lnTo>
                  <a:pt x="0" y="0"/>
                </a:lnTo>
                <a:lnTo>
                  <a:pt x="0" y="170700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968763" y="8104447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5953"/>
                </a:lnTo>
              </a:path>
            </a:pathLst>
          </a:custGeom>
          <a:ln w="47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76899" y="8105829"/>
            <a:ext cx="41211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2290" y="8105829"/>
            <a:ext cx="114871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Ave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.,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81252" y="8108312"/>
            <a:ext cx="138176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95167" y="4284524"/>
            <a:ext cx="11972959" cy="34974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95167" y="548640"/>
            <a:ext cx="11972959" cy="349741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960333" y="8109075"/>
            <a:ext cx="106108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1/16"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=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'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0"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   </a:t>
            </a:r>
            <a:r>
              <a:rPr sz="500" b="1" spc="3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Scal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1:19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118151" y="3162098"/>
            <a:ext cx="4648200" cy="474345"/>
          </a:xfrm>
          <a:custGeom>
            <a:avLst/>
            <a:gdLst/>
            <a:ahLst/>
            <a:cxnLst/>
            <a:rect l="l" t="t" r="r" b="b"/>
            <a:pathLst>
              <a:path w="4648200" h="474345">
                <a:moveTo>
                  <a:pt x="4647628" y="0"/>
                </a:moveTo>
                <a:lnTo>
                  <a:pt x="0" y="901"/>
                </a:lnTo>
                <a:lnTo>
                  <a:pt x="0" y="473862"/>
                </a:lnTo>
                <a:lnTo>
                  <a:pt x="4647628" y="473862"/>
                </a:lnTo>
                <a:lnTo>
                  <a:pt x="4647628" y="0"/>
                </a:lnTo>
                <a:close/>
              </a:path>
            </a:pathLst>
          </a:custGeom>
          <a:solidFill>
            <a:srgbClr val="6D6D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118151" y="3162098"/>
            <a:ext cx="4648200" cy="474345"/>
          </a:xfrm>
          <a:custGeom>
            <a:avLst/>
            <a:gdLst/>
            <a:ahLst/>
            <a:cxnLst/>
            <a:rect l="l" t="t" r="r" b="b"/>
            <a:pathLst>
              <a:path w="4648200" h="474345">
                <a:moveTo>
                  <a:pt x="0" y="901"/>
                </a:moveTo>
                <a:lnTo>
                  <a:pt x="0" y="473862"/>
                </a:lnTo>
                <a:lnTo>
                  <a:pt x="4647628" y="473862"/>
                </a:lnTo>
                <a:lnTo>
                  <a:pt x="4647628" y="0"/>
                </a:lnTo>
                <a:lnTo>
                  <a:pt x="0" y="901"/>
                </a:lnTo>
                <a:close/>
              </a:path>
            </a:pathLst>
          </a:custGeom>
          <a:ln w="38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7229343" y="3809307"/>
            <a:ext cx="1065530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HAUL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ROA</a:t>
            </a:r>
            <a:r>
              <a:rPr sz="650" spc="20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ELEVATIO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29343" y="7539084"/>
            <a:ext cx="1065530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HAUL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ROA</a:t>
            </a:r>
            <a:r>
              <a:rPr sz="650" spc="20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650" spc="5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650" spc="10" dirty="0">
                <a:solidFill>
                  <a:srgbClr val="3E3E3E"/>
                </a:solidFill>
                <a:latin typeface="Verdana"/>
                <a:cs typeface="Verdana"/>
              </a:rPr>
              <a:t>ELEVATIO</a:t>
            </a:r>
            <a:r>
              <a:rPr sz="650" spc="1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68468" y="3538728"/>
            <a:ext cx="236219" cy="137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246" y="449304"/>
            <a:ext cx="5325110" cy="71501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 dirty="0">
              <a:latin typeface="Segoe UI"/>
              <a:cs typeface="Segoe UI"/>
            </a:endParaRPr>
          </a:p>
          <a:p>
            <a:pPr>
              <a:spcBef>
                <a:spcPts val="7"/>
              </a:spcBef>
            </a:pPr>
            <a:endParaRPr sz="1250" dirty="0">
              <a:latin typeface="Times New Roman"/>
              <a:cs typeface="Times New Roman"/>
            </a:endParaRPr>
          </a:p>
          <a:p>
            <a:pPr marL="12700" marR="11430">
              <a:lnSpc>
                <a:spcPct val="1272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ite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approx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ate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0.3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fr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MB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e’</a:t>
            </a:r>
            <a:r>
              <a:rPr sz="1000" spc="-5" dirty="0">
                <a:latin typeface="Segoe UI"/>
                <a:cs typeface="Segoe UI"/>
              </a:rPr>
              <a:t>s Bro</a:t>
            </a:r>
            <a:r>
              <a:rPr sz="1000" spc="-10" dirty="0">
                <a:latin typeface="Segoe UI"/>
                <a:cs typeface="Segoe UI"/>
              </a:rPr>
              <a:t>ad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ta</a:t>
            </a:r>
            <a:r>
              <a:rPr sz="1000" spc="-10" dirty="0">
                <a:latin typeface="Segoe UI"/>
                <a:cs typeface="Segoe UI"/>
              </a:rPr>
              <a:t>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0.6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fr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Andr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tati</a:t>
            </a:r>
            <a:r>
              <a:rPr sz="1000" spc="-5" dirty="0">
                <a:latin typeface="Segoe UI"/>
                <a:cs typeface="Segoe UI"/>
              </a:rPr>
              <a:t>on.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south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a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w-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re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tia</a:t>
            </a:r>
            <a:r>
              <a:rPr sz="1000" spc="-5" dirty="0">
                <a:latin typeface="Segoe UI"/>
                <a:cs typeface="Segoe UI"/>
              </a:rPr>
              <a:t>l 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nor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spc="-10" dirty="0">
                <a:latin typeface="Segoe UI"/>
                <a:cs typeface="Segoe UI"/>
              </a:rPr>
              <a:t>low-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ise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dirty="0">
                <a:latin typeface="Segoe UI"/>
                <a:cs typeface="Segoe UI"/>
              </a:rPr>
              <a:t>/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dust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buildin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spc="-5" dirty="0">
                <a:latin typeface="Segoe UI"/>
                <a:cs typeface="Segoe UI"/>
              </a:rPr>
              <a:t> MB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bus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ain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nan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cili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25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 marR="19050">
              <a:lnSpc>
                <a:spcPct val="127400"/>
              </a:lnSpc>
            </a:pP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rea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lude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Bro</a:t>
            </a:r>
            <a:r>
              <a:rPr sz="1000" spc="-10" dirty="0">
                <a:latin typeface="Segoe UI"/>
                <a:cs typeface="Segoe UI"/>
              </a:rPr>
              <a:t>adwa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(50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sid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8,000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l)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nning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ta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d/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ru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inc</a:t>
            </a:r>
            <a:r>
              <a:rPr sz="1000" dirty="0">
                <a:latin typeface="Segoe UI"/>
                <a:cs typeface="Segoe UI"/>
              </a:rPr>
              <a:t>lu</a:t>
            </a:r>
            <a:r>
              <a:rPr sz="1000" spc="-10" dirty="0">
                <a:latin typeface="Segoe UI"/>
                <a:cs typeface="Segoe UI"/>
              </a:rPr>
              <a:t>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248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(33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4,400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30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(32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ini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s); 39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(23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cond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s)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120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4</a:t>
            </a:r>
            <a:r>
              <a:rPr sz="975" spc="-15" baseline="29914" dirty="0">
                <a:latin typeface="Segoe UI"/>
                <a:cs typeface="Segoe UI"/>
              </a:rPr>
              <a:t>t</a:t>
            </a:r>
            <a:r>
              <a:rPr sz="975" spc="-7" baseline="29914" dirty="0">
                <a:latin typeface="Segoe UI"/>
                <a:cs typeface="Segoe UI"/>
              </a:rPr>
              <a:t>h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12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(9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ts)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14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Bro</a:t>
            </a:r>
            <a:r>
              <a:rPr sz="1000" spc="-10" dirty="0">
                <a:latin typeface="Segoe UI"/>
                <a:cs typeface="Segoe UI"/>
              </a:rPr>
              <a:t>adwa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(47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0" dirty="0">
                <a:latin typeface="Segoe UI"/>
                <a:cs typeface="Segoe UI"/>
              </a:rPr>
              <a:t>esi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off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e/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l/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ur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22</a:t>
            </a:r>
            <a:r>
              <a:rPr sz="1000" dirty="0">
                <a:latin typeface="Segoe UI"/>
                <a:cs typeface="Segoe UI"/>
              </a:rPr>
              <a:t>-</a:t>
            </a:r>
            <a:r>
              <a:rPr sz="1000" spc="-10" dirty="0">
                <a:latin typeface="Segoe UI"/>
                <a:cs typeface="Segoe UI"/>
              </a:rPr>
              <a:t>26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Bro</a:t>
            </a:r>
            <a:r>
              <a:rPr sz="1000" spc="-10" dirty="0">
                <a:latin typeface="Segoe UI"/>
                <a:cs typeface="Segoe UI"/>
              </a:rPr>
              <a:t>adw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3</a:t>
            </a:r>
            <a:r>
              <a:rPr sz="1000" spc="-10" dirty="0">
                <a:latin typeface="Segoe UI"/>
                <a:cs typeface="Segoe UI"/>
              </a:rPr>
              <a:t>1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 un</a:t>
            </a:r>
            <a:r>
              <a:rPr sz="1000" spc="-10" dirty="0">
                <a:latin typeface="Segoe UI"/>
                <a:cs typeface="Segoe UI"/>
              </a:rPr>
              <a:t>it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3,800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45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3</a:t>
            </a:r>
            <a:r>
              <a:rPr sz="975" spc="-7" baseline="29914" dirty="0">
                <a:latin typeface="Segoe UI"/>
                <a:cs typeface="Segoe UI"/>
              </a:rPr>
              <a:t>rd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20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(105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si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2,200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;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-5" dirty="0">
                <a:latin typeface="Segoe UI"/>
                <a:cs typeface="Segoe UI"/>
              </a:rPr>
              <a:t> 148</a:t>
            </a:r>
            <a:r>
              <a:rPr sz="1000" spc="-10" dirty="0">
                <a:latin typeface="Segoe UI"/>
                <a:cs typeface="Segoe UI"/>
              </a:rPr>
              <a:t>-152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(30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condo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s)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ailed</a:t>
            </a:r>
            <a:r>
              <a:rPr sz="1000" spc="-5" dirty="0">
                <a:latin typeface="Segoe UI"/>
                <a:cs typeface="Segoe UI"/>
              </a:rPr>
              <a:t> 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iption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clu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4.5.1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thi</a:t>
            </a:r>
            <a:r>
              <a:rPr sz="1000" spc="-5" dirty="0">
                <a:latin typeface="Segoe UI"/>
                <a:cs typeface="Segoe UI"/>
              </a:rPr>
              <a:t>s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por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1000" dirty="0">
              <a:latin typeface="Times New Roman"/>
              <a:cs typeface="Times New Roman"/>
            </a:endParaRPr>
          </a:p>
          <a:p>
            <a:pPr>
              <a:spcBef>
                <a:spcPts val="28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/>
            <a:r>
              <a:rPr sz="1400" b="1" dirty="0">
                <a:latin typeface="Segoe UI"/>
                <a:cs typeface="Segoe UI"/>
              </a:rPr>
              <a:t>P</a:t>
            </a:r>
            <a:r>
              <a:rPr sz="1400" b="1" spc="-10" dirty="0">
                <a:latin typeface="Segoe UI"/>
                <a:cs typeface="Segoe UI"/>
              </a:rPr>
              <a:t>r</a:t>
            </a:r>
            <a:r>
              <a:rPr sz="1400" b="1" spc="5" dirty="0">
                <a:latin typeface="Segoe UI"/>
                <a:cs typeface="Segoe UI"/>
              </a:rPr>
              <a:t>o</a:t>
            </a:r>
            <a:r>
              <a:rPr sz="1400" b="1" spc="-5" dirty="0">
                <a:latin typeface="Segoe UI"/>
                <a:cs typeface="Segoe UI"/>
              </a:rPr>
              <a:t>jec</a:t>
            </a:r>
            <a:r>
              <a:rPr sz="1400" b="1" dirty="0">
                <a:latin typeface="Segoe UI"/>
                <a:cs typeface="Segoe UI"/>
              </a:rPr>
              <a:t>t </a:t>
            </a:r>
            <a:r>
              <a:rPr sz="1400" b="1" spc="-5" dirty="0">
                <a:latin typeface="Segoe UI"/>
                <a:cs typeface="Segoe UI"/>
              </a:rPr>
              <a:t>De</a:t>
            </a:r>
            <a:r>
              <a:rPr sz="1400" b="1" spc="-10" dirty="0">
                <a:latin typeface="Segoe UI"/>
                <a:cs typeface="Segoe UI"/>
              </a:rPr>
              <a:t>s</a:t>
            </a:r>
            <a:r>
              <a:rPr sz="1400" b="1" spc="-5" dirty="0">
                <a:latin typeface="Segoe UI"/>
                <a:cs typeface="Segoe UI"/>
              </a:rPr>
              <a:t>c</a:t>
            </a:r>
            <a:r>
              <a:rPr sz="1400" b="1" spc="5" dirty="0">
                <a:latin typeface="Segoe UI"/>
                <a:cs typeface="Segoe UI"/>
              </a:rPr>
              <a:t>r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p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dirty="0">
                <a:latin typeface="Segoe UI"/>
                <a:cs typeface="Segoe UI"/>
              </a:rPr>
              <a:t>n</a:t>
            </a:r>
            <a:endParaRPr sz="1400" dirty="0">
              <a:latin typeface="Segoe UI"/>
              <a:cs typeface="Segoe UI"/>
            </a:endParaRPr>
          </a:p>
          <a:p>
            <a:pPr marL="12700" marR="5080">
              <a:lnSpc>
                <a:spcPct val="127299"/>
              </a:lnSpc>
              <a:spcBef>
                <a:spcPts val="1030"/>
              </a:spcBef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ten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0" dirty="0">
                <a:latin typeface="Segoe UI"/>
                <a:cs typeface="Segoe UI"/>
              </a:rPr>
              <a:t>ide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work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fford</a:t>
            </a:r>
            <a:r>
              <a:rPr sz="1000" spc="-10" dirty="0">
                <a:latin typeface="Segoe UI"/>
                <a:cs typeface="Segoe UI"/>
              </a:rPr>
              <a:t>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iddle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househol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nei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hborhood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oth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rw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se</a:t>
            </a:r>
            <a:r>
              <a:rPr sz="1000" spc="-5" dirty="0">
                <a:latin typeface="Segoe UI"/>
                <a:cs typeface="Segoe UI"/>
              </a:rPr>
              <a:t> out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any</a:t>
            </a:r>
            <a:r>
              <a:rPr sz="1000" spc="50" dirty="0">
                <a:latin typeface="Segoe UI"/>
                <a:cs typeface="Segoe UI"/>
              </a:rPr>
              <a:t>.</a:t>
            </a:r>
            <a:r>
              <a:rPr sz="975" spc="-7" baseline="29914" dirty="0">
                <a:latin typeface="Segoe UI"/>
                <a:cs typeface="Segoe UI"/>
                <a:hlinkClick r:id="rId4" action="ppaction://hlinksldjump"/>
              </a:rPr>
              <a:t>1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27" baseline="29914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eig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t-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ory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x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bu</a:t>
            </a:r>
            <a:r>
              <a:rPr sz="1000" spc="-10" dirty="0">
                <a:latin typeface="Segoe UI"/>
                <a:cs typeface="Segoe UI"/>
              </a:rPr>
              <a:t>ilding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ude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tota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150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tia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its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70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which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ffor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able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fford</a:t>
            </a:r>
            <a:r>
              <a:rPr sz="1000" spc="-10" dirty="0">
                <a:latin typeface="Segoe UI"/>
                <a:cs typeface="Segoe UI"/>
              </a:rPr>
              <a:t>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onform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DA</a:t>
            </a:r>
            <a:r>
              <a:rPr sz="1000" spc="-10" dirty="0">
                <a:latin typeface="Segoe UI"/>
                <a:cs typeface="Segoe UI"/>
              </a:rPr>
              <a:t>’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Incl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siona</a:t>
            </a:r>
            <a:r>
              <a:rPr sz="1000" spc="-5" dirty="0">
                <a:latin typeface="Segoe UI"/>
                <a:cs typeface="Segoe UI"/>
              </a:rPr>
              <a:t>ry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ol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cy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 marR="31115" indent="-635">
              <a:lnSpc>
                <a:spcPct val="127499"/>
              </a:lnSpc>
            </a:pP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pproxi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6,590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ill 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occu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ied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U</a:t>
            </a:r>
            <a:r>
              <a:rPr sz="1000" spc="-10" dirty="0">
                <a:latin typeface="Segoe UI"/>
                <a:cs typeface="Segoe UI"/>
              </a:rPr>
              <a:t>lt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urr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e)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mm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 </a:t>
            </a:r>
            <a:r>
              <a:rPr sz="1000" spc="-10" dirty="0">
                <a:latin typeface="Segoe UI"/>
                <a:cs typeface="Segoe UI"/>
              </a:rPr>
              <a:t>auto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ob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pan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10" dirty="0">
                <a:latin typeface="Segoe UI"/>
                <a:cs typeface="Segoe UI"/>
              </a:rPr>
              <a:t>-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use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 a re</a:t>
            </a:r>
            <a:r>
              <a:rPr sz="1000" spc="-10" dirty="0">
                <a:latin typeface="Segoe UI"/>
                <a:cs typeface="Segoe UI"/>
              </a:rPr>
              <a:t>stau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ant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 marR="27940">
              <a:lnSpc>
                <a:spcPct val="127499"/>
              </a:lnSpc>
            </a:pPr>
            <a:r>
              <a:rPr sz="1000" dirty="0">
                <a:latin typeface="Segoe UI"/>
                <a:cs typeface="Segoe UI"/>
              </a:rPr>
              <a:t>F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those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who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publ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c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sit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MB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tati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ns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bus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hoppi</a:t>
            </a:r>
            <a:r>
              <a:rPr sz="1000" spc="-5" dirty="0">
                <a:latin typeface="Segoe UI"/>
                <a:cs typeface="Segoe UI"/>
              </a:rPr>
              <a:t>ng,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ation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plo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 oppor</a:t>
            </a:r>
            <a:r>
              <a:rPr sz="1000" spc="-10" dirty="0">
                <a:latin typeface="Segoe UI"/>
                <a:cs typeface="Segoe UI"/>
              </a:rPr>
              <a:t>tuniti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loc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ted</a:t>
            </a:r>
            <a:r>
              <a:rPr sz="1000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ithin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able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-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-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alk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ose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who</a:t>
            </a:r>
            <a:r>
              <a:rPr sz="1000" spc="-5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sona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cl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ilab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dirty="0">
                <a:latin typeface="Segoe UI"/>
                <a:cs typeface="Segoe UI"/>
              </a:rPr>
              <a:t>1</a:t>
            </a:r>
            <a:r>
              <a:rPr sz="1000" spc="-10" dirty="0">
                <a:latin typeface="Segoe UI"/>
                <a:cs typeface="Segoe UI"/>
              </a:rPr>
              <a:t>20-spa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low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gr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       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utili</a:t>
            </a:r>
            <a:r>
              <a:rPr sz="1000" spc="5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nvi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lly-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ien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king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ys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por</a:t>
            </a:r>
            <a:r>
              <a:rPr sz="1000" spc="-10" dirty="0">
                <a:latin typeface="Segoe UI"/>
                <a:cs typeface="Segoe UI"/>
              </a:rPr>
              <a:t>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obi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re</a:t>
            </a:r>
            <a:r>
              <a:rPr sz="1000" spc="-10" dirty="0">
                <a:latin typeface="Segoe UI"/>
                <a:cs typeface="Segoe UI"/>
              </a:rPr>
              <a:t>nta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pany</a:t>
            </a:r>
            <a:r>
              <a:rPr sz="1000" spc="-5" dirty="0">
                <a:latin typeface="Segoe UI"/>
                <a:cs typeface="Segoe UI"/>
              </a:rPr>
              <a:t>’s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ve</a:t>
            </a:r>
            <a:r>
              <a:rPr sz="1000" spc="-10" dirty="0">
                <a:latin typeface="Segoe UI"/>
                <a:cs typeface="Segoe UI"/>
              </a:rPr>
              <a:t>hic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5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   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ai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able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both</a:t>
            </a:r>
            <a:r>
              <a:rPr sz="1000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publ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12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 marR="40005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lso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clu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spc="-10" dirty="0">
                <a:latin typeface="Segoe UI"/>
                <a:cs typeface="Segoe UI"/>
              </a:rPr>
              <a:t>xi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12,400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lti-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publ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c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, w</a:t>
            </a:r>
            <a:r>
              <a:rPr sz="1000" spc="-10" dirty="0">
                <a:latin typeface="Segoe UI"/>
                <a:cs typeface="Segoe UI"/>
              </a:rPr>
              <a:t>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nny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tya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ac</a:t>
            </a:r>
            <a:r>
              <a:rPr sz="1000" dirty="0">
                <a:latin typeface="Segoe UI"/>
                <a:cs typeface="Segoe UI"/>
              </a:rPr>
              <a:t>ti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’s 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rp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gn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d, </a:t>
            </a:r>
            <a:r>
              <a:rPr sz="1000" spc="-10" dirty="0">
                <a:latin typeface="Segoe UI"/>
                <a:cs typeface="Segoe UI"/>
              </a:rPr>
              <a:t>const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d,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ag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LEED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gure 1.5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 dirty="0">
              <a:latin typeface="Segoe UI"/>
              <a:cs typeface="Segoe U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159500" y="8589384"/>
            <a:ext cx="4848860" cy="559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800" spc="-20" dirty="0">
                <a:latin typeface="Microsoft Sans Serif"/>
                <a:cs typeface="Microsoft Sans Serif"/>
              </a:rPr>
              <a:t></a:t>
            </a:r>
            <a:endParaRPr sz="800">
              <a:latin typeface="Microsoft Sans Serif"/>
              <a:cs typeface="Microsoft Sans Serif"/>
            </a:endParaRPr>
          </a:p>
          <a:p>
            <a:pPr marL="177165" marR="5080" indent="-165100">
              <a:lnSpc>
                <a:spcPct val="110600"/>
              </a:lnSpc>
              <a:spcBef>
                <a:spcPts val="210"/>
              </a:spcBef>
            </a:pPr>
            <a:r>
              <a:rPr sz="750" baseline="33333" dirty="0">
                <a:latin typeface="Segoe UI"/>
                <a:cs typeface="Segoe UI"/>
              </a:rPr>
              <a:t>1 </a:t>
            </a:r>
            <a:r>
              <a:rPr sz="750" spc="-82" baseline="33333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cc</a:t>
            </a:r>
            <a:r>
              <a:rPr sz="800" spc="-5" dirty="0">
                <a:latin typeface="Segoe UI"/>
                <a:cs typeface="Segoe UI"/>
              </a:rPr>
              <a:t>or</a:t>
            </a:r>
            <a:r>
              <a:rPr sz="800" spc="-10" dirty="0">
                <a:latin typeface="Segoe UI"/>
                <a:cs typeface="Segoe UI"/>
              </a:rPr>
              <a:t>d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ng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to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5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u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ng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a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spc="-10" dirty="0">
                <a:latin typeface="Segoe UI"/>
                <a:cs typeface="Segoe UI"/>
              </a:rPr>
              <a:t>C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10" dirty="0">
                <a:latin typeface="Segoe UI"/>
                <a:cs typeface="Segoe UI"/>
              </a:rPr>
              <a:t>g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ng </a:t>
            </a:r>
            <a:r>
              <a:rPr sz="800" spc="-10" dirty="0">
                <a:latin typeface="Segoe UI"/>
                <a:cs typeface="Segoe UI"/>
              </a:rPr>
              <a:t>C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y</a:t>
            </a:r>
            <a:r>
              <a:rPr sz="800" dirty="0">
                <a:latin typeface="Segoe UI"/>
                <a:cs typeface="Segoe UI"/>
              </a:rPr>
              <a:t>, </a:t>
            </a:r>
            <a:r>
              <a:rPr sz="800" spc="-5" dirty="0">
                <a:latin typeface="Segoe UI"/>
                <a:cs typeface="Segoe UI"/>
              </a:rPr>
              <a:t>Bo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 203</a:t>
            </a:r>
            <a:r>
              <a:rPr sz="800" dirty="0">
                <a:latin typeface="Segoe UI"/>
                <a:cs typeface="Segoe UI"/>
              </a:rPr>
              <a:t>0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(</a:t>
            </a:r>
            <a:r>
              <a:rPr sz="800" spc="-10" dirty="0">
                <a:latin typeface="Segoe UI"/>
                <a:cs typeface="Segoe UI"/>
              </a:rPr>
              <a:t>C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ty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f</a:t>
            </a:r>
            <a:r>
              <a:rPr sz="800" spc="5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Bo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n, </a:t>
            </a:r>
            <a:r>
              <a:rPr sz="800" spc="-5" dirty="0">
                <a:latin typeface="Segoe UI"/>
                <a:cs typeface="Segoe UI"/>
              </a:rPr>
              <a:t>2014)</a:t>
            </a:r>
            <a:r>
              <a:rPr sz="800" dirty="0">
                <a:latin typeface="Segoe UI"/>
                <a:cs typeface="Segoe UI"/>
              </a:rPr>
              <a:t>, </a:t>
            </a:r>
            <a:r>
              <a:rPr sz="800" spc="-5" dirty="0">
                <a:latin typeface="Segoe UI"/>
                <a:cs typeface="Segoe UI"/>
              </a:rPr>
              <a:t>Bos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ia</a:t>
            </a:r>
            <a:r>
              <a:rPr sz="800" dirty="0">
                <a:latin typeface="Segoe UI"/>
                <a:cs typeface="Segoe UI"/>
              </a:rPr>
              <a:t>ns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wi</a:t>
            </a:r>
            <a:r>
              <a:rPr sz="800" dirty="0">
                <a:latin typeface="Segoe UI"/>
                <a:cs typeface="Segoe UI"/>
              </a:rPr>
              <a:t>th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a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u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spc="-5" dirty="0">
                <a:latin typeface="Segoe UI"/>
                <a:cs typeface="Segoe UI"/>
              </a:rPr>
              <a:t>e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ol</a:t>
            </a:r>
            <a:r>
              <a:rPr sz="800" dirty="0">
                <a:latin typeface="Segoe UI"/>
                <a:cs typeface="Segoe UI"/>
              </a:rPr>
              <a:t>d 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nc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me</a:t>
            </a:r>
            <a:r>
              <a:rPr sz="800" spc="-5" dirty="0">
                <a:latin typeface="Segoe UI"/>
                <a:cs typeface="Segoe UI"/>
              </a:rPr>
              <a:t> o</a:t>
            </a:r>
            <a:r>
              <a:rPr sz="800" dirty="0">
                <a:latin typeface="Segoe UI"/>
                <a:cs typeface="Segoe UI"/>
              </a:rPr>
              <a:t>f</a:t>
            </a:r>
            <a:r>
              <a:rPr sz="800" spc="-5" dirty="0">
                <a:latin typeface="Segoe UI"/>
                <a:cs typeface="Segoe UI"/>
              </a:rPr>
              <a:t> $80</a:t>
            </a:r>
            <a:r>
              <a:rPr sz="800" spc="5" dirty="0">
                <a:latin typeface="Segoe UI"/>
                <a:cs typeface="Segoe UI"/>
              </a:rPr>
              <a:t>,</a:t>
            </a:r>
            <a:r>
              <a:rPr sz="800" spc="-5" dirty="0">
                <a:latin typeface="Segoe UI"/>
                <a:cs typeface="Segoe UI"/>
              </a:rPr>
              <a:t>00</a:t>
            </a:r>
            <a:r>
              <a:rPr sz="800" dirty="0">
                <a:latin typeface="Segoe UI"/>
                <a:cs typeface="Segoe UI"/>
              </a:rPr>
              <a:t>0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15" dirty="0">
                <a:latin typeface="Segoe UI"/>
                <a:cs typeface="Segoe UI"/>
              </a:rPr>
              <a:t>a</a:t>
            </a:r>
            <a:r>
              <a:rPr sz="800" spc="-5" dirty="0">
                <a:latin typeface="Segoe UI"/>
                <a:cs typeface="Segoe UI"/>
              </a:rPr>
              <a:t>v</a:t>
            </a:r>
            <a:r>
              <a:rPr sz="800" dirty="0">
                <a:latin typeface="Segoe UI"/>
                <a:cs typeface="Segoe UI"/>
              </a:rPr>
              <a:t>e</a:t>
            </a:r>
            <a:r>
              <a:rPr sz="800" spc="-5" dirty="0">
                <a:latin typeface="Segoe UI"/>
                <a:cs typeface="Segoe UI"/>
              </a:rPr>
              <a:t> o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l</a:t>
            </a:r>
            <a:r>
              <a:rPr sz="800" dirty="0">
                <a:latin typeface="Segoe UI"/>
                <a:cs typeface="Segoe UI"/>
              </a:rPr>
              <a:t>y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m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spc="-10" dirty="0">
                <a:latin typeface="Segoe UI"/>
                <a:cs typeface="Segoe UI"/>
              </a:rPr>
              <a:t>d</a:t>
            </a:r>
            <a:r>
              <a:rPr sz="800" spc="-5" dirty="0">
                <a:latin typeface="Segoe UI"/>
                <a:cs typeface="Segoe UI"/>
              </a:rPr>
              <a:t>era</a:t>
            </a:r>
            <a:r>
              <a:rPr sz="800" dirty="0">
                <a:latin typeface="Segoe UI"/>
                <a:cs typeface="Segoe UI"/>
              </a:rPr>
              <a:t>te</a:t>
            </a:r>
            <a:r>
              <a:rPr sz="800" spc="-5" dirty="0">
                <a:latin typeface="Segoe UI"/>
                <a:cs typeface="Segoe UI"/>
              </a:rPr>
              <a:t> a</a:t>
            </a:r>
            <a:r>
              <a:rPr sz="800" dirty="0">
                <a:latin typeface="Segoe UI"/>
                <a:cs typeface="Segoe UI"/>
              </a:rPr>
              <a:t>cc</a:t>
            </a:r>
            <a:r>
              <a:rPr sz="800" spc="-5" dirty="0">
                <a:latin typeface="Segoe UI"/>
                <a:cs typeface="Segoe UI"/>
              </a:rPr>
              <a:t>e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dirty="0">
                <a:latin typeface="Segoe UI"/>
                <a:cs typeface="Segoe UI"/>
              </a:rPr>
              <a:t>s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to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re</a:t>
            </a:r>
            <a:r>
              <a:rPr sz="800" dirty="0">
                <a:latin typeface="Segoe UI"/>
                <a:cs typeface="Segoe UI"/>
              </a:rPr>
              <a:t>nt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l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u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ng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spc="-10" dirty="0">
                <a:latin typeface="Segoe UI"/>
                <a:cs typeface="Segoe UI"/>
              </a:rPr>
              <a:t>t</a:t>
            </a:r>
            <a:r>
              <a:rPr sz="800" dirty="0">
                <a:latin typeface="Segoe UI"/>
                <a:cs typeface="Segoe UI"/>
              </a:rPr>
              <a:t>he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S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u</a:t>
            </a:r>
            <a:r>
              <a:rPr sz="800" spc="-10" dirty="0">
                <a:latin typeface="Segoe UI"/>
                <a:cs typeface="Segoe UI"/>
              </a:rPr>
              <a:t>t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 Bo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ei</a:t>
            </a:r>
            <a:r>
              <a:rPr sz="800" spc="-10" dirty="0">
                <a:latin typeface="Segoe UI"/>
                <a:cs typeface="Segoe UI"/>
              </a:rPr>
              <a:t>g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bor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oo</a:t>
            </a:r>
            <a:r>
              <a:rPr sz="800" spc="-10" dirty="0">
                <a:latin typeface="Segoe UI"/>
                <a:cs typeface="Segoe UI"/>
              </a:rPr>
              <a:t>d</a:t>
            </a:r>
            <a:r>
              <a:rPr sz="800" dirty="0">
                <a:latin typeface="Segoe UI"/>
                <a:cs typeface="Segoe UI"/>
              </a:rPr>
              <a:t>, 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nd th</a:t>
            </a:r>
            <a:r>
              <a:rPr sz="800" spc="-5" dirty="0">
                <a:latin typeface="Segoe UI"/>
                <a:cs typeface="Segoe UI"/>
              </a:rPr>
              <a:t>e</a:t>
            </a:r>
            <a:r>
              <a:rPr sz="800" dirty="0">
                <a:latin typeface="Segoe UI"/>
                <a:cs typeface="Segoe UI"/>
              </a:rPr>
              <a:t>y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ar</a:t>
            </a:r>
            <a:r>
              <a:rPr sz="800" dirty="0">
                <a:latin typeface="Segoe UI"/>
                <a:cs typeface="Segoe UI"/>
              </a:rPr>
              <a:t>e</a:t>
            </a:r>
            <a:r>
              <a:rPr sz="800" spc="-5" dirty="0">
                <a:latin typeface="Segoe UI"/>
                <a:cs typeface="Segoe UI"/>
              </a:rPr>
              <a:t> vir</a:t>
            </a:r>
            <a:r>
              <a:rPr sz="800" dirty="0">
                <a:latin typeface="Segoe UI"/>
                <a:cs typeface="Segoe UI"/>
              </a:rPr>
              <a:t>tu</a:t>
            </a:r>
            <a:r>
              <a:rPr sz="800" spc="-5" dirty="0">
                <a:latin typeface="Segoe UI"/>
                <a:cs typeface="Segoe UI"/>
              </a:rPr>
              <a:t>all</a:t>
            </a:r>
            <a:r>
              <a:rPr sz="800" dirty="0">
                <a:latin typeface="Segoe UI"/>
                <a:cs typeface="Segoe UI"/>
              </a:rPr>
              <a:t>y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pri</a:t>
            </a:r>
            <a:r>
              <a:rPr sz="800" dirty="0">
                <a:latin typeface="Segoe UI"/>
                <a:cs typeface="Segoe UI"/>
              </a:rPr>
              <a:t>c</a:t>
            </a:r>
            <a:r>
              <a:rPr sz="800" spc="-5" dirty="0">
                <a:latin typeface="Segoe UI"/>
                <a:cs typeface="Segoe UI"/>
              </a:rPr>
              <a:t>e</a:t>
            </a:r>
            <a:r>
              <a:rPr sz="800" dirty="0">
                <a:latin typeface="Segoe UI"/>
                <a:cs typeface="Segoe UI"/>
              </a:rPr>
              <a:t>d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ut </a:t>
            </a:r>
            <a:r>
              <a:rPr sz="800" spc="-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f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5" dirty="0">
                <a:latin typeface="Segoe UI"/>
                <a:cs typeface="Segoe UI"/>
              </a:rPr>
              <a:t>o</a:t>
            </a:r>
            <a:r>
              <a:rPr sz="800" dirty="0">
                <a:latin typeface="Segoe UI"/>
                <a:cs typeface="Segoe UI"/>
              </a:rPr>
              <a:t>m</a:t>
            </a:r>
            <a:r>
              <a:rPr sz="800" spc="-5" dirty="0">
                <a:latin typeface="Segoe UI"/>
                <a:cs typeface="Segoe UI"/>
              </a:rPr>
              <a:t>eow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er</a:t>
            </a:r>
            <a:r>
              <a:rPr sz="800" spc="-10" dirty="0">
                <a:latin typeface="Segoe UI"/>
                <a:cs typeface="Segoe UI"/>
              </a:rPr>
              <a:t>s</a:t>
            </a:r>
            <a:r>
              <a:rPr sz="800" dirty="0">
                <a:latin typeface="Segoe UI"/>
                <a:cs typeface="Segoe UI"/>
              </a:rPr>
              <a:t>h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p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oppor</a:t>
            </a:r>
            <a:r>
              <a:rPr sz="800" dirty="0">
                <a:latin typeface="Segoe UI"/>
                <a:cs typeface="Segoe UI"/>
              </a:rPr>
              <a:t>tun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ie</a:t>
            </a:r>
            <a:r>
              <a:rPr sz="800" dirty="0">
                <a:latin typeface="Segoe UI"/>
                <a:cs typeface="Segoe UI"/>
              </a:rPr>
              <a:t>s</a:t>
            </a:r>
            <a:r>
              <a:rPr sz="800" spc="-10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i</a:t>
            </a:r>
            <a:r>
              <a:rPr sz="800" dirty="0">
                <a:latin typeface="Segoe UI"/>
                <a:cs typeface="Segoe UI"/>
              </a:rPr>
              <a:t>n</a:t>
            </a:r>
            <a:r>
              <a:rPr sz="800" spc="-5" dirty="0">
                <a:latin typeface="Segoe UI"/>
                <a:cs typeface="Segoe UI"/>
              </a:rPr>
              <a:t> </a:t>
            </a:r>
            <a:r>
              <a:rPr sz="800" dirty="0">
                <a:latin typeface="Segoe UI"/>
                <a:cs typeface="Segoe UI"/>
              </a:rPr>
              <a:t>th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15" dirty="0">
                <a:latin typeface="Segoe UI"/>
                <a:cs typeface="Segoe UI"/>
              </a:rPr>
              <a:t> </a:t>
            </a:r>
            <a:r>
              <a:rPr sz="800" spc="-5" dirty="0">
                <a:latin typeface="Segoe UI"/>
                <a:cs typeface="Segoe UI"/>
              </a:rPr>
              <a:t>lo</a:t>
            </a:r>
            <a:r>
              <a:rPr sz="800" dirty="0">
                <a:latin typeface="Segoe UI"/>
                <a:cs typeface="Segoe UI"/>
              </a:rPr>
              <a:t>c</a:t>
            </a:r>
            <a:r>
              <a:rPr sz="800" spc="-5" dirty="0">
                <a:latin typeface="Segoe UI"/>
                <a:cs typeface="Segoe UI"/>
              </a:rPr>
              <a:t>a</a:t>
            </a:r>
            <a:r>
              <a:rPr sz="800" dirty="0">
                <a:latin typeface="Segoe UI"/>
                <a:cs typeface="Segoe UI"/>
              </a:rPr>
              <a:t>t</a:t>
            </a:r>
            <a:r>
              <a:rPr sz="800" spc="-5" dirty="0">
                <a:latin typeface="Segoe UI"/>
                <a:cs typeface="Segoe UI"/>
              </a:rPr>
              <a:t>io</a:t>
            </a:r>
            <a:r>
              <a:rPr sz="800" dirty="0">
                <a:latin typeface="Segoe UI"/>
                <a:cs typeface="Segoe UI"/>
              </a:rPr>
              <a:t>n.</a:t>
            </a:r>
            <a:endParaRPr sz="800">
              <a:latin typeface="Segoe UI"/>
              <a:cs typeface="Segoe U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153911" y="8734043"/>
            <a:ext cx="2139950" cy="0"/>
          </a:xfrm>
          <a:custGeom>
            <a:avLst/>
            <a:gdLst/>
            <a:ahLst/>
            <a:cxnLst/>
            <a:rect l="l" t="t" r="r" b="b"/>
            <a:pathLst>
              <a:path w="2139950">
                <a:moveTo>
                  <a:pt x="0" y="0"/>
                </a:moveTo>
                <a:lnTo>
                  <a:pt x="2139696" y="0"/>
                </a:lnTo>
              </a:path>
            </a:pathLst>
          </a:custGeom>
          <a:ln w="9144">
            <a:solidFill>
              <a:srgbClr val="000000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3</a:t>
            </a:fld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4500" y="8057006"/>
            <a:ext cx="12038330" cy="142240"/>
          </a:xfrm>
          <a:custGeom>
            <a:avLst/>
            <a:gdLst/>
            <a:ahLst/>
            <a:cxnLst/>
            <a:rect l="l" t="t" r="r" b="b"/>
            <a:pathLst>
              <a:path w="12038330" h="142240">
                <a:moveTo>
                  <a:pt x="0" y="141681"/>
                </a:moveTo>
                <a:lnTo>
                  <a:pt x="12038076" y="141681"/>
                </a:lnTo>
                <a:lnTo>
                  <a:pt x="12038076" y="0"/>
                </a:lnTo>
                <a:lnTo>
                  <a:pt x="0" y="0"/>
                </a:lnTo>
                <a:lnTo>
                  <a:pt x="0" y="141681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1019881" y="8097169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906"/>
                </a:lnTo>
              </a:path>
            </a:pathLst>
          </a:custGeom>
          <a:ln w="482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421604" y="8098705"/>
            <a:ext cx="416559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1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41884" y="8098705"/>
            <a:ext cx="1161415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.,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234865" y="8101216"/>
            <a:ext cx="13970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5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14500" y="579551"/>
            <a:ext cx="12038075" cy="74774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459074" y="8098705"/>
            <a:ext cx="11811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Rai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se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Dec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k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Per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pectiv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Vie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w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0042" y="8019630"/>
            <a:ext cx="12034520" cy="171450"/>
          </a:xfrm>
          <a:custGeom>
            <a:avLst/>
            <a:gdLst/>
            <a:ahLst/>
            <a:cxnLst/>
            <a:rect l="l" t="t" r="r" b="b"/>
            <a:pathLst>
              <a:path w="12034519" h="171450">
                <a:moveTo>
                  <a:pt x="0" y="171157"/>
                </a:moveTo>
                <a:lnTo>
                  <a:pt x="12034266" y="171157"/>
                </a:lnTo>
                <a:lnTo>
                  <a:pt x="12034266" y="0"/>
                </a:lnTo>
                <a:lnTo>
                  <a:pt x="0" y="0"/>
                </a:lnTo>
                <a:lnTo>
                  <a:pt x="0" y="171157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937619" y="8059460"/>
            <a:ext cx="0" cy="86360"/>
          </a:xfrm>
          <a:custGeom>
            <a:avLst/>
            <a:gdLst/>
            <a:ahLst/>
            <a:cxnLst/>
            <a:rect l="l" t="t" r="r" b="b"/>
            <a:pathLst>
              <a:path h="86359">
                <a:moveTo>
                  <a:pt x="0" y="0"/>
                </a:moveTo>
                <a:lnTo>
                  <a:pt x="0" y="86169"/>
                </a:lnTo>
              </a:path>
            </a:pathLst>
          </a:custGeom>
          <a:ln w="47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44237" y="8060877"/>
            <a:ext cx="413384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76052" y="8060877"/>
            <a:ext cx="115189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Ave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.,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50699" y="8063368"/>
            <a:ext cx="1385570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10035" y="574039"/>
            <a:ext cx="12034307" cy="744558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423197" y="8060877"/>
            <a:ext cx="1171575" cy="92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Raise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Dec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k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Pers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pectiv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Vie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w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03400" y="8057006"/>
            <a:ext cx="11951335" cy="172720"/>
          </a:xfrm>
          <a:custGeom>
            <a:avLst/>
            <a:gdLst/>
            <a:ahLst/>
            <a:cxnLst/>
            <a:rect l="l" t="t" r="r" b="b"/>
            <a:pathLst>
              <a:path w="11951335" h="172720">
                <a:moveTo>
                  <a:pt x="0" y="172593"/>
                </a:moveTo>
                <a:lnTo>
                  <a:pt x="11951208" y="172593"/>
                </a:lnTo>
                <a:lnTo>
                  <a:pt x="11951208" y="0"/>
                </a:lnTo>
                <a:lnTo>
                  <a:pt x="0" y="0"/>
                </a:lnTo>
                <a:lnTo>
                  <a:pt x="0" y="172593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1016500" y="8097169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906"/>
                </a:lnTo>
              </a:path>
            </a:pathLst>
          </a:custGeom>
          <a:ln w="482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418223" y="8098705"/>
            <a:ext cx="416559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1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38504" y="8098705"/>
            <a:ext cx="1161415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.,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231486" y="8101216"/>
            <a:ext cx="13970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5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803400" y="548640"/>
            <a:ext cx="11951208" cy="75083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455695" y="8098705"/>
            <a:ext cx="11811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Rai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se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Dec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k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Per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pectiv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Vie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w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14500" y="8057095"/>
            <a:ext cx="12038330" cy="172720"/>
          </a:xfrm>
          <a:custGeom>
            <a:avLst/>
            <a:gdLst/>
            <a:ahLst/>
            <a:cxnLst/>
            <a:rect l="l" t="t" r="r" b="b"/>
            <a:pathLst>
              <a:path w="12038330" h="172720">
                <a:moveTo>
                  <a:pt x="0" y="172504"/>
                </a:moveTo>
                <a:lnTo>
                  <a:pt x="12038076" y="172504"/>
                </a:lnTo>
                <a:lnTo>
                  <a:pt x="12038076" y="0"/>
                </a:lnTo>
                <a:lnTo>
                  <a:pt x="0" y="0"/>
                </a:lnTo>
                <a:lnTo>
                  <a:pt x="0" y="172504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1019994" y="8097263"/>
            <a:ext cx="0" cy="8699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906"/>
                </a:lnTo>
              </a:path>
            </a:pathLst>
          </a:custGeom>
          <a:ln w="482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421711" y="8098799"/>
            <a:ext cx="416559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1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1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41972" y="8098799"/>
            <a:ext cx="1161415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.,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B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ST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O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234981" y="8101310"/>
            <a:ext cx="13970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25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2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14500" y="548640"/>
            <a:ext cx="12038076" cy="75084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459120" y="8098799"/>
            <a:ext cx="1181100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Rai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se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d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Dec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k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Per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pectiv</a:t>
            </a:r>
            <a:r>
              <a:rPr sz="500" b="1" spc="20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5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Vie</a:t>
            </a:r>
            <a:r>
              <a:rPr sz="500" b="1" spc="25" dirty="0">
                <a:solidFill>
                  <a:srgbClr val="BEBEBE"/>
                </a:solidFill>
                <a:latin typeface="Verdana"/>
                <a:cs typeface="Verdana"/>
              </a:rPr>
              <a:t>w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512925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2500226" y="875571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31288" y="7804848"/>
            <a:ext cx="11301730" cy="161290"/>
          </a:xfrm>
          <a:custGeom>
            <a:avLst/>
            <a:gdLst/>
            <a:ahLst/>
            <a:cxnLst/>
            <a:rect l="l" t="t" r="r" b="b"/>
            <a:pathLst>
              <a:path w="11301730" h="161290">
                <a:moveTo>
                  <a:pt x="0" y="160731"/>
                </a:moveTo>
                <a:lnTo>
                  <a:pt x="11301450" y="160731"/>
                </a:lnTo>
                <a:lnTo>
                  <a:pt x="11301450" y="0"/>
                </a:lnTo>
                <a:lnTo>
                  <a:pt x="0" y="0"/>
                </a:lnTo>
                <a:lnTo>
                  <a:pt x="0" y="160731"/>
                </a:lnTo>
                <a:close/>
              </a:path>
            </a:pathLst>
          </a:custGeom>
          <a:solidFill>
            <a:srgbClr val="4646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796949" y="7842255"/>
            <a:ext cx="0" cy="81280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924"/>
                </a:lnTo>
              </a:path>
            </a:pathLst>
          </a:custGeom>
          <a:ln w="44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238927" y="7842812"/>
            <a:ext cx="389890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1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-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954060" y="7842812"/>
            <a:ext cx="1083310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0 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Dorche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te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r 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Ave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., 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996280" y="7845151"/>
            <a:ext cx="1303020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-10" dirty="0">
                <a:solidFill>
                  <a:srgbClr val="F8F8FF"/>
                </a:solidFill>
                <a:latin typeface="Verdana"/>
                <a:cs typeface="Verdana"/>
              </a:rPr>
              <a:t>PISAN</a:t>
            </a:r>
            <a:r>
              <a:rPr sz="500" b="1" spc="-5" dirty="0">
                <a:solidFill>
                  <a:srgbClr val="F8F8FF"/>
                </a:solidFill>
                <a:latin typeface="Verdana"/>
                <a:cs typeface="Verdana"/>
              </a:rPr>
              <a:t>I + </a:t>
            </a:r>
            <a:r>
              <a:rPr sz="500" b="1" spc="-10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-5" dirty="0">
                <a:solidFill>
                  <a:srgbClr val="F8F8FF"/>
                </a:solidFill>
                <a:latin typeface="Verdana"/>
                <a:cs typeface="Verdana"/>
              </a:rPr>
              <a:t>S </a:t>
            </a:r>
            <a:r>
              <a:rPr sz="500" b="1" spc="-10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-5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131288" y="812660"/>
            <a:ext cx="11301463" cy="69921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067768" y="7842812"/>
            <a:ext cx="651510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Per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s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pectiv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e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 Vie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w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86361" y="1022209"/>
            <a:ext cx="911225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Soleil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213006" y="1065870"/>
            <a:ext cx="1749425" cy="0"/>
          </a:xfrm>
          <a:custGeom>
            <a:avLst/>
            <a:gdLst/>
            <a:ahLst/>
            <a:cxnLst/>
            <a:rect l="l" t="t" r="r" b="b"/>
            <a:pathLst>
              <a:path w="1749425">
                <a:moveTo>
                  <a:pt x="1748891" y="0"/>
                </a:moveTo>
                <a:lnTo>
                  <a:pt x="23025" y="0"/>
                </a:lnTo>
                <a:lnTo>
                  <a:pt x="0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61897" y="105687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3957" y="0"/>
                </a:moveTo>
                <a:lnTo>
                  <a:pt x="4025" y="0"/>
                </a:lnTo>
                <a:lnTo>
                  <a:pt x="0" y="4025"/>
                </a:lnTo>
                <a:lnTo>
                  <a:pt x="0" y="13957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961897" y="105687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8991"/>
                </a:moveTo>
                <a:lnTo>
                  <a:pt x="0" y="4025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287484" y="2202303"/>
            <a:ext cx="885825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Aluninu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Soleil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211075" y="2236337"/>
            <a:ext cx="593090" cy="10160"/>
          </a:xfrm>
          <a:custGeom>
            <a:avLst/>
            <a:gdLst/>
            <a:ahLst/>
            <a:cxnLst/>
            <a:rect l="l" t="t" r="r" b="b"/>
            <a:pathLst>
              <a:path w="593089" h="10160">
                <a:moveTo>
                  <a:pt x="592556" y="0"/>
                </a:moveTo>
                <a:lnTo>
                  <a:pt x="0" y="9626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03618" y="222720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13957" y="0"/>
                </a:moveTo>
                <a:lnTo>
                  <a:pt x="4025" y="0"/>
                </a:lnTo>
                <a:lnTo>
                  <a:pt x="0" y="4025"/>
                </a:lnTo>
                <a:lnTo>
                  <a:pt x="0" y="13957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03618" y="222720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0" y="8991"/>
                </a:moveTo>
                <a:lnTo>
                  <a:pt x="0" y="4025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286361" y="1516973"/>
            <a:ext cx="833119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4099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Glas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Fibe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Reinfo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ce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conc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et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Cu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ve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nic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158472" y="1647859"/>
            <a:ext cx="1391285" cy="0"/>
          </a:xfrm>
          <a:custGeom>
            <a:avLst/>
            <a:gdLst/>
            <a:ahLst/>
            <a:cxnLst/>
            <a:rect l="l" t="t" r="r" b="b"/>
            <a:pathLst>
              <a:path w="1391285">
                <a:moveTo>
                  <a:pt x="1390992" y="0"/>
                </a:moveTo>
                <a:lnTo>
                  <a:pt x="0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549464" y="163886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13957" y="0"/>
                </a:moveTo>
                <a:lnTo>
                  <a:pt x="4025" y="0"/>
                </a:lnTo>
                <a:lnTo>
                  <a:pt x="0" y="4025"/>
                </a:lnTo>
                <a:lnTo>
                  <a:pt x="0" y="13957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549464" y="163886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0" y="8991"/>
                </a:moveTo>
                <a:lnTo>
                  <a:pt x="0" y="4025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974023" y="4286543"/>
            <a:ext cx="815975" cy="0"/>
          </a:xfrm>
          <a:custGeom>
            <a:avLst/>
            <a:gdLst/>
            <a:ahLst/>
            <a:cxnLst/>
            <a:rect l="l" t="t" r="r" b="b"/>
            <a:pathLst>
              <a:path w="815975">
                <a:moveTo>
                  <a:pt x="815594" y="0"/>
                </a:moveTo>
                <a:lnTo>
                  <a:pt x="0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789617" y="427755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13957" y="0"/>
                </a:moveTo>
                <a:lnTo>
                  <a:pt x="4025" y="0"/>
                </a:lnTo>
                <a:lnTo>
                  <a:pt x="0" y="4025"/>
                </a:lnTo>
                <a:lnTo>
                  <a:pt x="0" y="13957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789617" y="4277551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0" y="8991"/>
                </a:moveTo>
                <a:lnTo>
                  <a:pt x="0" y="4025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558162" y="2190554"/>
            <a:ext cx="784860" cy="0"/>
          </a:xfrm>
          <a:custGeom>
            <a:avLst/>
            <a:gdLst/>
            <a:ahLst/>
            <a:cxnLst/>
            <a:rect l="l" t="t" r="r" b="b"/>
            <a:pathLst>
              <a:path w="784859">
                <a:moveTo>
                  <a:pt x="0" y="0"/>
                </a:moveTo>
                <a:lnTo>
                  <a:pt x="784644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540176" y="218156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3982" y="0"/>
                </a:moveTo>
                <a:lnTo>
                  <a:pt x="4051" y="0"/>
                </a:lnTo>
                <a:lnTo>
                  <a:pt x="0" y="4025"/>
                </a:lnTo>
                <a:lnTo>
                  <a:pt x="0" y="13957"/>
                </a:lnTo>
                <a:lnTo>
                  <a:pt x="4051" y="17983"/>
                </a:lnTo>
                <a:lnTo>
                  <a:pt x="13982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82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540176" y="218156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8991"/>
                </a:moveTo>
                <a:lnTo>
                  <a:pt x="0" y="4025"/>
                </a:lnTo>
                <a:lnTo>
                  <a:pt x="4051" y="0"/>
                </a:lnTo>
                <a:lnTo>
                  <a:pt x="8991" y="0"/>
                </a:lnTo>
                <a:lnTo>
                  <a:pt x="13982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82" y="17983"/>
                </a:lnTo>
                <a:lnTo>
                  <a:pt x="8991" y="17983"/>
                </a:lnTo>
                <a:lnTo>
                  <a:pt x="4051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227484" y="2689377"/>
            <a:ext cx="1978660" cy="0"/>
          </a:xfrm>
          <a:custGeom>
            <a:avLst/>
            <a:gdLst/>
            <a:ahLst/>
            <a:cxnLst/>
            <a:rect l="l" t="t" r="r" b="b"/>
            <a:pathLst>
              <a:path w="1978660">
                <a:moveTo>
                  <a:pt x="1978317" y="0"/>
                </a:moveTo>
                <a:lnTo>
                  <a:pt x="0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205801" y="268038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13957" y="0"/>
                </a:moveTo>
                <a:lnTo>
                  <a:pt x="4025" y="0"/>
                </a:lnTo>
                <a:lnTo>
                  <a:pt x="0" y="4025"/>
                </a:lnTo>
                <a:lnTo>
                  <a:pt x="0" y="13957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205801" y="268038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4">
                <a:moveTo>
                  <a:pt x="0" y="8991"/>
                </a:moveTo>
                <a:lnTo>
                  <a:pt x="0" y="4025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275570" y="7591509"/>
            <a:ext cx="932180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Aluninu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Cu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tai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n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Wall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223346" y="7298418"/>
            <a:ext cx="2172970" cy="337185"/>
          </a:xfrm>
          <a:custGeom>
            <a:avLst/>
            <a:gdLst/>
            <a:ahLst/>
            <a:cxnLst/>
            <a:rect l="l" t="t" r="r" b="b"/>
            <a:pathLst>
              <a:path w="2172970" h="337184">
                <a:moveTo>
                  <a:pt x="2172398" y="0"/>
                </a:moveTo>
                <a:lnTo>
                  <a:pt x="250647" y="336753"/>
                </a:lnTo>
                <a:lnTo>
                  <a:pt x="23025" y="336753"/>
                </a:lnTo>
                <a:lnTo>
                  <a:pt x="0" y="33675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395586" y="728785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3957" y="0"/>
                </a:moveTo>
                <a:lnTo>
                  <a:pt x="4025" y="0"/>
                </a:lnTo>
                <a:lnTo>
                  <a:pt x="0" y="4051"/>
                </a:lnTo>
                <a:lnTo>
                  <a:pt x="0" y="13982"/>
                </a:lnTo>
                <a:lnTo>
                  <a:pt x="4025" y="17983"/>
                </a:lnTo>
                <a:lnTo>
                  <a:pt x="13957" y="17983"/>
                </a:lnTo>
                <a:lnTo>
                  <a:pt x="17983" y="13982"/>
                </a:lnTo>
                <a:lnTo>
                  <a:pt x="17983" y="4051"/>
                </a:lnTo>
                <a:lnTo>
                  <a:pt x="1395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395586" y="7287852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0" y="8991"/>
                </a:moveTo>
                <a:lnTo>
                  <a:pt x="0" y="4051"/>
                </a:lnTo>
                <a:lnTo>
                  <a:pt x="4025" y="0"/>
                </a:lnTo>
                <a:lnTo>
                  <a:pt x="8991" y="0"/>
                </a:lnTo>
                <a:lnTo>
                  <a:pt x="13957" y="0"/>
                </a:lnTo>
                <a:lnTo>
                  <a:pt x="17983" y="4051"/>
                </a:lnTo>
                <a:lnTo>
                  <a:pt x="17983" y="8991"/>
                </a:lnTo>
                <a:lnTo>
                  <a:pt x="17983" y="13982"/>
                </a:lnTo>
                <a:lnTo>
                  <a:pt x="13957" y="17983"/>
                </a:lnTo>
                <a:lnTo>
                  <a:pt x="8991" y="17983"/>
                </a:lnTo>
                <a:lnTo>
                  <a:pt x="4025" y="17983"/>
                </a:lnTo>
                <a:lnTo>
                  <a:pt x="0" y="13982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896127" y="2696940"/>
            <a:ext cx="1158240" cy="365125"/>
          </a:xfrm>
          <a:custGeom>
            <a:avLst/>
            <a:gdLst/>
            <a:ahLst/>
            <a:cxnLst/>
            <a:rect l="l" t="t" r="r" b="b"/>
            <a:pathLst>
              <a:path w="1158240" h="365125">
                <a:moveTo>
                  <a:pt x="0" y="364617"/>
                </a:moveTo>
                <a:lnTo>
                  <a:pt x="594779" y="0"/>
                </a:lnTo>
                <a:lnTo>
                  <a:pt x="1157808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879493" y="30572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3982" y="0"/>
                </a:moveTo>
                <a:lnTo>
                  <a:pt x="4051" y="0"/>
                </a:lnTo>
                <a:lnTo>
                  <a:pt x="0" y="4025"/>
                </a:lnTo>
                <a:lnTo>
                  <a:pt x="0" y="13957"/>
                </a:lnTo>
                <a:lnTo>
                  <a:pt x="4051" y="17983"/>
                </a:lnTo>
                <a:lnTo>
                  <a:pt x="13982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82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879493" y="3057250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8991"/>
                </a:moveTo>
                <a:lnTo>
                  <a:pt x="0" y="4025"/>
                </a:lnTo>
                <a:lnTo>
                  <a:pt x="4051" y="0"/>
                </a:lnTo>
                <a:lnTo>
                  <a:pt x="8991" y="0"/>
                </a:lnTo>
                <a:lnTo>
                  <a:pt x="13982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82" y="17983"/>
                </a:lnTo>
                <a:lnTo>
                  <a:pt x="8991" y="17983"/>
                </a:lnTo>
                <a:lnTo>
                  <a:pt x="4051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755404" y="4173079"/>
            <a:ext cx="1336040" cy="554990"/>
          </a:xfrm>
          <a:custGeom>
            <a:avLst/>
            <a:gdLst/>
            <a:ahLst/>
            <a:cxnLst/>
            <a:rect l="l" t="t" r="r" b="b"/>
            <a:pathLst>
              <a:path w="1336040" h="554989">
                <a:moveTo>
                  <a:pt x="0" y="554621"/>
                </a:moveTo>
                <a:lnTo>
                  <a:pt x="851585" y="0"/>
                </a:lnTo>
                <a:lnTo>
                  <a:pt x="1335900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738904" y="472360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3931" y="0"/>
                </a:moveTo>
                <a:lnTo>
                  <a:pt x="4000" y="0"/>
                </a:lnTo>
                <a:lnTo>
                  <a:pt x="0" y="4025"/>
                </a:lnTo>
                <a:lnTo>
                  <a:pt x="0" y="13957"/>
                </a:lnTo>
                <a:lnTo>
                  <a:pt x="4000" y="17983"/>
                </a:lnTo>
                <a:lnTo>
                  <a:pt x="13931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31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738904" y="4723605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8991"/>
                </a:moveTo>
                <a:lnTo>
                  <a:pt x="0" y="4025"/>
                </a:lnTo>
                <a:lnTo>
                  <a:pt x="4000" y="0"/>
                </a:lnTo>
                <a:lnTo>
                  <a:pt x="8991" y="0"/>
                </a:lnTo>
                <a:lnTo>
                  <a:pt x="13931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31" y="17983"/>
                </a:lnTo>
                <a:lnTo>
                  <a:pt x="8991" y="17983"/>
                </a:lnTo>
                <a:lnTo>
                  <a:pt x="4000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840379" y="4433393"/>
            <a:ext cx="1250950" cy="650875"/>
          </a:xfrm>
          <a:custGeom>
            <a:avLst/>
            <a:gdLst/>
            <a:ahLst/>
            <a:cxnLst/>
            <a:rect l="l" t="t" r="r" b="b"/>
            <a:pathLst>
              <a:path w="1250950" h="650875">
                <a:moveTo>
                  <a:pt x="0" y="650786"/>
                </a:moveTo>
                <a:lnTo>
                  <a:pt x="1020902" y="0"/>
                </a:lnTo>
                <a:lnTo>
                  <a:pt x="1250518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9823833" y="507999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3931" y="0"/>
                </a:moveTo>
                <a:lnTo>
                  <a:pt x="4000" y="0"/>
                </a:lnTo>
                <a:lnTo>
                  <a:pt x="0" y="4000"/>
                </a:lnTo>
                <a:lnTo>
                  <a:pt x="0" y="13931"/>
                </a:lnTo>
                <a:lnTo>
                  <a:pt x="4000" y="17983"/>
                </a:lnTo>
                <a:lnTo>
                  <a:pt x="13931" y="17983"/>
                </a:lnTo>
                <a:lnTo>
                  <a:pt x="17983" y="13931"/>
                </a:lnTo>
                <a:lnTo>
                  <a:pt x="17983" y="4000"/>
                </a:lnTo>
                <a:lnTo>
                  <a:pt x="13931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823833" y="5079998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8991"/>
                </a:moveTo>
                <a:lnTo>
                  <a:pt x="0" y="4000"/>
                </a:lnTo>
                <a:lnTo>
                  <a:pt x="4000" y="0"/>
                </a:lnTo>
                <a:lnTo>
                  <a:pt x="8991" y="0"/>
                </a:lnTo>
                <a:lnTo>
                  <a:pt x="13931" y="0"/>
                </a:lnTo>
                <a:lnTo>
                  <a:pt x="17983" y="4000"/>
                </a:lnTo>
                <a:lnTo>
                  <a:pt x="17983" y="8991"/>
                </a:lnTo>
                <a:lnTo>
                  <a:pt x="17983" y="13931"/>
                </a:lnTo>
                <a:lnTo>
                  <a:pt x="13931" y="17983"/>
                </a:lnTo>
                <a:lnTo>
                  <a:pt x="8991" y="17983"/>
                </a:lnTo>
                <a:lnTo>
                  <a:pt x="4000" y="17983"/>
                </a:lnTo>
                <a:lnTo>
                  <a:pt x="0" y="13931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74113" y="2340479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523557" y="0"/>
                </a:lnTo>
                <a:lnTo>
                  <a:pt x="667931" y="0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56128" y="233148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3931" y="0"/>
                </a:moveTo>
                <a:lnTo>
                  <a:pt x="4000" y="0"/>
                </a:lnTo>
                <a:lnTo>
                  <a:pt x="0" y="4025"/>
                </a:lnTo>
                <a:lnTo>
                  <a:pt x="0" y="13957"/>
                </a:lnTo>
                <a:lnTo>
                  <a:pt x="4000" y="17983"/>
                </a:lnTo>
                <a:lnTo>
                  <a:pt x="13931" y="17983"/>
                </a:lnTo>
                <a:lnTo>
                  <a:pt x="17983" y="13957"/>
                </a:lnTo>
                <a:lnTo>
                  <a:pt x="17983" y="4025"/>
                </a:lnTo>
                <a:lnTo>
                  <a:pt x="13931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56128" y="2331487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8991"/>
                </a:moveTo>
                <a:lnTo>
                  <a:pt x="0" y="4025"/>
                </a:lnTo>
                <a:lnTo>
                  <a:pt x="4000" y="0"/>
                </a:lnTo>
                <a:lnTo>
                  <a:pt x="8991" y="0"/>
                </a:lnTo>
                <a:lnTo>
                  <a:pt x="13931" y="0"/>
                </a:lnTo>
                <a:lnTo>
                  <a:pt x="17983" y="4025"/>
                </a:lnTo>
                <a:lnTo>
                  <a:pt x="17983" y="8991"/>
                </a:lnTo>
                <a:lnTo>
                  <a:pt x="17983" y="13957"/>
                </a:lnTo>
                <a:lnTo>
                  <a:pt x="13931" y="17983"/>
                </a:lnTo>
                <a:lnTo>
                  <a:pt x="8991" y="17983"/>
                </a:lnTo>
                <a:lnTo>
                  <a:pt x="4000" y="17983"/>
                </a:lnTo>
                <a:lnTo>
                  <a:pt x="0" y="13957"/>
                </a:lnTo>
                <a:lnTo>
                  <a:pt x="0" y="8991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676765" y="2487753"/>
            <a:ext cx="668020" cy="203835"/>
          </a:xfrm>
          <a:custGeom>
            <a:avLst/>
            <a:gdLst/>
            <a:ahLst/>
            <a:cxnLst/>
            <a:rect l="l" t="t" r="r" b="b"/>
            <a:pathLst>
              <a:path w="668020" h="203835">
                <a:moveTo>
                  <a:pt x="0" y="203517"/>
                </a:moveTo>
                <a:lnTo>
                  <a:pt x="411784" y="0"/>
                </a:lnTo>
                <a:lnTo>
                  <a:pt x="667473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64042" y="26875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0426" y="0"/>
                </a:moveTo>
                <a:lnTo>
                  <a:pt x="3009" y="0"/>
                </a:lnTo>
                <a:lnTo>
                  <a:pt x="0" y="3022"/>
                </a:lnTo>
                <a:lnTo>
                  <a:pt x="0" y="10464"/>
                </a:lnTo>
                <a:lnTo>
                  <a:pt x="3009" y="13487"/>
                </a:lnTo>
                <a:lnTo>
                  <a:pt x="10426" y="13487"/>
                </a:lnTo>
                <a:lnTo>
                  <a:pt x="13487" y="10464"/>
                </a:lnTo>
                <a:lnTo>
                  <a:pt x="13487" y="3022"/>
                </a:lnTo>
                <a:lnTo>
                  <a:pt x="10426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64042" y="268750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6743"/>
                </a:moveTo>
                <a:lnTo>
                  <a:pt x="0" y="3022"/>
                </a:lnTo>
                <a:lnTo>
                  <a:pt x="3009" y="0"/>
                </a:lnTo>
                <a:lnTo>
                  <a:pt x="6743" y="0"/>
                </a:lnTo>
                <a:lnTo>
                  <a:pt x="10426" y="0"/>
                </a:lnTo>
                <a:lnTo>
                  <a:pt x="13487" y="3022"/>
                </a:lnTo>
                <a:lnTo>
                  <a:pt x="13487" y="6743"/>
                </a:lnTo>
                <a:lnTo>
                  <a:pt x="13487" y="10464"/>
                </a:lnTo>
                <a:lnTo>
                  <a:pt x="10426" y="13487"/>
                </a:lnTo>
                <a:lnTo>
                  <a:pt x="6743" y="13487"/>
                </a:lnTo>
                <a:lnTo>
                  <a:pt x="3009" y="13487"/>
                </a:lnTo>
                <a:lnTo>
                  <a:pt x="0" y="10464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413843" y="3877861"/>
            <a:ext cx="1682750" cy="760095"/>
          </a:xfrm>
          <a:custGeom>
            <a:avLst/>
            <a:gdLst/>
            <a:ahLst/>
            <a:cxnLst/>
            <a:rect l="l" t="t" r="r" b="b"/>
            <a:pathLst>
              <a:path w="1682750" h="760095">
                <a:moveTo>
                  <a:pt x="0" y="759752"/>
                </a:moveTo>
                <a:lnTo>
                  <a:pt x="1146797" y="0"/>
                </a:lnTo>
                <a:lnTo>
                  <a:pt x="1682356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401478" y="46345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0477" y="0"/>
                </a:moveTo>
                <a:lnTo>
                  <a:pt x="3009" y="0"/>
                </a:lnTo>
                <a:lnTo>
                  <a:pt x="0" y="3022"/>
                </a:lnTo>
                <a:lnTo>
                  <a:pt x="0" y="10464"/>
                </a:lnTo>
                <a:lnTo>
                  <a:pt x="3009" y="13487"/>
                </a:lnTo>
                <a:lnTo>
                  <a:pt x="10477" y="13487"/>
                </a:lnTo>
                <a:lnTo>
                  <a:pt x="13487" y="10464"/>
                </a:lnTo>
                <a:lnTo>
                  <a:pt x="13487" y="3022"/>
                </a:lnTo>
                <a:lnTo>
                  <a:pt x="1047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401478" y="46345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6743"/>
                </a:moveTo>
                <a:lnTo>
                  <a:pt x="0" y="3022"/>
                </a:lnTo>
                <a:lnTo>
                  <a:pt x="3009" y="0"/>
                </a:lnTo>
                <a:lnTo>
                  <a:pt x="6743" y="0"/>
                </a:lnTo>
                <a:lnTo>
                  <a:pt x="10477" y="0"/>
                </a:lnTo>
                <a:lnTo>
                  <a:pt x="13487" y="3022"/>
                </a:lnTo>
                <a:lnTo>
                  <a:pt x="13487" y="6743"/>
                </a:lnTo>
                <a:lnTo>
                  <a:pt x="13487" y="10464"/>
                </a:lnTo>
                <a:lnTo>
                  <a:pt x="10477" y="13487"/>
                </a:lnTo>
                <a:lnTo>
                  <a:pt x="6743" y="13487"/>
                </a:lnTo>
                <a:lnTo>
                  <a:pt x="3009" y="13487"/>
                </a:lnTo>
                <a:lnTo>
                  <a:pt x="0" y="10464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55556" y="5044207"/>
            <a:ext cx="2987675" cy="488315"/>
          </a:xfrm>
          <a:custGeom>
            <a:avLst/>
            <a:gdLst/>
            <a:ahLst/>
            <a:cxnLst/>
            <a:rect l="l" t="t" r="r" b="b"/>
            <a:pathLst>
              <a:path w="2987675" h="488314">
                <a:moveTo>
                  <a:pt x="2987662" y="487819"/>
                </a:moveTo>
                <a:lnTo>
                  <a:pt x="2407170" y="0"/>
                </a:lnTo>
                <a:lnTo>
                  <a:pt x="23012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041608" y="55295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0477" y="0"/>
                </a:moveTo>
                <a:lnTo>
                  <a:pt x="3022" y="0"/>
                </a:lnTo>
                <a:lnTo>
                  <a:pt x="0" y="3009"/>
                </a:lnTo>
                <a:lnTo>
                  <a:pt x="0" y="10477"/>
                </a:lnTo>
                <a:lnTo>
                  <a:pt x="3022" y="13487"/>
                </a:lnTo>
                <a:lnTo>
                  <a:pt x="10477" y="13487"/>
                </a:lnTo>
                <a:lnTo>
                  <a:pt x="13487" y="10477"/>
                </a:lnTo>
                <a:lnTo>
                  <a:pt x="13487" y="3009"/>
                </a:lnTo>
                <a:lnTo>
                  <a:pt x="1047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041608" y="55295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6743"/>
                </a:moveTo>
                <a:lnTo>
                  <a:pt x="0" y="3009"/>
                </a:lnTo>
                <a:lnTo>
                  <a:pt x="3022" y="0"/>
                </a:lnTo>
                <a:lnTo>
                  <a:pt x="6743" y="0"/>
                </a:lnTo>
                <a:lnTo>
                  <a:pt x="10477" y="0"/>
                </a:lnTo>
                <a:lnTo>
                  <a:pt x="13487" y="3009"/>
                </a:lnTo>
                <a:lnTo>
                  <a:pt x="13487" y="6743"/>
                </a:lnTo>
                <a:lnTo>
                  <a:pt x="13487" y="10477"/>
                </a:lnTo>
                <a:lnTo>
                  <a:pt x="10477" y="13487"/>
                </a:lnTo>
                <a:lnTo>
                  <a:pt x="6743" y="13487"/>
                </a:lnTo>
                <a:lnTo>
                  <a:pt x="3022" y="13487"/>
                </a:lnTo>
                <a:lnTo>
                  <a:pt x="0" y="10477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2273889" y="3608430"/>
            <a:ext cx="9863455" cy="878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 marR="9076690">
              <a:lnSpc>
                <a:spcPct val="104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F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am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50" b="1" spc="2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50" b="1" u="sng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Window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  <a:p>
            <a:pPr marL="8828405" indent="3175">
              <a:lnSpc>
                <a:spcPct val="100000"/>
              </a:lnSpc>
              <a:spcBef>
                <a:spcPts val="430"/>
              </a:spcBef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Steel 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&amp;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Glas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Gua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rd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Rail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400">
              <a:latin typeface="Times New Roman"/>
              <a:cs typeface="Times New Roman"/>
            </a:endParaRPr>
          </a:p>
          <a:p>
            <a:pPr marR="140970" algn="r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Soleil</a:t>
            </a:r>
            <a:endParaRPr sz="5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Alpl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y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Metal Fin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400">
              <a:latin typeface="Times New Roman"/>
              <a:cs typeface="Times New Roman"/>
            </a:endParaRPr>
          </a:p>
          <a:p>
            <a:pPr marR="73025" algn="r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k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Spaldin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g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I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onspo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8341345" y="2146895"/>
            <a:ext cx="661670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Alpl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y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Metal Fin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277818" y="2645718"/>
            <a:ext cx="911225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Soleil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052479" y="2566057"/>
            <a:ext cx="843280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4099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Glas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Fibe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Reinfo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ce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Conc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et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Cu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ve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d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Co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nic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340579" y="2296819"/>
            <a:ext cx="1106805" cy="245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-1270">
              <a:lnSpc>
                <a:spcPct val="1757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F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am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e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Window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Alpl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y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Metal Panel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277944" y="5000550"/>
            <a:ext cx="763270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Alpl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y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Metal Panel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455325" y="36889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0477" y="0"/>
                </a:moveTo>
                <a:lnTo>
                  <a:pt x="3022" y="0"/>
                </a:lnTo>
                <a:lnTo>
                  <a:pt x="0" y="3022"/>
                </a:lnTo>
                <a:lnTo>
                  <a:pt x="0" y="10477"/>
                </a:lnTo>
                <a:lnTo>
                  <a:pt x="3022" y="13487"/>
                </a:lnTo>
                <a:lnTo>
                  <a:pt x="10477" y="13487"/>
                </a:lnTo>
                <a:lnTo>
                  <a:pt x="13487" y="10477"/>
                </a:lnTo>
                <a:lnTo>
                  <a:pt x="13487" y="3022"/>
                </a:lnTo>
                <a:lnTo>
                  <a:pt x="10477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55325" y="36889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6743"/>
                </a:moveTo>
                <a:lnTo>
                  <a:pt x="0" y="3022"/>
                </a:lnTo>
                <a:lnTo>
                  <a:pt x="3022" y="0"/>
                </a:lnTo>
                <a:lnTo>
                  <a:pt x="6743" y="0"/>
                </a:lnTo>
                <a:lnTo>
                  <a:pt x="10477" y="0"/>
                </a:lnTo>
                <a:lnTo>
                  <a:pt x="13487" y="3022"/>
                </a:lnTo>
                <a:lnTo>
                  <a:pt x="13487" y="6743"/>
                </a:lnTo>
                <a:lnTo>
                  <a:pt x="13487" y="10477"/>
                </a:lnTo>
                <a:lnTo>
                  <a:pt x="10477" y="13487"/>
                </a:lnTo>
                <a:lnTo>
                  <a:pt x="6743" y="13487"/>
                </a:lnTo>
                <a:lnTo>
                  <a:pt x="3022" y="13487"/>
                </a:lnTo>
                <a:lnTo>
                  <a:pt x="0" y="10477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823359" y="7842812"/>
            <a:ext cx="381635" cy="88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-10" dirty="0">
                <a:solidFill>
                  <a:srgbClr val="BEBEBE"/>
                </a:solidFill>
                <a:latin typeface="Verdana"/>
                <a:cs typeface="Verdana"/>
              </a:rPr>
              <a:t>Chandler</a:t>
            </a:r>
            <a:r>
              <a:rPr sz="500" b="1" spc="-5" dirty="0">
                <a:solidFill>
                  <a:srgbClr val="BEBEBE"/>
                </a:solidFill>
                <a:latin typeface="Verdana"/>
                <a:cs typeface="Verdana"/>
              </a:rPr>
              <a:t>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0436932" y="7094746"/>
            <a:ext cx="669925" cy="97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Aluminu</a:t>
            </a:r>
            <a:r>
              <a:rPr sz="550" b="1" spc="10" dirty="0">
                <a:solidFill>
                  <a:srgbClr val="3E3E3E"/>
                </a:solidFill>
                <a:latin typeface="Verdana"/>
                <a:cs typeface="Verdana"/>
              </a:rPr>
              <a:t>m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G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spc="-5" dirty="0">
                <a:solidFill>
                  <a:srgbClr val="3E3E3E"/>
                </a:solidFill>
                <a:latin typeface="Verdana"/>
                <a:cs typeface="Verdana"/>
              </a:rPr>
              <a:t>ill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s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9847347" y="6806060"/>
            <a:ext cx="592455" cy="332740"/>
          </a:xfrm>
          <a:custGeom>
            <a:avLst/>
            <a:gdLst/>
            <a:ahLst/>
            <a:cxnLst/>
            <a:rect l="l" t="t" r="r" b="b"/>
            <a:pathLst>
              <a:path w="592454" h="332740">
                <a:moveTo>
                  <a:pt x="0" y="0"/>
                </a:moveTo>
                <a:lnTo>
                  <a:pt x="592175" y="332346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834759" y="67960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0426" y="0"/>
                </a:moveTo>
                <a:lnTo>
                  <a:pt x="3009" y="0"/>
                </a:lnTo>
                <a:lnTo>
                  <a:pt x="0" y="3009"/>
                </a:lnTo>
                <a:lnTo>
                  <a:pt x="0" y="10477"/>
                </a:lnTo>
                <a:lnTo>
                  <a:pt x="3009" y="13487"/>
                </a:lnTo>
                <a:lnTo>
                  <a:pt x="10426" y="13487"/>
                </a:lnTo>
                <a:lnTo>
                  <a:pt x="13487" y="10477"/>
                </a:lnTo>
                <a:lnTo>
                  <a:pt x="13487" y="3009"/>
                </a:lnTo>
                <a:lnTo>
                  <a:pt x="10426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834759" y="67960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6743"/>
                </a:moveTo>
                <a:lnTo>
                  <a:pt x="0" y="3009"/>
                </a:lnTo>
                <a:lnTo>
                  <a:pt x="3009" y="0"/>
                </a:lnTo>
                <a:lnTo>
                  <a:pt x="6743" y="0"/>
                </a:lnTo>
                <a:lnTo>
                  <a:pt x="10426" y="0"/>
                </a:lnTo>
                <a:lnTo>
                  <a:pt x="13487" y="3009"/>
                </a:lnTo>
                <a:lnTo>
                  <a:pt x="13487" y="6743"/>
                </a:lnTo>
                <a:lnTo>
                  <a:pt x="13487" y="10477"/>
                </a:lnTo>
                <a:lnTo>
                  <a:pt x="10426" y="13487"/>
                </a:lnTo>
                <a:lnTo>
                  <a:pt x="6743" y="13487"/>
                </a:lnTo>
                <a:lnTo>
                  <a:pt x="3009" y="13487"/>
                </a:lnTo>
                <a:lnTo>
                  <a:pt x="0" y="10477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2278626" y="5552706"/>
            <a:ext cx="605155" cy="184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4000"/>
              </a:lnSpc>
            </a:pP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B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ic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k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Spaldin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g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 I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r</a:t>
            </a:r>
            <a:r>
              <a:rPr sz="550" b="1" dirty="0">
                <a:solidFill>
                  <a:srgbClr val="3E3E3E"/>
                </a:solidFill>
                <a:latin typeface="Verdana"/>
                <a:cs typeface="Verdana"/>
              </a:rPr>
              <a:t>onspo</a:t>
            </a:r>
            <a:r>
              <a:rPr sz="550" b="1" spc="5" dirty="0">
                <a:solidFill>
                  <a:srgbClr val="3E3E3E"/>
                </a:solidFill>
                <a:latin typeface="Verdana"/>
                <a:cs typeface="Verdana"/>
              </a:rPr>
              <a:t>t</a:t>
            </a:r>
            <a:endParaRPr sz="550">
              <a:latin typeface="Verdana"/>
              <a:cs typeface="Verdana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668454" y="5683581"/>
            <a:ext cx="1944370" cy="636905"/>
          </a:xfrm>
          <a:custGeom>
            <a:avLst/>
            <a:gdLst/>
            <a:ahLst/>
            <a:cxnLst/>
            <a:rect l="l" t="t" r="r" b="b"/>
            <a:pathLst>
              <a:path w="1944370" h="636904">
                <a:moveTo>
                  <a:pt x="1943811" y="636460"/>
                </a:moveTo>
                <a:lnTo>
                  <a:pt x="795642" y="0"/>
                </a:lnTo>
                <a:lnTo>
                  <a:pt x="25253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11392" y="6316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0464" y="0"/>
                </a:moveTo>
                <a:lnTo>
                  <a:pt x="3022" y="0"/>
                </a:lnTo>
                <a:lnTo>
                  <a:pt x="0" y="3009"/>
                </a:lnTo>
                <a:lnTo>
                  <a:pt x="0" y="10477"/>
                </a:lnTo>
                <a:lnTo>
                  <a:pt x="3022" y="13487"/>
                </a:lnTo>
                <a:lnTo>
                  <a:pt x="10464" y="13487"/>
                </a:lnTo>
                <a:lnTo>
                  <a:pt x="13487" y="10477"/>
                </a:lnTo>
                <a:lnTo>
                  <a:pt x="13487" y="3009"/>
                </a:lnTo>
                <a:lnTo>
                  <a:pt x="10464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11392" y="63165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6743"/>
                </a:moveTo>
                <a:lnTo>
                  <a:pt x="0" y="3009"/>
                </a:lnTo>
                <a:lnTo>
                  <a:pt x="3022" y="0"/>
                </a:lnTo>
                <a:lnTo>
                  <a:pt x="6743" y="0"/>
                </a:lnTo>
                <a:lnTo>
                  <a:pt x="10464" y="0"/>
                </a:lnTo>
                <a:lnTo>
                  <a:pt x="13487" y="3009"/>
                </a:lnTo>
                <a:lnTo>
                  <a:pt x="13487" y="6743"/>
                </a:lnTo>
                <a:lnTo>
                  <a:pt x="13487" y="10477"/>
                </a:lnTo>
                <a:lnTo>
                  <a:pt x="10464" y="13487"/>
                </a:lnTo>
                <a:lnTo>
                  <a:pt x="6743" y="13487"/>
                </a:lnTo>
                <a:lnTo>
                  <a:pt x="3022" y="13487"/>
                </a:lnTo>
                <a:lnTo>
                  <a:pt x="0" y="10477"/>
                </a:lnTo>
                <a:lnTo>
                  <a:pt x="0" y="6743"/>
                </a:lnTo>
              </a:path>
            </a:pathLst>
          </a:custGeom>
          <a:ln w="4495">
            <a:solidFill>
              <a:srgbClr val="3E3E3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2193107" y="8905244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 txBox="1"/>
          <p:nvPr/>
        </p:nvSpPr>
        <p:spPr>
          <a:xfrm>
            <a:off x="12180407" y="874683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28723" y="8040966"/>
            <a:ext cx="11507470" cy="170180"/>
          </a:xfrm>
          <a:custGeom>
            <a:avLst/>
            <a:gdLst/>
            <a:ahLst/>
            <a:cxnLst/>
            <a:rect l="l" t="t" r="r" b="b"/>
            <a:pathLst>
              <a:path w="11507469" h="170179">
                <a:moveTo>
                  <a:pt x="0" y="169672"/>
                </a:moveTo>
                <a:lnTo>
                  <a:pt x="11507165" y="169672"/>
                </a:lnTo>
                <a:lnTo>
                  <a:pt x="11507165" y="0"/>
                </a:lnTo>
                <a:lnTo>
                  <a:pt x="0" y="0"/>
                </a:lnTo>
                <a:lnTo>
                  <a:pt x="0" y="169672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28723" y="8040979"/>
            <a:ext cx="11507470" cy="170180"/>
          </a:xfrm>
          <a:custGeom>
            <a:avLst/>
            <a:gdLst/>
            <a:ahLst/>
            <a:cxnLst/>
            <a:rect l="l" t="t" r="r" b="b"/>
            <a:pathLst>
              <a:path w="11507469" h="170179">
                <a:moveTo>
                  <a:pt x="0" y="0"/>
                </a:moveTo>
                <a:lnTo>
                  <a:pt x="11507165" y="0"/>
                </a:lnTo>
                <a:lnTo>
                  <a:pt x="11507165" y="169671"/>
                </a:lnTo>
                <a:lnTo>
                  <a:pt x="0" y="16967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57467" y="8084589"/>
            <a:ext cx="40703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0584" y="8084589"/>
            <a:ext cx="113411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 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51371" y="8087040"/>
            <a:ext cx="136461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41805" y="8083392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836"/>
                </a:lnTo>
              </a:path>
            </a:pathLst>
          </a:custGeom>
          <a:ln w="47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31408" y="4394162"/>
            <a:ext cx="5635377" cy="36468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901121" y="548639"/>
            <a:ext cx="5635377" cy="36468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38222" y="548644"/>
            <a:ext cx="5625856" cy="36404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901121" y="4394167"/>
            <a:ext cx="5635377" cy="364680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308592" y="8080306"/>
            <a:ext cx="1346200" cy="110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OVERAL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L</a:t>
            </a: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 PERSPECTIV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E</a:t>
            </a: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 VIEW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2307407" y="8905244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2180407" y="874683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28736" y="8043938"/>
            <a:ext cx="11511915" cy="170180"/>
          </a:xfrm>
          <a:custGeom>
            <a:avLst/>
            <a:gdLst/>
            <a:ahLst/>
            <a:cxnLst/>
            <a:rect l="l" t="t" r="r" b="b"/>
            <a:pathLst>
              <a:path w="11511915" h="170179">
                <a:moveTo>
                  <a:pt x="0" y="169735"/>
                </a:moveTo>
                <a:lnTo>
                  <a:pt x="11511724" y="169735"/>
                </a:lnTo>
                <a:lnTo>
                  <a:pt x="11511724" y="0"/>
                </a:lnTo>
                <a:lnTo>
                  <a:pt x="0" y="0"/>
                </a:lnTo>
                <a:lnTo>
                  <a:pt x="0" y="169735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28723" y="8043938"/>
            <a:ext cx="11511915" cy="170180"/>
          </a:xfrm>
          <a:custGeom>
            <a:avLst/>
            <a:gdLst/>
            <a:ahLst/>
            <a:cxnLst/>
            <a:rect l="l" t="t" r="r" b="b"/>
            <a:pathLst>
              <a:path w="11511915" h="170179">
                <a:moveTo>
                  <a:pt x="0" y="0"/>
                </a:moveTo>
                <a:lnTo>
                  <a:pt x="11511724" y="0"/>
                </a:lnTo>
                <a:lnTo>
                  <a:pt x="11511724" y="169735"/>
                </a:lnTo>
                <a:lnTo>
                  <a:pt x="0" y="169735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60778" y="8087579"/>
            <a:ext cx="4076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3363" y="8087579"/>
            <a:ext cx="11347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 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54998" y="8090032"/>
            <a:ext cx="136461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45343" y="808637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861"/>
                </a:lnTo>
              </a:path>
            </a:pathLst>
          </a:custGeom>
          <a:ln w="47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38235" y="548640"/>
            <a:ext cx="5628081" cy="36418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31412" y="4402048"/>
            <a:ext cx="5628084" cy="36418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912977" y="4402048"/>
            <a:ext cx="5628080" cy="364189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912977" y="553999"/>
            <a:ext cx="5628080" cy="364188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310297" y="8083294"/>
            <a:ext cx="1346835" cy="110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OVERAL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L</a:t>
            </a: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 PERSPECTIV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E</a:t>
            </a:r>
            <a:r>
              <a:rPr sz="650" dirty="0">
                <a:solidFill>
                  <a:srgbClr val="FBFBFB"/>
                </a:solidFill>
                <a:latin typeface="Verdana"/>
                <a:cs typeface="Verdana"/>
              </a:rPr>
              <a:t> VIEW</a:t>
            </a:r>
            <a:r>
              <a:rPr sz="650" spc="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endParaRPr sz="65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2307407" y="8905244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2180407" y="874683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54098" y="8043291"/>
            <a:ext cx="11476355" cy="169545"/>
          </a:xfrm>
          <a:custGeom>
            <a:avLst/>
            <a:gdLst/>
            <a:ahLst/>
            <a:cxnLst/>
            <a:rect l="l" t="t" r="r" b="b"/>
            <a:pathLst>
              <a:path w="11476355" h="169545">
                <a:moveTo>
                  <a:pt x="0" y="169214"/>
                </a:moveTo>
                <a:lnTo>
                  <a:pt x="11476266" y="169214"/>
                </a:lnTo>
                <a:lnTo>
                  <a:pt x="11476266" y="0"/>
                </a:lnTo>
                <a:lnTo>
                  <a:pt x="0" y="0"/>
                </a:lnTo>
                <a:lnTo>
                  <a:pt x="0" y="169214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54098" y="8043291"/>
            <a:ext cx="11476355" cy="169545"/>
          </a:xfrm>
          <a:custGeom>
            <a:avLst/>
            <a:gdLst/>
            <a:ahLst/>
            <a:cxnLst/>
            <a:rect l="l" t="t" r="r" b="b"/>
            <a:pathLst>
              <a:path w="11476355" h="169545">
                <a:moveTo>
                  <a:pt x="0" y="0"/>
                </a:moveTo>
                <a:lnTo>
                  <a:pt x="11476266" y="0"/>
                </a:lnTo>
                <a:lnTo>
                  <a:pt x="11476266" y="169214"/>
                </a:lnTo>
                <a:lnTo>
                  <a:pt x="0" y="1692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60446" y="8086752"/>
            <a:ext cx="4064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43251" y="8085593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607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56776" y="548639"/>
            <a:ext cx="11474149" cy="74946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9017181" y="8086752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152220" y="8089196"/>
            <a:ext cx="136080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06785" y="8080857"/>
            <a:ext cx="774700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PERSPEC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V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E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V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EW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2307407" y="8905244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28814" y="8408086"/>
            <a:ext cx="1106416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2180407" y="8746835"/>
            <a:ext cx="131826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PISANI</a:t>
            </a:r>
            <a:r>
              <a:rPr sz="1000" spc="-1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+</a:t>
            </a:r>
            <a:r>
              <a:rPr sz="1000" spc="-45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ASSOCI</a:t>
            </a:r>
            <a:r>
              <a:rPr sz="1000" spc="-75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TES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A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R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H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I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E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C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r>
              <a:rPr sz="1000" spc="160" dirty="0">
                <a:solidFill>
                  <a:srgbClr val="231F20"/>
                </a:solidFill>
                <a:latin typeface="Optima LT Std"/>
                <a:cs typeface="Optima LT Std"/>
              </a:rPr>
              <a:t>T</a:t>
            </a:r>
            <a:r>
              <a:rPr sz="1000" dirty="0">
                <a:solidFill>
                  <a:srgbClr val="231F20"/>
                </a:solidFill>
                <a:latin typeface="Optima LT Std"/>
                <a:cs typeface="Optima LT Std"/>
              </a:rPr>
              <a:t> S </a:t>
            </a:r>
            <a:r>
              <a:rPr sz="1000" spc="-120" dirty="0">
                <a:solidFill>
                  <a:srgbClr val="231F20"/>
                </a:solidFill>
                <a:latin typeface="Optima LT Std"/>
                <a:cs typeface="Optima LT Std"/>
              </a:rPr>
              <a:t> </a:t>
            </a:r>
            <a:endParaRPr sz="1000">
              <a:latin typeface="Optima LT Std"/>
              <a:cs typeface="Optima LT Std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698228" y="8780981"/>
            <a:ext cx="162560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270 Do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r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ches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er </a:t>
            </a:r>
            <a:r>
              <a:rPr sz="1000" b="1" spc="-30" dirty="0">
                <a:solidFill>
                  <a:srgbClr val="231F20"/>
                </a:solidFill>
                <a:latin typeface="Myriad Pro Light"/>
                <a:cs typeface="Myriad Pro Light"/>
              </a:rPr>
              <a:t>A</a:t>
            </a:r>
            <a:r>
              <a:rPr sz="1000" b="1" spc="-15" dirty="0">
                <a:solidFill>
                  <a:srgbClr val="231F20"/>
                </a:solidFill>
                <a:latin typeface="Myriad Pro Light"/>
                <a:cs typeface="Myriad Pro Light"/>
              </a:rPr>
              <a:t>v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enue </a:t>
            </a:r>
            <a:r>
              <a:rPr sz="1000" b="1" spc="5" dirty="0">
                <a:solidFill>
                  <a:srgbClr val="231F20"/>
                </a:solidFill>
                <a:latin typeface="Myriad Pro Light"/>
                <a:cs typeface="Myriad Pro Light"/>
              </a:rPr>
              <a:t>S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outh Bos</a:t>
            </a:r>
            <a:r>
              <a:rPr sz="1000" b="1" spc="-10" dirty="0">
                <a:solidFill>
                  <a:srgbClr val="231F20"/>
                </a:solidFill>
                <a:latin typeface="Myriad Pro Light"/>
                <a:cs typeface="Myriad Pro Light"/>
              </a:rPr>
              <a:t>t</a:t>
            </a:r>
            <a:r>
              <a:rPr sz="1000" b="1" dirty="0">
                <a:solidFill>
                  <a:srgbClr val="231F20"/>
                </a:solidFill>
                <a:latin typeface="Myriad Pro Light"/>
                <a:cs typeface="Myriad Pro Light"/>
              </a:rPr>
              <a:t>on, Massachusetts</a:t>
            </a:r>
            <a:endParaRPr sz="1000">
              <a:latin typeface="Myriad Pro Light"/>
              <a:cs typeface="Myriad Pro Ligh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060391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66289" y="8029384"/>
            <a:ext cx="11454130" cy="168910"/>
          </a:xfrm>
          <a:custGeom>
            <a:avLst/>
            <a:gdLst/>
            <a:ahLst/>
            <a:cxnLst/>
            <a:rect l="l" t="t" r="r" b="b"/>
            <a:pathLst>
              <a:path w="11454130" h="168909">
                <a:moveTo>
                  <a:pt x="0" y="0"/>
                </a:moveTo>
                <a:lnTo>
                  <a:pt x="11453888" y="0"/>
                </a:lnTo>
                <a:lnTo>
                  <a:pt x="11453888" y="168884"/>
                </a:lnTo>
                <a:lnTo>
                  <a:pt x="0" y="16888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66289" y="8029384"/>
            <a:ext cx="11454130" cy="168910"/>
          </a:xfrm>
          <a:custGeom>
            <a:avLst/>
            <a:gdLst/>
            <a:ahLst/>
            <a:cxnLst/>
            <a:rect l="l" t="t" r="r" b="b"/>
            <a:pathLst>
              <a:path w="11454130" h="168909">
                <a:moveTo>
                  <a:pt x="0" y="0"/>
                </a:moveTo>
                <a:lnTo>
                  <a:pt x="11453888" y="0"/>
                </a:lnTo>
                <a:lnTo>
                  <a:pt x="11453888" y="168884"/>
                </a:lnTo>
                <a:lnTo>
                  <a:pt x="0" y="16888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0356416" y="8072735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938109" y="8071601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442"/>
                </a:lnTo>
              </a:path>
            </a:pathLst>
          </a:custGeom>
          <a:ln w="468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9015772" y="8072735"/>
            <a:ext cx="112903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146646" y="8075174"/>
            <a:ext cx="13582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68969" y="548640"/>
            <a:ext cx="11441722" cy="74807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72843" y="8034870"/>
            <a:ext cx="2078989" cy="160655"/>
          </a:xfrm>
          <a:custGeom>
            <a:avLst/>
            <a:gdLst/>
            <a:ahLst/>
            <a:cxnLst/>
            <a:rect l="l" t="t" r="r" b="b"/>
            <a:pathLst>
              <a:path w="2078989" h="160654">
                <a:moveTo>
                  <a:pt x="0" y="0"/>
                </a:moveTo>
                <a:lnTo>
                  <a:pt x="2078850" y="0"/>
                </a:lnTo>
                <a:lnTo>
                  <a:pt x="2078850" y="160578"/>
                </a:lnTo>
                <a:lnTo>
                  <a:pt x="0" y="16057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72843" y="8034870"/>
            <a:ext cx="2078989" cy="160655"/>
          </a:xfrm>
          <a:custGeom>
            <a:avLst/>
            <a:gdLst/>
            <a:ahLst/>
            <a:cxnLst/>
            <a:rect l="l" t="t" r="r" b="b"/>
            <a:pathLst>
              <a:path w="2078989" h="160654">
                <a:moveTo>
                  <a:pt x="0" y="0"/>
                </a:moveTo>
                <a:lnTo>
                  <a:pt x="2078850" y="0"/>
                </a:lnTo>
                <a:lnTo>
                  <a:pt x="2078850" y="160578"/>
                </a:lnTo>
                <a:lnTo>
                  <a:pt x="0" y="160578"/>
                </a:lnTo>
                <a:lnTo>
                  <a:pt x="0" y="0"/>
                </a:lnTo>
                <a:close/>
              </a:path>
            </a:pathLst>
          </a:custGeom>
          <a:ln w="4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93260" y="8076346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30134" y="8076346"/>
            <a:ext cx="67627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18295" y="8082254"/>
            <a:ext cx="7181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702301" y="449303"/>
            <a:ext cx="389064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245100" y="809285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1.2.1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702318" y="809285"/>
            <a:ext cx="15227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De</a:t>
            </a:r>
            <a:r>
              <a:rPr sz="1100" b="1" spc="-15" dirty="0">
                <a:latin typeface="Segoe UI"/>
                <a:cs typeface="Segoe UI"/>
              </a:rPr>
              <a:t>v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5" dirty="0">
                <a:latin typeface="Segoe UI"/>
                <a:cs typeface="Segoe UI"/>
              </a:rPr>
              <a:t>lopm</a:t>
            </a:r>
            <a:r>
              <a:rPr sz="1100" b="1" spc="-10" dirty="0">
                <a:latin typeface="Segoe UI"/>
                <a:cs typeface="Segoe UI"/>
              </a:rPr>
              <a:t>e</a:t>
            </a:r>
            <a:r>
              <a:rPr sz="1100" b="1" dirty="0">
                <a:latin typeface="Segoe UI"/>
                <a:cs typeface="Segoe UI"/>
              </a:rPr>
              <a:t>nt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-10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spc="-15" dirty="0">
                <a:latin typeface="Segoe UI"/>
                <a:cs typeface="Segoe UI"/>
              </a:rPr>
              <a:t>g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m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02300" y="1145024"/>
            <a:ext cx="5060950" cy="729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270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progr</a:t>
            </a:r>
            <a:r>
              <a:rPr sz="1000" spc="-10" dirty="0">
                <a:latin typeface="Segoe UI"/>
                <a:cs typeface="Segoe UI"/>
              </a:rPr>
              <a:t>am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iled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bl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1.1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bel</a:t>
            </a:r>
            <a:r>
              <a:rPr sz="1000" spc="-5" dirty="0">
                <a:latin typeface="Segoe UI"/>
                <a:cs typeface="Segoe UI"/>
              </a:rPr>
              <a:t>ow.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igu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1.6</a:t>
            </a:r>
            <a:r>
              <a:rPr sz="1000" spc="-10" dirty="0">
                <a:latin typeface="Segoe UI"/>
                <a:cs typeface="Segoe UI"/>
              </a:rPr>
              <a:t>a-b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ent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5" dirty="0">
                <a:latin typeface="Segoe UI"/>
                <a:cs typeface="Segoe UI"/>
              </a:rPr>
              <a:t>ur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1.7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-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lans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11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/>
            <a:r>
              <a:rPr sz="1000" b="1" spc="-10" dirty="0">
                <a:latin typeface="Segoe UI"/>
                <a:cs typeface="Segoe UI"/>
              </a:rPr>
              <a:t>T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B</a:t>
            </a:r>
            <a:r>
              <a:rPr sz="800" b="1" spc="-5" dirty="0">
                <a:latin typeface="Segoe UI"/>
                <a:cs typeface="Segoe UI"/>
              </a:rPr>
              <a:t>L</a:t>
            </a:r>
            <a:r>
              <a:rPr sz="800" b="1" dirty="0">
                <a:latin typeface="Segoe UI"/>
                <a:cs typeface="Segoe UI"/>
              </a:rPr>
              <a:t>E</a:t>
            </a:r>
            <a:r>
              <a:rPr sz="8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1</a:t>
            </a:r>
            <a:r>
              <a:rPr sz="1000" b="1" spc="-15" dirty="0">
                <a:latin typeface="Segoe UI"/>
                <a:cs typeface="Segoe UI"/>
              </a:rPr>
              <a:t>.</a:t>
            </a:r>
            <a:r>
              <a:rPr sz="1000" b="1" spc="-10" dirty="0">
                <a:latin typeface="Segoe UI"/>
                <a:cs typeface="Segoe UI"/>
              </a:rPr>
              <a:t>1</a:t>
            </a:r>
            <a:r>
              <a:rPr sz="1000" b="1" dirty="0">
                <a:latin typeface="Segoe UI"/>
                <a:cs typeface="Segoe UI"/>
              </a:rPr>
              <a:t>  </a:t>
            </a:r>
            <a:r>
              <a:rPr sz="1000" b="1" spc="5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RO</a:t>
            </a:r>
            <a:r>
              <a:rPr sz="800" b="1" spc="-5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O</a:t>
            </a:r>
            <a:r>
              <a:rPr sz="800" b="1" spc="-10" dirty="0">
                <a:latin typeface="Segoe UI"/>
                <a:cs typeface="Segoe UI"/>
              </a:rPr>
              <a:t>S</a:t>
            </a:r>
            <a:r>
              <a:rPr sz="800" b="1" dirty="0">
                <a:latin typeface="Segoe UI"/>
                <a:cs typeface="Segoe UI"/>
              </a:rPr>
              <a:t>ED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D</a:t>
            </a:r>
            <a:r>
              <a:rPr sz="800" b="1" dirty="0">
                <a:latin typeface="Segoe UI"/>
                <a:cs typeface="Segoe UI"/>
              </a:rPr>
              <a:t>EVE</a:t>
            </a:r>
            <a:r>
              <a:rPr sz="800" b="1" spc="-15" dirty="0">
                <a:latin typeface="Segoe UI"/>
                <a:cs typeface="Segoe UI"/>
              </a:rPr>
              <a:t>L</a:t>
            </a:r>
            <a:r>
              <a:rPr sz="800" b="1" dirty="0">
                <a:latin typeface="Segoe UI"/>
                <a:cs typeface="Segoe UI"/>
              </a:rPr>
              <a:t>O</a:t>
            </a:r>
            <a:r>
              <a:rPr sz="800" b="1" spc="-5" dirty="0">
                <a:latin typeface="Segoe UI"/>
                <a:cs typeface="Segoe UI"/>
              </a:rPr>
              <a:t>PM</a:t>
            </a:r>
            <a:r>
              <a:rPr sz="800" b="1" spc="-10" dirty="0">
                <a:latin typeface="Segoe UI"/>
                <a:cs typeface="Segoe UI"/>
              </a:rPr>
              <a:t>E</a:t>
            </a:r>
            <a:r>
              <a:rPr sz="800" b="1" dirty="0">
                <a:latin typeface="Segoe UI"/>
                <a:cs typeface="Segoe UI"/>
              </a:rPr>
              <a:t>NT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RO</a:t>
            </a:r>
            <a:r>
              <a:rPr sz="800" b="1" spc="-10" dirty="0">
                <a:latin typeface="Segoe UI"/>
                <a:cs typeface="Segoe UI"/>
              </a:rPr>
              <a:t>G</a:t>
            </a:r>
            <a:r>
              <a:rPr sz="800" b="1" dirty="0">
                <a:latin typeface="Segoe UI"/>
                <a:cs typeface="Segoe UI"/>
              </a:rPr>
              <a:t>R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M</a:t>
            </a:r>
            <a:endParaRPr sz="800">
              <a:latin typeface="Segoe UI"/>
              <a:cs typeface="Segoe U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45100" y="5192309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1.2.2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702319" y="5192309"/>
            <a:ext cx="617855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5" dirty="0">
                <a:latin typeface="Segoe UI"/>
                <a:cs typeface="Segoe UI"/>
              </a:rPr>
              <a:t>S</a:t>
            </a:r>
            <a:r>
              <a:rPr sz="1100" b="1" spc="-5" dirty="0">
                <a:latin typeface="Segoe UI"/>
                <a:cs typeface="Segoe UI"/>
              </a:rPr>
              <a:t>ch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5" dirty="0">
                <a:latin typeface="Segoe UI"/>
                <a:cs typeface="Segoe UI"/>
              </a:rPr>
              <a:t>d</a:t>
            </a:r>
            <a:r>
              <a:rPr sz="1100" b="1" dirty="0">
                <a:latin typeface="Segoe UI"/>
                <a:cs typeface="Segoe UI"/>
              </a:rPr>
              <a:t>u</a:t>
            </a:r>
            <a:r>
              <a:rPr sz="1100" b="1" spc="-5" dirty="0">
                <a:latin typeface="Segoe UI"/>
                <a:cs typeface="Segoe UI"/>
              </a:rPr>
              <a:t>l</a:t>
            </a:r>
            <a:r>
              <a:rPr sz="1100" b="1" dirty="0">
                <a:latin typeface="Segoe UI"/>
                <a:cs typeface="Segoe UI"/>
              </a:rPr>
              <a:t>e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702301" y="5528048"/>
            <a:ext cx="5277485" cy="3908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270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onst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uction</a:t>
            </a:r>
            <a:r>
              <a:rPr sz="1000" dirty="0">
                <a:latin typeface="Segoe UI"/>
                <a:cs typeface="Segoe UI"/>
              </a:rPr>
              <a:t> 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iod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proposed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x</a:t>
            </a:r>
            <a:r>
              <a:rPr sz="1000" spc="-10" dirty="0">
                <a:latin typeface="Segoe UI"/>
                <a:cs typeface="Segoe UI"/>
              </a:rPr>
              <a:t>pec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15-18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gin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4</a:t>
            </a:r>
            <a:r>
              <a:rPr sz="975" spc="-15" baseline="29914" dirty="0">
                <a:latin typeface="Segoe UI"/>
                <a:cs typeface="Segoe UI"/>
              </a:rPr>
              <a:t>t</a:t>
            </a:r>
            <a:r>
              <a:rPr sz="975" spc="-7" baseline="29914" dirty="0">
                <a:latin typeface="Segoe UI"/>
                <a:cs typeface="Segoe UI"/>
              </a:rPr>
              <a:t>h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12" baseline="29914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Q</a:t>
            </a:r>
            <a:r>
              <a:rPr sz="1000" spc="-10" dirty="0">
                <a:latin typeface="Segoe UI"/>
                <a:cs typeface="Segoe UI"/>
              </a:rPr>
              <a:t>ua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2017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ching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etion</a:t>
            </a:r>
            <a:r>
              <a:rPr sz="1000" dirty="0">
                <a:latin typeface="Segoe UI"/>
                <a:cs typeface="Segoe UI"/>
              </a:rPr>
              <a:t> 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occupa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</a:t>
            </a:r>
            <a:r>
              <a:rPr sz="975" baseline="29914" dirty="0">
                <a:latin typeface="Segoe UI"/>
                <a:cs typeface="Segoe UI"/>
              </a:rPr>
              <a:t>n</a:t>
            </a:r>
            <a:r>
              <a:rPr sz="975" spc="-7" baseline="29914" dirty="0">
                <a:latin typeface="Segoe UI"/>
                <a:cs typeface="Segoe UI"/>
              </a:rPr>
              <a:t>d</a:t>
            </a:r>
            <a:r>
              <a:rPr sz="975" baseline="29914" dirty="0">
                <a:latin typeface="Segoe UI"/>
                <a:cs typeface="Segoe UI"/>
              </a:rPr>
              <a:t> </a:t>
            </a:r>
            <a:r>
              <a:rPr sz="975" spc="-120" baseline="29914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Q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2019.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45100" y="6064037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1.2.3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702319" y="6064037"/>
            <a:ext cx="1844675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5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u</a:t>
            </a:r>
            <a:r>
              <a:rPr sz="1100" b="1" spc="-5" dirty="0">
                <a:latin typeface="Segoe UI"/>
                <a:cs typeface="Segoe UI"/>
              </a:rPr>
              <a:t>m</a:t>
            </a:r>
            <a:r>
              <a:rPr sz="1100" b="1" spc="-20" dirty="0">
                <a:latin typeface="Segoe UI"/>
                <a:cs typeface="Segoe UI"/>
              </a:rPr>
              <a:t>m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y 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f</a:t>
            </a:r>
            <a:r>
              <a:rPr sz="1100" b="1" spc="-10" dirty="0">
                <a:latin typeface="Segoe UI"/>
                <a:cs typeface="Segoe UI"/>
              </a:rPr>
              <a:t> P</a:t>
            </a:r>
            <a:r>
              <a:rPr sz="1100" b="1" dirty="0">
                <a:latin typeface="Segoe UI"/>
                <a:cs typeface="Segoe UI"/>
              </a:rPr>
              <a:t>u</a:t>
            </a:r>
            <a:r>
              <a:rPr sz="1100" b="1" spc="-5" dirty="0">
                <a:latin typeface="Segoe UI"/>
                <a:cs typeface="Segoe UI"/>
              </a:rPr>
              <a:t>bli</a:t>
            </a:r>
            <a:r>
              <a:rPr sz="1100" b="1" dirty="0">
                <a:latin typeface="Segoe UI"/>
                <a:cs typeface="Segoe UI"/>
              </a:rPr>
              <a:t>c</a:t>
            </a:r>
            <a:r>
              <a:rPr sz="1100" b="1" spc="-10" dirty="0">
                <a:latin typeface="Segoe UI"/>
                <a:cs typeface="Segoe UI"/>
              </a:rPr>
              <a:t> </a:t>
            </a:r>
            <a:r>
              <a:rPr sz="1100" b="1" dirty="0">
                <a:latin typeface="Segoe UI"/>
                <a:cs typeface="Segoe UI"/>
              </a:rPr>
              <a:t>Be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5" dirty="0">
                <a:latin typeface="Segoe UI"/>
                <a:cs typeface="Segoe UI"/>
              </a:rPr>
              <a:t>fi</a:t>
            </a:r>
            <a:r>
              <a:rPr sz="1100" b="1" dirty="0">
                <a:latin typeface="Segoe UI"/>
                <a:cs typeface="Segoe UI"/>
              </a:rPr>
              <a:t>ts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702047" y="6398251"/>
            <a:ext cx="4114800" cy="1833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rov</a:t>
            </a:r>
            <a:r>
              <a:rPr sz="1000" spc="-10" dirty="0">
                <a:latin typeface="Segoe UI"/>
                <a:cs typeface="Segoe UI"/>
              </a:rPr>
              <a:t>ide</a:t>
            </a:r>
            <a:r>
              <a:rPr sz="1000" spc="-5" dirty="0">
                <a:latin typeface="Segoe UI"/>
                <a:cs typeface="Segoe UI"/>
              </a:rPr>
              <a:t> a 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publ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c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its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clu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ng: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9"/>
              </a:spcBef>
            </a:pPr>
            <a:endParaRPr sz="1150">
              <a:latin typeface="Times New Roman"/>
              <a:cs typeface="Times New Roman"/>
            </a:endParaRPr>
          </a:p>
          <a:p>
            <a:pPr marL="184785" indent="-172085">
              <a:buFont typeface="Wingdings"/>
              <a:buChar char=""/>
              <a:tabLst>
                <a:tab pos="185420" algn="l"/>
              </a:tabLst>
            </a:pP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ita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ation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ru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ili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20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15" dirty="0">
                <a:latin typeface="Segoe UI"/>
                <a:cs typeface="Segoe UI"/>
              </a:rPr>
              <a:t>Ne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ans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t-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work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35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5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n-si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fford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ing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20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sca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uding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anti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ng,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ligh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ing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35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15" dirty="0">
                <a:latin typeface="Segoe UI"/>
                <a:cs typeface="Segoe UI"/>
              </a:rPr>
              <a:t>Ne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5" dirty="0">
                <a:latin typeface="Segoe UI"/>
                <a:cs typeface="Segoe UI"/>
              </a:rPr>
              <a:t>a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20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15" dirty="0">
                <a:latin typeface="Segoe UI"/>
                <a:cs typeface="Segoe UI"/>
              </a:rPr>
              <a:t>Ne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r</a:t>
            </a:r>
            <a:r>
              <a:rPr sz="1000" spc="-10" dirty="0">
                <a:latin typeface="Segoe UI"/>
                <a:cs typeface="Segoe UI"/>
              </a:rPr>
              <a:t>eta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ce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35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aint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xis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y-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es</a:t>
            </a:r>
            <a:endParaRPr sz="1000">
              <a:latin typeface="Segoe UI"/>
              <a:cs typeface="Segoe UI"/>
            </a:endParaRPr>
          </a:p>
          <a:p>
            <a:pPr marL="184785" indent="-172085">
              <a:spcBef>
                <a:spcPts val="320"/>
              </a:spcBef>
              <a:buFont typeface="Wingdings"/>
              <a:buChar char=""/>
              <a:tabLst>
                <a:tab pos="185420" algn="l"/>
              </a:tabLst>
            </a:pP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orm</a:t>
            </a:r>
            <a:r>
              <a:rPr sz="1000" spc="-10" dirty="0">
                <a:latin typeface="Segoe UI"/>
                <a:cs typeface="Segoe UI"/>
              </a:rPr>
              <a:t>wa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4</a:t>
            </a:fld>
            <a:endParaRPr dirty="0"/>
          </a:p>
        </p:txBody>
      </p:sp>
      <p:sp>
        <p:nvSpPr>
          <p:cNvPr id="15" name="object 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Ge</a:t>
            </a:r>
            <a:r>
              <a:rPr spc="-15" dirty="0"/>
              <a:t>n</a:t>
            </a:r>
            <a:r>
              <a:rPr spc="-10" dirty="0"/>
              <a:t>e</a:t>
            </a:r>
            <a:r>
              <a:rPr dirty="0"/>
              <a:t>r</a:t>
            </a:r>
            <a:r>
              <a:rPr spc="-10" dirty="0"/>
              <a:t>a</a:t>
            </a:r>
            <a:r>
              <a:rPr spc="-5" dirty="0"/>
              <a:t>l</a:t>
            </a:r>
            <a:r>
              <a:rPr dirty="0"/>
              <a:t> I</a:t>
            </a:r>
            <a:r>
              <a:rPr spc="-15" dirty="0"/>
              <a:t>nf</a:t>
            </a:r>
            <a:r>
              <a:rPr spc="-10" dirty="0"/>
              <a:t>or</a:t>
            </a:r>
            <a:r>
              <a:rPr dirty="0"/>
              <a:t>m</a:t>
            </a:r>
            <a:r>
              <a:rPr spc="-10" dirty="0"/>
              <a:t>a</a:t>
            </a:r>
            <a:r>
              <a:rPr dirty="0"/>
              <a:t>t</a:t>
            </a:r>
            <a:r>
              <a:rPr spc="-5" dirty="0"/>
              <a:t>i</a:t>
            </a:r>
            <a:r>
              <a:rPr dirty="0"/>
              <a:t>o</a:t>
            </a:r>
            <a:r>
              <a:rPr spc="-5" dirty="0"/>
              <a:t>n</a:t>
            </a:r>
            <a:r>
              <a:rPr dirty="0"/>
              <a:t> </a:t>
            </a:r>
            <a:r>
              <a:rPr spc="-10" dirty="0"/>
              <a:t>a</a:t>
            </a:r>
            <a:r>
              <a:rPr spc="-15" dirty="0"/>
              <a:t>n</a:t>
            </a:r>
            <a:r>
              <a:rPr spc="-10" dirty="0"/>
              <a:t>d</a:t>
            </a:r>
            <a:r>
              <a:rPr dirty="0"/>
              <a:t> P</a:t>
            </a:r>
            <a:r>
              <a:rPr spc="-10" dirty="0"/>
              <a:t>ro</a:t>
            </a:r>
            <a:r>
              <a:rPr spc="-5" dirty="0"/>
              <a:t>j</a:t>
            </a:r>
            <a:r>
              <a:rPr spc="5" dirty="0"/>
              <a:t>e</a:t>
            </a:r>
            <a:r>
              <a:rPr spc="-5" dirty="0"/>
              <a:t>ct</a:t>
            </a:r>
            <a:r>
              <a:rPr dirty="0"/>
              <a:t> D</a:t>
            </a:r>
            <a:r>
              <a:rPr spc="-10" dirty="0"/>
              <a:t>e</a:t>
            </a:r>
            <a:r>
              <a:rPr dirty="0"/>
              <a:t>s</a:t>
            </a:r>
            <a:r>
              <a:rPr spc="-5" dirty="0"/>
              <a:t>c</a:t>
            </a:r>
            <a:r>
              <a:rPr spc="-10" dirty="0"/>
              <a:t>r</a:t>
            </a:r>
            <a:r>
              <a:rPr spc="-5" dirty="0"/>
              <a:t>ip</a:t>
            </a:r>
            <a:r>
              <a:rPr spc="-10" dirty="0"/>
              <a:t>t</a:t>
            </a:r>
            <a:r>
              <a:rPr spc="-5" dirty="0"/>
              <a:t>i</a:t>
            </a:r>
            <a:r>
              <a:rPr dirty="0"/>
              <a:t>o</a:t>
            </a:r>
            <a:r>
              <a:rPr spc="-5" dirty="0"/>
              <a:t>n</a:t>
            </a: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5699126" y="1912620"/>
          <a:ext cx="3781044" cy="31059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37944"/>
                <a:gridCol w="1943100"/>
              </a:tblGrid>
              <a:tr h="202692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b="1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b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b="1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b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b="1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13461">
                      <a:solidFill>
                        <a:srgbClr val="818181"/>
                      </a:solidFill>
                      <a:prstDash val="solid"/>
                    </a:lnT>
                    <a:lnB w="13461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b="1" spc="-5" dirty="0">
                          <a:latin typeface="Segoe UI"/>
                          <a:cs typeface="Segoe UI"/>
                        </a:rPr>
                        <a:t>Si</a:t>
                      </a:r>
                      <a:r>
                        <a:rPr sz="900" b="1" dirty="0">
                          <a:latin typeface="Segoe UI"/>
                          <a:cs typeface="Segoe UI"/>
                        </a:rPr>
                        <a:t>ze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13461">
                      <a:solidFill>
                        <a:srgbClr val="818181"/>
                      </a:solidFill>
                      <a:prstDash val="solid"/>
                    </a:lnT>
                    <a:lnB w="13461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a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21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06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3 sf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ild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oss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q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Foo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tage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11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9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2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sf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6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7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rie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p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8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Heig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90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;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B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15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5072">
                <a:tc>
                  <a:txBody>
                    <a:bodyPr/>
                    <a:lstStyle/>
                    <a:p>
                      <a:pPr marL="409575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dio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4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409575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1 B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edr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oom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9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7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409575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2 B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edr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oom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9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348996">
                <a:tc>
                  <a:txBody>
                    <a:bodyPr/>
                    <a:lstStyle/>
                    <a:p>
                      <a:pPr marL="191770" marR="205104">
                        <a:lnSpc>
                          <a:spcPct val="1111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dabl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(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in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ud</a:t>
                      </a:r>
                      <a:r>
                        <a:rPr sz="900" i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i="1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n u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ni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t c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t ab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i="1" spc="-1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i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i="1" spc="-10" dirty="0">
                          <a:latin typeface="Segoe UI"/>
                          <a:cs typeface="Segoe UI"/>
                        </a:rPr>
                        <a:t>7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0 u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nit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ial/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6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9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sf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12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4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sf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arki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12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arki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(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4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 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18295" y="8082254"/>
            <a:ext cx="67119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53615" y="8035238"/>
            <a:ext cx="11463020" cy="169545"/>
          </a:xfrm>
          <a:custGeom>
            <a:avLst/>
            <a:gdLst/>
            <a:ahLst/>
            <a:cxnLst/>
            <a:rect l="l" t="t" r="r" b="b"/>
            <a:pathLst>
              <a:path w="11463019" h="169545">
                <a:moveTo>
                  <a:pt x="0" y="0"/>
                </a:moveTo>
                <a:lnTo>
                  <a:pt x="11462867" y="0"/>
                </a:lnTo>
                <a:lnTo>
                  <a:pt x="11462867" y="169011"/>
                </a:lnTo>
                <a:lnTo>
                  <a:pt x="0" y="1690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18295" y="8082254"/>
            <a:ext cx="6305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53589" y="8028622"/>
            <a:ext cx="11452860" cy="168910"/>
          </a:xfrm>
          <a:custGeom>
            <a:avLst/>
            <a:gdLst/>
            <a:ahLst/>
            <a:cxnLst/>
            <a:rect l="l" t="t" r="r" b="b"/>
            <a:pathLst>
              <a:path w="11452860" h="168909">
                <a:moveTo>
                  <a:pt x="0" y="0"/>
                </a:moveTo>
                <a:lnTo>
                  <a:pt x="11452733" y="0"/>
                </a:lnTo>
                <a:lnTo>
                  <a:pt x="11452733" y="168859"/>
                </a:lnTo>
                <a:lnTo>
                  <a:pt x="0" y="168859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53589" y="8028622"/>
            <a:ext cx="11452860" cy="168910"/>
          </a:xfrm>
          <a:custGeom>
            <a:avLst/>
            <a:gdLst/>
            <a:ahLst/>
            <a:cxnLst/>
            <a:rect l="l" t="t" r="r" b="b"/>
            <a:pathLst>
              <a:path w="11452860" h="168909">
                <a:moveTo>
                  <a:pt x="0" y="0"/>
                </a:moveTo>
                <a:lnTo>
                  <a:pt x="11452733" y="0"/>
                </a:lnTo>
                <a:lnTo>
                  <a:pt x="11452733" y="168859"/>
                </a:lnTo>
                <a:lnTo>
                  <a:pt x="0" y="168859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0342878" y="8071975"/>
            <a:ext cx="40513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24513" y="8070843"/>
            <a:ext cx="0" cy="84455"/>
          </a:xfrm>
          <a:custGeom>
            <a:avLst/>
            <a:gdLst/>
            <a:ahLst/>
            <a:cxnLst/>
            <a:rect l="l" t="t" r="r" b="b"/>
            <a:pathLst>
              <a:path h="84454">
                <a:moveTo>
                  <a:pt x="0" y="0"/>
                </a:moveTo>
                <a:lnTo>
                  <a:pt x="0" y="84429"/>
                </a:lnTo>
              </a:path>
            </a:pathLst>
          </a:custGeom>
          <a:ln w="468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02368" y="8071975"/>
            <a:ext cx="112903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133028" y="8074414"/>
            <a:ext cx="13582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056259" y="548640"/>
            <a:ext cx="11440585" cy="74799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60143" y="8034121"/>
            <a:ext cx="2078989" cy="160655"/>
          </a:xfrm>
          <a:custGeom>
            <a:avLst/>
            <a:gdLst/>
            <a:ahLst/>
            <a:cxnLst/>
            <a:rect l="l" t="t" r="r" b="b"/>
            <a:pathLst>
              <a:path w="2078989" h="160654">
                <a:moveTo>
                  <a:pt x="0" y="0"/>
                </a:moveTo>
                <a:lnTo>
                  <a:pt x="2078634" y="0"/>
                </a:lnTo>
                <a:lnTo>
                  <a:pt x="2078634" y="160566"/>
                </a:lnTo>
                <a:lnTo>
                  <a:pt x="0" y="16056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60143" y="8034121"/>
            <a:ext cx="2078989" cy="160655"/>
          </a:xfrm>
          <a:custGeom>
            <a:avLst/>
            <a:gdLst/>
            <a:ahLst/>
            <a:cxnLst/>
            <a:rect l="l" t="t" r="r" b="b"/>
            <a:pathLst>
              <a:path w="2078989" h="160654">
                <a:moveTo>
                  <a:pt x="0" y="0"/>
                </a:moveTo>
                <a:lnTo>
                  <a:pt x="2078634" y="0"/>
                </a:lnTo>
                <a:lnTo>
                  <a:pt x="2078634" y="160566"/>
                </a:lnTo>
                <a:lnTo>
                  <a:pt x="0" y="160566"/>
                </a:lnTo>
                <a:lnTo>
                  <a:pt x="0" y="0"/>
                </a:lnTo>
                <a:close/>
              </a:path>
            </a:pathLst>
          </a:custGeom>
          <a:ln w="46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280535" y="8075587"/>
            <a:ext cx="57785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17324" y="8075587"/>
            <a:ext cx="67119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62484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39469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8074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337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121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5407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50238" y="8078638"/>
            <a:ext cx="4057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FFFF"/>
                </a:solidFill>
                <a:latin typeface="Verdana"/>
                <a:cs typeface="Verdana"/>
              </a:rPr>
              <a:t>09.30.201</a:t>
            </a:r>
            <a:r>
              <a:rPr sz="500" spc="5" dirty="0">
                <a:solidFill>
                  <a:srgbClr val="FFFFFF"/>
                </a:solidFill>
                <a:latin typeface="Verdana"/>
                <a:cs typeface="Verdana"/>
              </a:rPr>
              <a:t>6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32377" y="8077496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05"/>
                </a:lnTo>
              </a:path>
            </a:pathLst>
          </a:custGeom>
          <a:ln w="469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9008544" y="8078638"/>
            <a:ext cx="112966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41086" y="8081081"/>
            <a:ext cx="13589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056281" y="548640"/>
            <a:ext cx="11450702" cy="74866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68" y="8040738"/>
            <a:ext cx="2080895" cy="161290"/>
          </a:xfrm>
          <a:custGeom>
            <a:avLst/>
            <a:gdLst/>
            <a:ahLst/>
            <a:cxnLst/>
            <a:rect l="l" t="t" r="r" b="b"/>
            <a:pathLst>
              <a:path w="2080895" h="161290">
                <a:moveTo>
                  <a:pt x="0" y="0"/>
                </a:moveTo>
                <a:lnTo>
                  <a:pt x="2080475" y="0"/>
                </a:lnTo>
                <a:lnTo>
                  <a:pt x="2080475" y="160705"/>
                </a:lnTo>
                <a:lnTo>
                  <a:pt x="0" y="16070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280766" y="8082254"/>
            <a:ext cx="5784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118295" y="8082254"/>
            <a:ext cx="8070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68468" y="851917"/>
            <a:ext cx="236219" cy="137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246" y="449304"/>
            <a:ext cx="5260340" cy="11141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>
              <a:spcBef>
                <a:spcPts val="755"/>
              </a:spcBef>
            </a:pPr>
            <a:r>
              <a:rPr sz="1400" b="1" spc="-5" dirty="0">
                <a:latin typeface="Segoe UI"/>
                <a:cs typeface="Segoe UI"/>
              </a:rPr>
              <a:t>Re</a:t>
            </a:r>
            <a:r>
              <a:rPr sz="1400" b="1" spc="-10" dirty="0">
                <a:latin typeface="Segoe UI"/>
                <a:cs typeface="Segoe UI"/>
              </a:rPr>
              <a:t>g</a:t>
            </a:r>
            <a:r>
              <a:rPr sz="1400" b="1" dirty="0">
                <a:latin typeface="Segoe UI"/>
                <a:cs typeface="Segoe UI"/>
              </a:rPr>
              <a:t>u</a:t>
            </a:r>
            <a:r>
              <a:rPr sz="1400" b="1" spc="-5" dirty="0">
                <a:latin typeface="Segoe UI"/>
                <a:cs typeface="Segoe UI"/>
              </a:rPr>
              <a:t>l</a:t>
            </a:r>
            <a:r>
              <a:rPr sz="1400" b="1" dirty="0">
                <a:latin typeface="Segoe UI"/>
                <a:cs typeface="Segoe UI"/>
              </a:rPr>
              <a:t>a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spc="5" dirty="0">
                <a:latin typeface="Segoe UI"/>
                <a:cs typeface="Segoe UI"/>
              </a:rPr>
              <a:t>r</a:t>
            </a:r>
            <a:r>
              <a:rPr sz="1400" b="1" dirty="0">
                <a:latin typeface="Segoe UI"/>
                <a:cs typeface="Segoe UI"/>
              </a:rPr>
              <a:t>y</a:t>
            </a:r>
            <a:r>
              <a:rPr sz="1400" b="1" spc="-5" dirty="0">
                <a:latin typeface="Segoe UI"/>
                <a:cs typeface="Segoe UI"/>
              </a:rPr>
              <a:t> </a:t>
            </a:r>
            <a:r>
              <a:rPr sz="1400" b="1" spc="-15" dirty="0">
                <a:latin typeface="Segoe UI"/>
                <a:cs typeface="Segoe UI"/>
              </a:rPr>
              <a:t>C</a:t>
            </a:r>
            <a:r>
              <a:rPr sz="1400" b="1" spc="5" dirty="0">
                <a:latin typeface="Segoe UI"/>
                <a:cs typeface="Segoe UI"/>
              </a:rPr>
              <a:t>o</a:t>
            </a:r>
            <a:r>
              <a:rPr sz="1400" b="1" spc="-10" dirty="0">
                <a:latin typeface="Segoe UI"/>
                <a:cs typeface="Segoe UI"/>
              </a:rPr>
              <a:t>n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20" dirty="0">
                <a:latin typeface="Segoe UI"/>
                <a:cs typeface="Segoe UI"/>
              </a:rPr>
              <a:t>e</a:t>
            </a:r>
            <a:r>
              <a:rPr sz="1400" b="1" dirty="0">
                <a:latin typeface="Segoe UI"/>
                <a:cs typeface="Segoe UI"/>
              </a:rPr>
              <a:t>xt</a:t>
            </a:r>
            <a:endParaRPr sz="1400">
              <a:latin typeface="Segoe UI"/>
              <a:cs typeface="Segoe UI"/>
            </a:endParaRPr>
          </a:p>
          <a:p>
            <a:pPr marL="12700" marR="5080">
              <a:lnSpc>
                <a:spcPct val="127000"/>
              </a:lnSpc>
              <a:spcBef>
                <a:spcPts val="1035"/>
              </a:spcBef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ction</a:t>
            </a:r>
            <a:r>
              <a:rPr sz="1000" dirty="0">
                <a:latin typeface="Segoe UI"/>
                <a:cs typeface="Segoe UI"/>
              </a:rPr>
              <a:t> d</a:t>
            </a:r>
            <a:r>
              <a:rPr sz="1000" spc="-10" dirty="0">
                <a:latin typeface="Segoe UI"/>
                <a:cs typeface="Segoe UI"/>
              </a:rPr>
              <a:t>esc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ib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oca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gu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ato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cont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ap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able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list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nti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ipa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approvals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100" y="1738925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1.3.1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02318" y="1738925"/>
            <a:ext cx="199136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Ne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dirty="0">
                <a:latin typeface="Segoe UI"/>
                <a:cs typeface="Segoe UI"/>
              </a:rPr>
              <a:t>g</a:t>
            </a:r>
            <a:r>
              <a:rPr sz="1100" b="1" spc="-5" dirty="0">
                <a:latin typeface="Segoe UI"/>
                <a:cs typeface="Segoe UI"/>
              </a:rPr>
              <a:t>hb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hoo</a:t>
            </a:r>
            <a:r>
              <a:rPr sz="1100" b="1" dirty="0">
                <a:latin typeface="Segoe UI"/>
                <a:cs typeface="Segoe UI"/>
              </a:rPr>
              <a:t>d/</a:t>
            </a:r>
            <a:r>
              <a:rPr sz="1100" b="1" spc="-5" dirty="0">
                <a:latin typeface="Segoe UI"/>
                <a:cs typeface="Segoe UI"/>
              </a:rPr>
              <a:t>Co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dirty="0">
                <a:latin typeface="Segoe UI"/>
                <a:cs typeface="Segoe UI"/>
              </a:rPr>
              <a:t>d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dirty="0">
                <a:latin typeface="Segoe UI"/>
                <a:cs typeface="Segoe UI"/>
              </a:rPr>
              <a:t>r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spc="-15" dirty="0">
                <a:latin typeface="Segoe UI"/>
                <a:cs typeface="Segoe UI"/>
              </a:rPr>
              <a:t>l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ns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702048" y="2076189"/>
            <a:ext cx="5319395" cy="2582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1000" b="1" dirty="0">
                <a:latin typeface="Segoe UI"/>
                <a:cs typeface="Segoe UI"/>
              </a:rPr>
              <a:t>l</a:t>
            </a:r>
            <a:r>
              <a:rPr sz="1000" b="1" spc="-10" dirty="0">
                <a:latin typeface="Segoe UI"/>
                <a:cs typeface="Segoe UI"/>
              </a:rPr>
              <a:t>a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spc="-5" dirty="0">
                <a:latin typeface="Segoe UI"/>
                <a:cs typeface="Segoe UI"/>
              </a:rPr>
              <a:t>:</a:t>
            </a:r>
            <a:r>
              <a:rPr sz="1000" b="1" spc="-10" dirty="0">
                <a:latin typeface="Segoe UI"/>
                <a:cs typeface="Segoe UI"/>
              </a:rPr>
              <a:t> </a:t>
            </a:r>
            <a:r>
              <a:rPr sz="1000" b="1" spc="-5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outh</a:t>
            </a:r>
            <a:r>
              <a:rPr sz="1000" b="1" spc="1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B</a:t>
            </a:r>
            <a:r>
              <a:rPr sz="1000" b="1" spc="-10" dirty="0">
                <a:latin typeface="Segoe UI"/>
                <a:cs typeface="Segoe UI"/>
              </a:rPr>
              <a:t>o</a:t>
            </a:r>
            <a:r>
              <a:rPr sz="1000" b="1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ton</a:t>
            </a:r>
            <a:r>
              <a:rPr sz="1000" b="1" spc="5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D</a:t>
            </a:r>
            <a:r>
              <a:rPr sz="1000" b="1" spc="-10" dirty="0">
                <a:latin typeface="Segoe UI"/>
                <a:cs typeface="Segoe UI"/>
              </a:rPr>
              <a:t>or</a:t>
            </a:r>
            <a:r>
              <a:rPr sz="1000" b="1" spc="-5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h</a:t>
            </a:r>
            <a:r>
              <a:rPr sz="1000" b="1" spc="-10" dirty="0">
                <a:latin typeface="Segoe UI"/>
                <a:cs typeface="Segoe UI"/>
              </a:rPr>
              <a:t>e</a:t>
            </a:r>
            <a:r>
              <a:rPr sz="1000" b="1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t</a:t>
            </a:r>
            <a:r>
              <a:rPr sz="1000" b="1" spc="-5" dirty="0">
                <a:latin typeface="Segoe UI"/>
                <a:cs typeface="Segoe UI"/>
              </a:rPr>
              <a:t>er </a:t>
            </a:r>
            <a:r>
              <a:rPr sz="1000" b="1" spc="-15" dirty="0">
                <a:latin typeface="Segoe UI"/>
                <a:cs typeface="Segoe UI"/>
              </a:rPr>
              <a:t>A</a:t>
            </a:r>
            <a:r>
              <a:rPr sz="1000" b="1" spc="-10" dirty="0">
                <a:latin typeface="Segoe UI"/>
                <a:cs typeface="Segoe UI"/>
              </a:rPr>
              <a:t>ve</a:t>
            </a:r>
            <a:endParaRPr sz="1000">
              <a:latin typeface="Segoe UI"/>
              <a:cs typeface="Segoe UI"/>
            </a:endParaRPr>
          </a:p>
          <a:p>
            <a:pPr marL="12700" marR="5080">
              <a:lnSpc>
                <a:spcPct val="127400"/>
              </a:lnSpc>
              <a:spcBef>
                <a:spcPts val="785"/>
              </a:spcBef>
            </a:pP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2015,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gan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eighborhood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 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orr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dor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bet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Andr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q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Bro</a:t>
            </a:r>
            <a:r>
              <a:rPr sz="1000" spc="-10" dirty="0">
                <a:latin typeface="Segoe UI"/>
                <a:cs typeface="Segoe UI"/>
              </a:rPr>
              <a:t>adw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Statio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pr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orr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dor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ansi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-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nted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goa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stu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anning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dirty="0">
                <a:latin typeface="Segoe UI"/>
                <a:cs typeface="Segoe UI"/>
              </a:rPr>
              <a:t>ig</a:t>
            </a:r>
            <a:r>
              <a:rPr sz="1000" spc="-5" dirty="0">
                <a:latin typeface="Segoe UI"/>
                <a:cs typeface="Segoe UI"/>
              </a:rPr>
              <a:t>ns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aspi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tions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as-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spc="-10" dirty="0">
                <a:latin typeface="Segoe UI"/>
                <a:cs typeface="Segoe UI"/>
              </a:rPr>
              <a:t>-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ght 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elo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itions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ilit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stu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x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ine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bilit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cl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ding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ail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hous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ng,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spc="-5" dirty="0">
                <a:latin typeface="Segoe UI"/>
                <a:cs typeface="Segoe UI"/>
              </a:rPr>
              <a:t>ght</a:t>
            </a:r>
            <a:r>
              <a:rPr sz="1000" dirty="0">
                <a:latin typeface="Segoe UI"/>
                <a:cs typeface="Segoe UI"/>
              </a:rPr>
              <a:t> in</a:t>
            </a:r>
            <a:r>
              <a:rPr sz="1000" spc="-10" dirty="0">
                <a:latin typeface="Segoe UI"/>
                <a:cs typeface="Segoe UI"/>
              </a:rPr>
              <a:t>dust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w</a:t>
            </a:r>
            <a:r>
              <a:rPr sz="1000" spc="-10" dirty="0">
                <a:latin typeface="Segoe UI"/>
                <a:cs typeface="Segoe UI"/>
              </a:rPr>
              <a:t>el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oth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cu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ea’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tili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l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ght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indust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 bu</a:t>
            </a:r>
            <a:r>
              <a:rPr sz="1000" spc="-10" dirty="0">
                <a:latin typeface="Segoe UI"/>
                <a:cs typeface="Segoe UI"/>
              </a:rPr>
              <a:t>ildings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pote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ans</a:t>
            </a:r>
            <a:r>
              <a:rPr sz="1000" spc="-5" dirty="0">
                <a:latin typeface="Segoe UI"/>
                <a:cs typeface="Segoe UI"/>
              </a:rPr>
              <a:t>fo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bution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orr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dor’s fu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ur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i="1" spc="-10" dirty="0">
                <a:latin typeface="Segoe UI"/>
                <a:cs typeface="Segoe UI"/>
              </a:rPr>
              <a:t>P</a:t>
            </a:r>
            <a:r>
              <a:rPr sz="1000" i="1" spc="-15" dirty="0">
                <a:latin typeface="Segoe UI"/>
                <a:cs typeface="Segoe UI"/>
              </a:rPr>
              <a:t>l</a:t>
            </a:r>
            <a:r>
              <a:rPr sz="1000" i="1" spc="-5" dirty="0">
                <a:latin typeface="Segoe UI"/>
                <a:cs typeface="Segoe UI"/>
              </a:rPr>
              <a:t>an:</a:t>
            </a:r>
            <a:r>
              <a:rPr sz="1000" i="1" dirty="0">
                <a:latin typeface="Segoe UI"/>
                <a:cs typeface="Segoe UI"/>
              </a:rPr>
              <a:t> </a:t>
            </a:r>
            <a:r>
              <a:rPr sz="1000" i="1" spc="-5" dirty="0">
                <a:latin typeface="Segoe UI"/>
                <a:cs typeface="Segoe UI"/>
              </a:rPr>
              <a:t>So</a:t>
            </a:r>
            <a:r>
              <a:rPr sz="1000" i="1" spc="-15" dirty="0">
                <a:latin typeface="Segoe UI"/>
                <a:cs typeface="Segoe UI"/>
              </a:rPr>
              <a:t>u</a:t>
            </a:r>
            <a:r>
              <a:rPr sz="1000" i="1" dirty="0">
                <a:latin typeface="Segoe UI"/>
                <a:cs typeface="Segoe UI"/>
              </a:rPr>
              <a:t>t</a:t>
            </a:r>
            <a:r>
              <a:rPr sz="1000" i="1" spc="-10" dirty="0">
                <a:latin typeface="Segoe UI"/>
                <a:cs typeface="Segoe UI"/>
              </a:rPr>
              <a:t>h</a:t>
            </a:r>
            <a:r>
              <a:rPr sz="1000" i="1" spc="-5" dirty="0">
                <a:latin typeface="Segoe UI"/>
                <a:cs typeface="Segoe UI"/>
              </a:rPr>
              <a:t> B</a:t>
            </a:r>
            <a:r>
              <a:rPr sz="1000" i="1" spc="-20" dirty="0">
                <a:latin typeface="Segoe UI"/>
                <a:cs typeface="Segoe UI"/>
              </a:rPr>
              <a:t>o</a:t>
            </a:r>
            <a:r>
              <a:rPr sz="1000" i="1" spc="-5" dirty="0">
                <a:latin typeface="Segoe UI"/>
                <a:cs typeface="Segoe UI"/>
              </a:rPr>
              <a:t>st</a:t>
            </a:r>
            <a:r>
              <a:rPr sz="1000" i="1" spc="-20" dirty="0">
                <a:latin typeface="Segoe UI"/>
                <a:cs typeface="Segoe UI"/>
              </a:rPr>
              <a:t>o</a:t>
            </a:r>
            <a:r>
              <a:rPr sz="1000" i="1" spc="-10" dirty="0">
                <a:latin typeface="Segoe UI"/>
                <a:cs typeface="Segoe UI"/>
              </a:rPr>
              <a:t>n</a:t>
            </a:r>
            <a:r>
              <a:rPr sz="1000" i="1" spc="5" dirty="0">
                <a:latin typeface="Segoe UI"/>
                <a:cs typeface="Segoe UI"/>
              </a:rPr>
              <a:t> </a:t>
            </a:r>
            <a:r>
              <a:rPr sz="1000" i="1" dirty="0">
                <a:latin typeface="Segoe UI"/>
                <a:cs typeface="Segoe UI"/>
              </a:rPr>
              <a:t>D</a:t>
            </a:r>
            <a:r>
              <a:rPr sz="1000" i="1" spc="-20" dirty="0">
                <a:latin typeface="Segoe UI"/>
                <a:cs typeface="Segoe UI"/>
              </a:rPr>
              <a:t>o</a:t>
            </a:r>
            <a:r>
              <a:rPr sz="1000" i="1" dirty="0">
                <a:latin typeface="Segoe UI"/>
                <a:cs typeface="Segoe UI"/>
              </a:rPr>
              <a:t>r</a:t>
            </a:r>
            <a:r>
              <a:rPr sz="1000" i="1" spc="-10" dirty="0">
                <a:latin typeface="Segoe UI"/>
                <a:cs typeface="Segoe UI"/>
              </a:rPr>
              <a:t>c</a:t>
            </a:r>
            <a:r>
              <a:rPr sz="1000" i="1" spc="-5" dirty="0">
                <a:latin typeface="Segoe UI"/>
                <a:cs typeface="Segoe UI"/>
              </a:rPr>
              <a:t>h</a:t>
            </a:r>
            <a:r>
              <a:rPr sz="1000" i="1" spc="-10" dirty="0">
                <a:latin typeface="Segoe UI"/>
                <a:cs typeface="Segoe UI"/>
              </a:rPr>
              <a:t>e</a:t>
            </a:r>
            <a:r>
              <a:rPr sz="1000" i="1" spc="-5" dirty="0">
                <a:latin typeface="Segoe UI"/>
                <a:cs typeface="Segoe UI"/>
              </a:rPr>
              <a:t>st</a:t>
            </a:r>
            <a:r>
              <a:rPr sz="1000" i="1" dirty="0">
                <a:latin typeface="Segoe UI"/>
                <a:cs typeface="Segoe UI"/>
              </a:rPr>
              <a:t>e</a:t>
            </a:r>
            <a:r>
              <a:rPr sz="1000" i="1" spc="-5" dirty="0">
                <a:latin typeface="Segoe UI"/>
                <a:cs typeface="Segoe UI"/>
              </a:rPr>
              <a:t>r A</a:t>
            </a:r>
            <a:r>
              <a:rPr sz="1000" i="1" spc="-10" dirty="0">
                <a:latin typeface="Segoe UI"/>
                <a:cs typeface="Segoe UI"/>
              </a:rPr>
              <a:t>ve</a:t>
            </a:r>
            <a:r>
              <a:rPr sz="1000" i="1" dirty="0">
                <a:latin typeface="Segoe UI"/>
                <a:cs typeface="Segoe UI"/>
              </a:rPr>
              <a:t>n</a:t>
            </a:r>
            <a:r>
              <a:rPr sz="1000" i="1" spc="-15" dirty="0">
                <a:latin typeface="Segoe UI"/>
                <a:cs typeface="Segoe UI"/>
              </a:rPr>
              <a:t>u</a:t>
            </a:r>
            <a:r>
              <a:rPr sz="1000" i="1" spc="-5" dirty="0">
                <a:latin typeface="Segoe UI"/>
                <a:cs typeface="Segoe UI"/>
              </a:rPr>
              <a:t>e</a:t>
            </a:r>
            <a:r>
              <a:rPr sz="1000" i="1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consi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goa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initi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ves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ur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disc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5" dirty="0">
                <a:latin typeface="Segoe UI"/>
                <a:cs typeface="Segoe UI"/>
              </a:rPr>
              <a:t>Effor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contin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ici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outc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of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iti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ith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esp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urb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sign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goa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245100" y="4849409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1.3.2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702318" y="4849409"/>
            <a:ext cx="205486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Ant</a:t>
            </a:r>
            <a:r>
              <a:rPr sz="1100" b="1" spc="-5" dirty="0">
                <a:latin typeface="Segoe UI"/>
                <a:cs typeface="Segoe UI"/>
              </a:rPr>
              <a:t>ici</a:t>
            </a:r>
            <a:r>
              <a:rPr sz="1100" b="1" spc="-15" dirty="0">
                <a:latin typeface="Segoe UI"/>
                <a:cs typeface="Segoe UI"/>
              </a:rPr>
              <a:t>p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10" dirty="0">
                <a:latin typeface="Segoe UI"/>
                <a:cs typeface="Segoe UI"/>
              </a:rPr>
              <a:t>t</a:t>
            </a:r>
            <a:r>
              <a:rPr sz="1100" b="1" dirty="0">
                <a:latin typeface="Segoe UI"/>
                <a:cs typeface="Segoe UI"/>
              </a:rPr>
              <a:t>ed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-10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er</a:t>
            </a:r>
            <a:r>
              <a:rPr sz="1100" b="1" spc="-5" dirty="0">
                <a:latin typeface="Segoe UI"/>
                <a:cs typeface="Segoe UI"/>
              </a:rPr>
              <a:t>m</a:t>
            </a:r>
            <a:r>
              <a:rPr sz="1100" b="1" spc="-15" dirty="0">
                <a:latin typeface="Segoe UI"/>
                <a:cs typeface="Segoe UI"/>
              </a:rPr>
              <a:t>i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-10" dirty="0">
                <a:latin typeface="Segoe UI"/>
                <a:cs typeface="Segoe UI"/>
              </a:rPr>
              <a:t>s</a:t>
            </a:r>
            <a:r>
              <a:rPr sz="1100" b="1" dirty="0">
                <a:latin typeface="Segoe UI"/>
                <a:cs typeface="Segoe UI"/>
              </a:rPr>
              <a:t>/A</a:t>
            </a:r>
            <a:r>
              <a:rPr sz="1100" b="1" spc="-15" dirty="0">
                <a:latin typeface="Segoe UI"/>
                <a:cs typeface="Segoe UI"/>
              </a:rPr>
              <a:t>p</a:t>
            </a:r>
            <a:r>
              <a:rPr sz="1100" b="1" spc="-5" dirty="0">
                <a:latin typeface="Segoe UI"/>
                <a:cs typeface="Segoe UI"/>
              </a:rPr>
              <a:t>p</a:t>
            </a:r>
            <a:r>
              <a:rPr sz="1100" b="1" dirty="0">
                <a:latin typeface="Segoe UI"/>
                <a:cs typeface="Segoe UI"/>
              </a:rPr>
              <a:t>r</a:t>
            </a:r>
            <a:r>
              <a:rPr sz="1100" b="1" spc="-5" dirty="0">
                <a:latin typeface="Segoe UI"/>
                <a:cs typeface="Segoe UI"/>
              </a:rPr>
              <a:t>o</a:t>
            </a:r>
            <a:r>
              <a:rPr sz="1100" b="1" spc="-15" dirty="0">
                <a:latin typeface="Segoe UI"/>
                <a:cs typeface="Segoe UI"/>
              </a:rPr>
              <a:t>v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5" dirty="0">
                <a:latin typeface="Segoe UI"/>
                <a:cs typeface="Segoe UI"/>
              </a:rPr>
              <a:t>l</a:t>
            </a:r>
            <a:r>
              <a:rPr sz="1100" b="1" dirty="0">
                <a:latin typeface="Segoe UI"/>
                <a:cs typeface="Segoe UI"/>
              </a:rPr>
              <a:t>s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702300" y="5183624"/>
            <a:ext cx="4799330" cy="7376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80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1.2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tho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approval</a:t>
            </a:r>
            <a:r>
              <a:rPr sz="1000" spc="-5" dirty="0">
                <a:latin typeface="Segoe UI"/>
                <a:cs typeface="Segoe UI"/>
              </a:rPr>
              <a:t>s fr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g</a:t>
            </a:r>
            <a:r>
              <a:rPr sz="1000" spc="-10" dirty="0">
                <a:latin typeface="Segoe UI"/>
                <a:cs typeface="Segoe UI"/>
              </a:rPr>
              <a:t>ov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rnm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</a:t>
            </a:r>
            <a:r>
              <a:rPr sz="1000" spc="-10" dirty="0">
                <a:latin typeface="Segoe UI"/>
                <a:cs typeface="Segoe UI"/>
              </a:rPr>
              <a:t>anti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ipa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qui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57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/>
            <a:r>
              <a:rPr sz="1000" b="1" spc="-10" dirty="0">
                <a:latin typeface="Segoe UI"/>
                <a:cs typeface="Segoe UI"/>
              </a:rPr>
              <a:t>T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B</a:t>
            </a:r>
            <a:r>
              <a:rPr sz="800" b="1" spc="-5" dirty="0">
                <a:latin typeface="Segoe UI"/>
                <a:cs typeface="Segoe UI"/>
              </a:rPr>
              <a:t>L</a:t>
            </a:r>
            <a:r>
              <a:rPr sz="800" b="1" dirty="0">
                <a:latin typeface="Segoe UI"/>
                <a:cs typeface="Segoe UI"/>
              </a:rPr>
              <a:t>E</a:t>
            </a:r>
            <a:r>
              <a:rPr sz="8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1</a:t>
            </a:r>
            <a:r>
              <a:rPr sz="1000" b="1" spc="-15" dirty="0">
                <a:latin typeface="Segoe UI"/>
                <a:cs typeface="Segoe UI"/>
              </a:rPr>
              <a:t>.</a:t>
            </a:r>
            <a:r>
              <a:rPr sz="1000" b="1" spc="-10" dirty="0">
                <a:latin typeface="Segoe UI"/>
                <a:cs typeface="Segoe UI"/>
              </a:rPr>
              <a:t>2</a:t>
            </a:r>
            <a:r>
              <a:rPr sz="1000" b="1" dirty="0">
                <a:latin typeface="Segoe UI"/>
                <a:cs typeface="Segoe UI"/>
              </a:rPr>
              <a:t>  </a:t>
            </a:r>
            <a:r>
              <a:rPr sz="1000" b="1" spc="5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N</a:t>
            </a:r>
            <a:r>
              <a:rPr sz="800" b="1" spc="-5" dirty="0">
                <a:latin typeface="Segoe UI"/>
                <a:cs typeface="Segoe UI"/>
              </a:rPr>
              <a:t>TI</a:t>
            </a:r>
            <a:r>
              <a:rPr sz="800" b="1" dirty="0">
                <a:latin typeface="Segoe UI"/>
                <a:cs typeface="Segoe UI"/>
              </a:rPr>
              <a:t>C</a:t>
            </a:r>
            <a:r>
              <a:rPr sz="800" b="1" spc="-5" dirty="0">
                <a:latin typeface="Segoe UI"/>
                <a:cs typeface="Segoe UI"/>
              </a:rPr>
              <a:t>IPAT</a:t>
            </a:r>
            <a:r>
              <a:rPr sz="800" b="1" dirty="0">
                <a:latin typeface="Segoe UI"/>
                <a:cs typeface="Segoe UI"/>
              </a:rPr>
              <a:t>ED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ROJ</a:t>
            </a:r>
            <a:r>
              <a:rPr sz="800" b="1" spc="-10" dirty="0">
                <a:latin typeface="Segoe UI"/>
                <a:cs typeface="Segoe UI"/>
              </a:rPr>
              <a:t>E</a:t>
            </a:r>
            <a:r>
              <a:rPr sz="800" b="1" dirty="0">
                <a:latin typeface="Segoe UI"/>
                <a:cs typeface="Segoe UI"/>
              </a:rPr>
              <a:t>CT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ER</a:t>
            </a:r>
            <a:r>
              <a:rPr sz="800" b="1" spc="-5" dirty="0">
                <a:latin typeface="Segoe UI"/>
                <a:cs typeface="Segoe UI"/>
              </a:rPr>
              <a:t>MI</a:t>
            </a:r>
            <a:r>
              <a:rPr sz="800" b="1" spc="-20" dirty="0">
                <a:latin typeface="Segoe UI"/>
                <a:cs typeface="Segoe UI"/>
              </a:rPr>
              <a:t>T</a:t>
            </a:r>
            <a:r>
              <a:rPr sz="800" b="1" dirty="0">
                <a:latin typeface="Segoe UI"/>
                <a:cs typeface="Segoe UI"/>
              </a:rPr>
              <a:t>S 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ND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A</a:t>
            </a:r>
            <a:r>
              <a:rPr sz="800" b="1" spc="-5" dirty="0">
                <a:latin typeface="Segoe UI"/>
                <a:cs typeface="Segoe UI"/>
              </a:rPr>
              <a:t>PP</a:t>
            </a:r>
            <a:r>
              <a:rPr sz="800" b="1" dirty="0">
                <a:latin typeface="Segoe UI"/>
                <a:cs typeface="Segoe UI"/>
              </a:rPr>
              <a:t>ROV</a:t>
            </a:r>
            <a:r>
              <a:rPr sz="800" b="1" spc="-15" dirty="0">
                <a:latin typeface="Segoe UI"/>
                <a:cs typeface="Segoe UI"/>
              </a:rPr>
              <a:t>A</a:t>
            </a:r>
            <a:r>
              <a:rPr sz="800" b="1" spc="-5" dirty="0">
                <a:latin typeface="Segoe UI"/>
                <a:cs typeface="Segoe UI"/>
              </a:rPr>
              <a:t>L</a:t>
            </a:r>
            <a:r>
              <a:rPr sz="800" b="1" dirty="0">
                <a:latin typeface="Segoe UI"/>
                <a:cs typeface="Segoe UI"/>
              </a:rPr>
              <a:t>S</a:t>
            </a:r>
            <a:endParaRPr sz="800">
              <a:latin typeface="Segoe UI"/>
              <a:cs typeface="Segoe U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5</a:t>
            </a:fld>
            <a:endParaRPr dirty="0"/>
          </a:p>
        </p:txBody>
      </p:sp>
      <p:graphicFrame>
        <p:nvGraphicFramePr>
          <p:cNvPr id="10" name="object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8962636"/>
              </p:ext>
            </p:extLst>
          </p:nvPr>
        </p:nvGraphicFramePr>
        <p:xfrm>
          <a:off x="5661827" y="6137351"/>
          <a:ext cx="5315711" cy="30620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32952"/>
                <a:gridCol w="3082759"/>
              </a:tblGrid>
              <a:tr h="187078"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Ag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cy/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rt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t</a:t>
                      </a:r>
                      <a:endParaRPr sz="1000" dirty="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B w="13461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ermi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/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Ap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rova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/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on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B w="13461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957072"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ede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y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Arti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80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je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ct 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w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pera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Agree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nt</a:t>
                      </a:r>
                      <a:endParaRPr sz="900" dirty="0">
                        <a:latin typeface="Segoe UI"/>
                        <a:cs typeface="Segoe UI"/>
                      </a:endParaRP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dabl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Agr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</a:p>
                    <a:p>
                      <a:pPr marL="875665" marR="657860" indent="-228600">
                        <a:lnSpc>
                          <a:spcPct val="110000"/>
                        </a:lnSpc>
                        <a:spcBef>
                          <a:spcPts val="1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1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Em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Agr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of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plia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</a:t>
                      </a:r>
                    </a:p>
                  </a:txBody>
                  <a:tcPr marL="0" marR="0" marT="0" marB="0"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17907">
                <a:tc>
                  <a:txBody>
                    <a:bodyPr/>
                    <a:lstStyle/>
                    <a:p>
                      <a:pPr marL="13716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Zo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Bo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of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Appeals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arian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: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welli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ct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Addi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a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q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05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oor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a 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[F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R]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x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ve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nt</a:t>
                      </a:r>
                      <a:endParaRPr sz="900" dirty="0">
                        <a:latin typeface="Segoe UI"/>
                        <a:cs typeface="Segoe UI"/>
                      </a:endParaRP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20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ild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ex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ve</a:t>
                      </a:r>
                    </a:p>
                    <a:p>
                      <a:pPr marL="875665" indent="-228600">
                        <a:lnSpc>
                          <a:spcPct val="100000"/>
                        </a:lnSpc>
                        <a:spcBef>
                          <a:spcPts val="105"/>
                        </a:spcBef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abl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uff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nt</a:t>
                      </a:r>
                      <a:endParaRPr sz="900" dirty="0">
                        <a:latin typeface="Segoe UI"/>
                        <a:cs typeface="Segoe UI"/>
                      </a:endParaRPr>
                    </a:p>
                    <a:p>
                      <a:pPr marL="41846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:</a:t>
                      </a:r>
                    </a:p>
                    <a:p>
                      <a:pPr marL="875665" marR="90170" indent="-228600">
                        <a:lnSpc>
                          <a:spcPct val="111100"/>
                        </a:lnSpc>
                        <a:spcBef>
                          <a:spcPts val="40"/>
                        </a:spcBef>
                        <a:buSzPct val="111111"/>
                        <a:buFont typeface="Symbol"/>
                        <a:buChar char=""/>
                        <a:tabLst>
                          <a:tab pos="876300" algn="l"/>
                        </a:tabLst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ark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erla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y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ct [RP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D]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or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park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tabLst>
                          <a:tab pos="647065" algn="l"/>
                          <a:tab pos="875665" algn="l"/>
                          <a:tab pos="3082290" algn="l"/>
                        </a:tabLst>
                      </a:pPr>
                      <a:r>
                        <a:rPr sz="1000" u="sng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u="none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00" u="none" dirty="0">
                          <a:latin typeface="Symbol"/>
                          <a:cs typeface="Symbol"/>
                        </a:rPr>
                        <a:t></a:t>
                      </a:r>
                      <a:r>
                        <a:rPr sz="1000" u="none" dirty="0">
                          <a:latin typeface="Times New Roman"/>
                          <a:cs typeface="Times New Roman"/>
                        </a:rPr>
                        <a:t> 	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u="none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Age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y/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W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sh </a:t>
                      </a:r>
                      <a:r>
                        <a:rPr sz="900" u="none" dirty="0" smtClean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u="none" spc="-5" dirty="0" smtClean="0">
                          <a:latin typeface="Segoe UI"/>
                          <a:cs typeface="Segoe UI"/>
                        </a:rPr>
                        <a:t>ay</a:t>
                      </a:r>
                      <a:endParaRPr sz="900" u="none" dirty="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37892" y="8047253"/>
            <a:ext cx="11481435" cy="169545"/>
          </a:xfrm>
          <a:custGeom>
            <a:avLst/>
            <a:gdLst/>
            <a:ahLst/>
            <a:cxnLst/>
            <a:rect l="l" t="t" r="r" b="b"/>
            <a:pathLst>
              <a:path w="11481435" h="169545">
                <a:moveTo>
                  <a:pt x="0" y="0"/>
                </a:moveTo>
                <a:lnTo>
                  <a:pt x="11481244" y="0"/>
                </a:lnTo>
                <a:lnTo>
                  <a:pt x="11481244" y="169290"/>
                </a:lnTo>
                <a:lnTo>
                  <a:pt x="0" y="169290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37892" y="8047253"/>
            <a:ext cx="11481435" cy="169545"/>
          </a:xfrm>
          <a:custGeom>
            <a:avLst/>
            <a:gdLst/>
            <a:ahLst/>
            <a:cxnLst/>
            <a:rect l="l" t="t" r="r" b="b"/>
            <a:pathLst>
              <a:path w="11481435" h="169545">
                <a:moveTo>
                  <a:pt x="0" y="0"/>
                </a:moveTo>
                <a:lnTo>
                  <a:pt x="11481244" y="0"/>
                </a:lnTo>
                <a:lnTo>
                  <a:pt x="11481244" y="169290"/>
                </a:lnTo>
                <a:lnTo>
                  <a:pt x="0" y="16929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77031" y="8084837"/>
            <a:ext cx="1158240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4006" y="8090737"/>
            <a:ext cx="11315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39970" y="8093181"/>
            <a:ext cx="136144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0573" y="548640"/>
            <a:ext cx="11469064" cy="7498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44471" y="8052752"/>
            <a:ext cx="2084070" cy="161290"/>
          </a:xfrm>
          <a:custGeom>
            <a:avLst/>
            <a:gdLst/>
            <a:ahLst/>
            <a:cxnLst/>
            <a:rect l="l" t="t" r="r" b="b"/>
            <a:pathLst>
              <a:path w="2084070" h="161290">
                <a:moveTo>
                  <a:pt x="0" y="0"/>
                </a:moveTo>
                <a:lnTo>
                  <a:pt x="2083816" y="0"/>
                </a:lnTo>
                <a:lnTo>
                  <a:pt x="2083816" y="160959"/>
                </a:lnTo>
                <a:lnTo>
                  <a:pt x="0" y="160959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44471" y="8052752"/>
            <a:ext cx="2084070" cy="161290"/>
          </a:xfrm>
          <a:custGeom>
            <a:avLst/>
            <a:gdLst/>
            <a:ahLst/>
            <a:cxnLst/>
            <a:rect l="l" t="t" r="r" b="b"/>
            <a:pathLst>
              <a:path w="2084070" h="161290">
                <a:moveTo>
                  <a:pt x="0" y="0"/>
                </a:moveTo>
                <a:lnTo>
                  <a:pt x="2083816" y="0"/>
                </a:lnTo>
                <a:lnTo>
                  <a:pt x="2083816" y="160959"/>
                </a:lnTo>
                <a:lnTo>
                  <a:pt x="0" y="160959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65438" y="8094357"/>
            <a:ext cx="57975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04310" y="8094357"/>
            <a:ext cx="67754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26725" y="7141987"/>
            <a:ext cx="345440" cy="345440"/>
          </a:xfrm>
          <a:custGeom>
            <a:avLst/>
            <a:gdLst/>
            <a:ahLst/>
            <a:cxnLst/>
            <a:rect l="l" t="t" r="r" b="b"/>
            <a:pathLst>
              <a:path w="345439" h="345440">
                <a:moveTo>
                  <a:pt x="156618" y="345161"/>
                </a:moveTo>
                <a:lnTo>
                  <a:pt x="156618" y="67158"/>
                </a:lnTo>
                <a:lnTo>
                  <a:pt x="25363" y="198920"/>
                </a:lnTo>
                <a:lnTo>
                  <a:pt x="4370" y="177851"/>
                </a:lnTo>
                <a:lnTo>
                  <a:pt x="172366" y="9170"/>
                </a:lnTo>
                <a:lnTo>
                  <a:pt x="340361" y="177851"/>
                </a:lnTo>
                <a:lnTo>
                  <a:pt x="319368" y="198920"/>
                </a:lnTo>
                <a:lnTo>
                  <a:pt x="188114" y="67158"/>
                </a:lnTo>
                <a:lnTo>
                  <a:pt x="188126" y="345161"/>
                </a:lnTo>
                <a:lnTo>
                  <a:pt x="229508" y="336155"/>
                </a:lnTo>
                <a:lnTo>
                  <a:pt x="266544" y="317853"/>
                </a:lnTo>
                <a:lnTo>
                  <a:pt x="297921" y="291569"/>
                </a:lnTo>
                <a:lnTo>
                  <a:pt x="322324" y="258621"/>
                </a:lnTo>
                <a:lnTo>
                  <a:pt x="338442" y="220324"/>
                </a:lnTo>
                <a:lnTo>
                  <a:pt x="344960" y="177995"/>
                </a:lnTo>
                <a:lnTo>
                  <a:pt x="344371" y="162740"/>
                </a:lnTo>
                <a:lnTo>
                  <a:pt x="335779" y="119583"/>
                </a:lnTo>
                <a:lnTo>
                  <a:pt x="317956" y="81260"/>
                </a:lnTo>
                <a:lnTo>
                  <a:pt x="292195" y="48954"/>
                </a:lnTo>
                <a:lnTo>
                  <a:pt x="259792" y="23852"/>
                </a:lnTo>
                <a:lnTo>
                  <a:pt x="222039" y="7139"/>
                </a:lnTo>
                <a:lnTo>
                  <a:pt x="180231" y="0"/>
                </a:lnTo>
                <a:lnTo>
                  <a:pt x="164729" y="566"/>
                </a:lnTo>
                <a:lnTo>
                  <a:pt x="121020" y="9009"/>
                </a:lnTo>
                <a:lnTo>
                  <a:pt x="82355" y="26580"/>
                </a:lnTo>
                <a:lnTo>
                  <a:pt x="49826" y="52010"/>
                </a:lnTo>
                <a:lnTo>
                  <a:pt x="24527" y="84030"/>
                </a:lnTo>
                <a:lnTo>
                  <a:pt x="7554" y="121371"/>
                </a:lnTo>
                <a:lnTo>
                  <a:pt x="0" y="162763"/>
                </a:lnTo>
                <a:lnTo>
                  <a:pt x="524" y="178401"/>
                </a:lnTo>
                <a:lnTo>
                  <a:pt x="8595" y="222353"/>
                </a:lnTo>
                <a:lnTo>
                  <a:pt x="25477" y="261120"/>
                </a:lnTo>
                <a:lnTo>
                  <a:pt x="49973" y="293745"/>
                </a:lnTo>
                <a:lnTo>
                  <a:pt x="80887" y="319272"/>
                </a:lnTo>
                <a:lnTo>
                  <a:pt x="117020" y="336746"/>
                </a:lnTo>
                <a:lnTo>
                  <a:pt x="143417" y="343449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5500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5500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1577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6588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1015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8175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2066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2066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2869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1138" y="8088919"/>
            <a:ext cx="71310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1996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3468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3468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79544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4556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38983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6143" y="548640"/>
            <a:ext cx="11460802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0033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0033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0837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09105" y="8088919"/>
            <a:ext cx="67183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Marc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h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29965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4992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4992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1068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6080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0507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7667" y="548640"/>
            <a:ext cx="11460802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1557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1557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2361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0630" y="8088919"/>
            <a:ext cx="6311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1489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651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651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2592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7604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2031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9191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308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308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3885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2154" y="8088919"/>
            <a:ext cx="66738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3013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397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397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0053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5064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39491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6655" y="548640"/>
            <a:ext cx="11460797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054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054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1345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09614" y="8088919"/>
            <a:ext cx="62547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Jun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e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0472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53628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169164"/>
                </a:moveTo>
                <a:lnTo>
                  <a:pt x="11472989" y="169164"/>
                </a:lnTo>
                <a:lnTo>
                  <a:pt x="11472989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53628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9705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4717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9143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56303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60194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60194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80997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9265" y="8088919"/>
            <a:ext cx="84010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40125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905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905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5132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0143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4570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51730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562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562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6424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4692" y="8088919"/>
            <a:ext cx="8763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5551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651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651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2592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7604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2031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49191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308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3082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3885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2154" y="8088919"/>
            <a:ext cx="83439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Septembe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3013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47532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7532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3609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08621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3046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50207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4098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4098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4902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3171" y="8088919"/>
            <a:ext cx="81280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9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A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4030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6</a:t>
            </a:fld>
            <a:endParaRPr dirty="0"/>
          </a:p>
        </p:txBody>
      </p:sp>
      <p:sp>
        <p:nvSpPr>
          <p:cNvPr id="2" name="object 2"/>
          <p:cNvSpPr txBox="1"/>
          <p:nvPr/>
        </p:nvSpPr>
        <p:spPr>
          <a:xfrm>
            <a:off x="5702301" y="449303"/>
            <a:ext cx="389064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245100" y="4533941"/>
            <a:ext cx="34417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dirty="0">
                <a:latin typeface="Segoe UI"/>
                <a:cs typeface="Segoe UI"/>
              </a:rPr>
              <a:t>1.3.3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702319" y="4533941"/>
            <a:ext cx="2624455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100" b="1" spc="-5" dirty="0">
                <a:latin typeface="Segoe UI"/>
                <a:cs typeface="Segoe UI"/>
              </a:rPr>
              <a:t>Loc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l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5" dirty="0">
                <a:latin typeface="Segoe UI"/>
                <a:cs typeface="Segoe UI"/>
              </a:rPr>
              <a:t>P</a:t>
            </a:r>
            <a:r>
              <a:rPr sz="1100" b="1" spc="-15" dirty="0">
                <a:latin typeface="Segoe UI"/>
                <a:cs typeface="Segoe UI"/>
              </a:rPr>
              <a:t>l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n</a:t>
            </a:r>
            <a:r>
              <a:rPr sz="1100" b="1" spc="-5" dirty="0">
                <a:latin typeface="Segoe UI"/>
                <a:cs typeface="Segoe UI"/>
              </a:rPr>
              <a:t>i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g</a:t>
            </a:r>
            <a:r>
              <a:rPr sz="1100" b="1" spc="-5" dirty="0">
                <a:latin typeface="Segoe UI"/>
                <a:cs typeface="Segoe UI"/>
              </a:rPr>
              <a:t> 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spc="-10" dirty="0">
                <a:latin typeface="Segoe UI"/>
                <a:cs typeface="Segoe UI"/>
              </a:rPr>
              <a:t>n</a:t>
            </a:r>
            <a:r>
              <a:rPr sz="1100" b="1" dirty="0">
                <a:latin typeface="Segoe UI"/>
                <a:cs typeface="Segoe UI"/>
              </a:rPr>
              <a:t>d</a:t>
            </a:r>
            <a:r>
              <a:rPr sz="1100" b="1" spc="-5" dirty="0">
                <a:latin typeface="Segoe UI"/>
                <a:cs typeface="Segoe UI"/>
              </a:rPr>
              <a:t> R</a:t>
            </a:r>
            <a:r>
              <a:rPr sz="1100" b="1" dirty="0">
                <a:latin typeface="Segoe UI"/>
                <a:cs typeface="Segoe UI"/>
              </a:rPr>
              <a:t>e</a:t>
            </a:r>
            <a:r>
              <a:rPr sz="1100" b="1" spc="-15" dirty="0">
                <a:latin typeface="Segoe UI"/>
                <a:cs typeface="Segoe UI"/>
              </a:rPr>
              <a:t>g</a:t>
            </a:r>
            <a:r>
              <a:rPr sz="1100" b="1" dirty="0">
                <a:latin typeface="Segoe UI"/>
                <a:cs typeface="Segoe UI"/>
              </a:rPr>
              <a:t>u</a:t>
            </a:r>
            <a:r>
              <a:rPr sz="1100" b="1" spc="-5" dirty="0">
                <a:latin typeface="Segoe UI"/>
                <a:cs typeface="Segoe UI"/>
              </a:rPr>
              <a:t>l</a:t>
            </a:r>
            <a:r>
              <a:rPr sz="1100" b="1" spc="5" dirty="0">
                <a:latin typeface="Segoe UI"/>
                <a:cs typeface="Segoe UI"/>
              </a:rPr>
              <a:t>a</a:t>
            </a:r>
            <a:r>
              <a:rPr sz="1100" b="1" dirty="0">
                <a:latin typeface="Segoe UI"/>
                <a:cs typeface="Segoe UI"/>
              </a:rPr>
              <a:t>t</a:t>
            </a:r>
            <a:r>
              <a:rPr sz="1100" b="1" spc="-15" dirty="0">
                <a:latin typeface="Segoe UI"/>
                <a:cs typeface="Segoe UI"/>
              </a:rPr>
              <a:t>o</a:t>
            </a:r>
            <a:r>
              <a:rPr sz="1100" b="1" spc="-10" dirty="0">
                <a:latin typeface="Segoe UI"/>
                <a:cs typeface="Segoe UI"/>
              </a:rPr>
              <a:t>r</a:t>
            </a:r>
            <a:r>
              <a:rPr sz="1100" b="1" dirty="0">
                <a:latin typeface="Segoe UI"/>
                <a:cs typeface="Segoe UI"/>
              </a:rPr>
              <a:t>y </a:t>
            </a:r>
            <a:r>
              <a:rPr sz="1100" b="1" spc="-5" dirty="0">
                <a:latin typeface="Segoe UI"/>
                <a:cs typeface="Segoe UI"/>
              </a:rPr>
              <a:t>Co</a:t>
            </a:r>
            <a:r>
              <a:rPr sz="1100" b="1" dirty="0">
                <a:latin typeface="Segoe UI"/>
                <a:cs typeface="Segoe UI"/>
              </a:rPr>
              <a:t>ntr</a:t>
            </a:r>
            <a:r>
              <a:rPr sz="1100" b="1" spc="-5" dirty="0">
                <a:latin typeface="Segoe UI"/>
                <a:cs typeface="Segoe UI"/>
              </a:rPr>
              <a:t>ol</a:t>
            </a:r>
            <a:r>
              <a:rPr sz="1100" b="1" dirty="0">
                <a:latin typeface="Segoe UI"/>
                <a:cs typeface="Segoe UI"/>
              </a:rPr>
              <a:t>s</a:t>
            </a:r>
            <a:endParaRPr sz="1100">
              <a:latin typeface="Segoe UI"/>
              <a:cs typeface="Segoe U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702300" y="4868156"/>
            <a:ext cx="5288280" cy="27638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15900">
              <a:lnSpc>
                <a:spcPct val="1113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Ba</a:t>
            </a:r>
            <a:r>
              <a:rPr sz="1000" spc="-10" dirty="0">
                <a:latin typeface="Segoe UI"/>
                <a:cs typeface="Segoe UI"/>
              </a:rPr>
              <a:t>se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od</a:t>
            </a:r>
            <a:r>
              <a:rPr sz="1000" spc="-5" dirty="0">
                <a:latin typeface="Segoe UI"/>
                <a:cs typeface="Segoe UI"/>
              </a:rPr>
              <a:t>e,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tabl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Ena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ling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ct</a:t>
            </a:r>
            <a:r>
              <a:rPr sz="1000" spc="-5" dirty="0">
                <a:latin typeface="Segoe UI"/>
                <a:cs typeface="Segoe UI"/>
              </a:rPr>
              <a:t>, 1956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ass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cts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665.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proposed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const</a:t>
            </a:r>
            <a:r>
              <a:rPr sz="1000" spc="-5" dirty="0">
                <a:latin typeface="Segoe UI"/>
                <a:cs typeface="Segoe UI"/>
              </a:rPr>
              <a:t>ru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build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uctu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gro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 f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rea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50,000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ore </a:t>
            </a:r>
            <a:r>
              <a:rPr sz="1000" spc="-10" dirty="0">
                <a:latin typeface="Segoe UI"/>
                <a:cs typeface="Segoe UI"/>
              </a:rPr>
              <a:t>squa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 pur</a:t>
            </a:r>
            <a:r>
              <a:rPr sz="1000" spc="-10" dirty="0">
                <a:latin typeface="Segoe UI"/>
                <a:cs typeface="Segoe UI"/>
              </a:rPr>
              <a:t>sua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-2(2</a:t>
            </a:r>
            <a:r>
              <a:rPr sz="1000" dirty="0">
                <a:latin typeface="Segoe UI"/>
                <a:cs typeface="Segoe UI"/>
              </a:rPr>
              <a:t>)</a:t>
            </a:r>
            <a:r>
              <a:rPr sz="1000" spc="-10" dirty="0">
                <a:latin typeface="Segoe UI"/>
                <a:cs typeface="Segoe UI"/>
              </a:rPr>
              <a:t>(a).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54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/>
            <a:r>
              <a:rPr sz="1000" b="1" spc="-10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10" dirty="0">
                <a:latin typeface="Segoe UI"/>
                <a:cs typeface="Segoe UI"/>
              </a:rPr>
              <a:t>ty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5" dirty="0">
                <a:latin typeface="Segoe UI"/>
                <a:cs typeface="Segoe UI"/>
              </a:rPr>
              <a:t>of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B</a:t>
            </a:r>
            <a:r>
              <a:rPr sz="1000" b="1" spc="-10" dirty="0">
                <a:latin typeface="Segoe UI"/>
                <a:cs typeface="Segoe UI"/>
              </a:rPr>
              <a:t>o</a:t>
            </a:r>
            <a:r>
              <a:rPr sz="1000" b="1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ton</a:t>
            </a:r>
            <a:r>
              <a:rPr sz="1000" b="1" spc="-5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Z</a:t>
            </a:r>
            <a:r>
              <a:rPr sz="1000" b="1" dirty="0">
                <a:latin typeface="Segoe UI"/>
                <a:cs typeface="Segoe UI"/>
              </a:rPr>
              <a:t>o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spc="-10" dirty="0">
                <a:latin typeface="Segoe UI"/>
                <a:cs typeface="Segoe UI"/>
              </a:rPr>
              <a:t>g</a:t>
            </a:r>
            <a:r>
              <a:rPr sz="10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o</a:t>
            </a:r>
            <a:r>
              <a:rPr sz="1000" b="1" spc="-20" dirty="0">
                <a:latin typeface="Segoe UI"/>
                <a:cs typeface="Segoe UI"/>
              </a:rPr>
              <a:t>de</a:t>
            </a:r>
            <a:endParaRPr sz="1000">
              <a:latin typeface="Segoe UI"/>
              <a:cs typeface="Segoe UI"/>
            </a:endParaRPr>
          </a:p>
          <a:p>
            <a:pPr marL="12700" marR="5080">
              <a:lnSpc>
                <a:spcPct val="127499"/>
              </a:lnSpc>
              <a:spcBef>
                <a:spcPts val="795"/>
              </a:spcBef>
            </a:pPr>
            <a:r>
              <a:rPr sz="1000" spc="-4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40" dirty="0">
                <a:latin typeface="Segoe UI"/>
                <a:cs typeface="Segoe UI"/>
              </a:rPr>
              <a:t>P</a:t>
            </a:r>
            <a:r>
              <a:rPr sz="1000" spc="-3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0" dirty="0">
                <a:latin typeface="Segoe UI"/>
                <a:cs typeface="Segoe UI"/>
              </a:rPr>
              <a:t>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S</a:t>
            </a:r>
            <a:r>
              <a:rPr sz="1000" spc="-20" dirty="0">
                <a:latin typeface="Segoe UI"/>
                <a:cs typeface="Segoe UI"/>
              </a:rPr>
              <a:t>it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at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w</a:t>
            </a:r>
            <a:r>
              <a:rPr sz="1000" spc="-3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5" dirty="0">
                <a:latin typeface="Segoe UI"/>
                <a:cs typeface="Segoe UI"/>
              </a:rPr>
              <a:t>h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zo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d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35" dirty="0">
                <a:latin typeface="Segoe UI"/>
                <a:cs typeface="Segoe UI"/>
              </a:rPr>
              <a:t>-</a:t>
            </a:r>
            <a:r>
              <a:rPr sz="1000" spc="-10" dirty="0">
                <a:latin typeface="Segoe UI"/>
                <a:cs typeface="Segoe UI"/>
              </a:rPr>
              <a:t>1</a:t>
            </a:r>
            <a:r>
              <a:rPr sz="1000" spc="-4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z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35" dirty="0">
                <a:latin typeface="Segoe UI"/>
                <a:cs typeface="Segoe UI"/>
              </a:rPr>
              <a:t>ub</a:t>
            </a:r>
            <a:r>
              <a:rPr sz="1000" spc="-20" dirty="0">
                <a:latin typeface="Segoe UI"/>
                <a:cs typeface="Segoe UI"/>
              </a:rPr>
              <a:t>-</a:t>
            </a:r>
            <a:r>
              <a:rPr sz="1000" spc="-35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is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5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 </a:t>
            </a:r>
            <a:r>
              <a:rPr sz="1000" spc="-30" dirty="0">
                <a:latin typeface="Segoe UI"/>
                <a:cs typeface="Segoe UI"/>
              </a:rPr>
              <a:t>[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ri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uf</a:t>
            </a:r>
            <a:r>
              <a:rPr sz="1000" spc="-35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ur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30" dirty="0">
                <a:latin typeface="Segoe UI"/>
                <a:cs typeface="Segoe UI"/>
              </a:rPr>
              <a:t>]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6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35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j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ri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35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5" dirty="0">
                <a:latin typeface="Segoe UI"/>
                <a:cs typeface="Segoe UI"/>
              </a:rPr>
              <a:t>k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5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40" dirty="0">
                <a:latin typeface="Segoe UI"/>
                <a:cs typeface="Segoe UI"/>
              </a:rPr>
              <a:t> D</a:t>
            </a:r>
            <a:r>
              <a:rPr sz="1000" spc="-20" dirty="0">
                <a:latin typeface="Segoe UI"/>
                <a:cs typeface="Segoe UI"/>
              </a:rPr>
              <a:t>is</a:t>
            </a:r>
            <a:r>
              <a:rPr sz="1000" spc="-35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[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4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5" dirty="0">
                <a:latin typeface="Segoe UI"/>
                <a:cs typeface="Segoe UI"/>
              </a:rPr>
              <a:t>D] 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35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5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35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3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4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3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5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3</a:t>
            </a:r>
            <a:r>
              <a:rPr sz="1000" spc="-35" dirty="0">
                <a:latin typeface="Segoe UI"/>
                <a:cs typeface="Segoe UI"/>
              </a:rPr>
              <a:t>-1</a:t>
            </a:r>
            <a:r>
              <a:rPr sz="1000" spc="-20" dirty="0">
                <a:latin typeface="Segoe UI"/>
                <a:cs typeface="Segoe UI"/>
              </a:rPr>
              <a:t>A(</a:t>
            </a:r>
            <a:r>
              <a:rPr sz="1000" spc="-3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60" dirty="0">
                <a:latin typeface="Segoe UI"/>
                <a:cs typeface="Segoe UI"/>
              </a:rPr>
              <a:t> </a:t>
            </a:r>
            <a:r>
              <a:rPr sz="1000" spc="-4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Pro</a:t>
            </a:r>
            <a:r>
              <a:rPr sz="1000" spc="-20" dirty="0">
                <a:latin typeface="Segoe UI"/>
                <a:cs typeface="Segoe UI"/>
              </a:rPr>
              <a:t>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30" dirty="0">
                <a:latin typeface="Segoe UI"/>
                <a:cs typeface="Segoe UI"/>
              </a:rPr>
              <a:t>oc</a:t>
            </a:r>
            <a:r>
              <a:rPr sz="1000" spc="-20" dirty="0">
                <a:latin typeface="Segoe UI"/>
                <a:cs typeface="Segoe UI"/>
              </a:rPr>
              <a:t>at</a:t>
            </a:r>
            <a:r>
              <a:rPr sz="1000" spc="-4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40" dirty="0">
                <a:latin typeface="Segoe UI"/>
                <a:cs typeface="Segoe UI"/>
              </a:rPr>
              <a:t> C</a:t>
            </a:r>
            <a:r>
              <a:rPr sz="1000" spc="-20" dirty="0">
                <a:latin typeface="Segoe UI"/>
                <a:cs typeface="Segoe UI"/>
              </a:rPr>
              <a:t>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5" dirty="0">
                <a:latin typeface="Segoe UI"/>
                <a:cs typeface="Segoe UI"/>
              </a:rPr>
              <a:t>st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40" dirty="0">
                <a:latin typeface="Segoe UI"/>
                <a:cs typeface="Segoe UI"/>
              </a:rPr>
              <a:t>Z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35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3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35" dirty="0">
                <a:latin typeface="Segoe UI"/>
                <a:cs typeface="Segoe UI"/>
              </a:rPr>
              <a:t> N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-5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4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1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>
              <a:lnSpc>
                <a:spcPct val="127499"/>
              </a:lnSpc>
            </a:pPr>
            <a:r>
              <a:rPr sz="1000" spc="-3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1.</a:t>
            </a:r>
            <a:r>
              <a:rPr sz="1000" spc="-10" dirty="0">
                <a:latin typeface="Segoe UI"/>
                <a:cs typeface="Segoe UI"/>
              </a:rPr>
              <a:t>3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ow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li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nsi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tio</a:t>
            </a:r>
            <a:r>
              <a:rPr sz="1000" spc="-5" dirty="0">
                <a:latin typeface="Segoe UI"/>
                <a:cs typeface="Segoe UI"/>
              </a:rPr>
              <a:t>ns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fo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-</a:t>
            </a:r>
            <a:r>
              <a:rPr sz="1000" spc="-10" dirty="0">
                <a:latin typeface="Segoe UI"/>
                <a:cs typeface="Segoe UI"/>
              </a:rPr>
              <a:t>1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po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je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io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su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 Ar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</a:t>
            </a:r>
            <a:r>
              <a:rPr sz="1000" spc="-20" dirty="0">
                <a:latin typeface="Segoe UI"/>
                <a:cs typeface="Segoe UI"/>
              </a:rPr>
              <a:t>3-4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gs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sub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20" dirty="0">
                <a:latin typeface="Segoe UI"/>
                <a:cs typeface="Segoe UI"/>
              </a:rPr>
              <a:t>al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mpl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20" dirty="0">
                <a:latin typeface="Segoe UI"/>
                <a:cs typeface="Segoe UI"/>
              </a:rPr>
              <a:t>it</a:t>
            </a:r>
            <a:r>
              <a:rPr sz="1000" spc="-10" dirty="0">
                <a:latin typeface="Segoe UI"/>
                <a:cs typeface="Segoe UI"/>
              </a:rPr>
              <a:t>h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lo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ot</a:t>
            </a:r>
            <a:r>
              <a:rPr sz="1000" spc="-25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dt</a:t>
            </a:r>
            <a:r>
              <a:rPr sz="1000" spc="-5" dirty="0">
                <a:latin typeface="Segoe UI"/>
                <a:cs typeface="Segoe UI"/>
              </a:rPr>
              <a:t>h,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sa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op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 </a:t>
            </a:r>
            <a:r>
              <a:rPr sz="1000" spc="-20" dirty="0">
                <a:latin typeface="Segoe UI"/>
                <a:cs typeface="Segoe UI"/>
              </a:rPr>
              <a:t>sp</a:t>
            </a:r>
            <a:r>
              <a:rPr sz="1000" spc="-10" dirty="0">
                <a:latin typeface="Segoe UI"/>
                <a:cs typeface="Segoe UI"/>
              </a:rPr>
              <a:t>ac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d </a:t>
            </a:r>
            <a:r>
              <a:rPr sz="1000" spc="-20" dirty="0">
                <a:latin typeface="Segoe UI"/>
                <a:cs typeface="Segoe UI"/>
              </a:rPr>
              <a:t>ya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qui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25" dirty="0">
                <a:latin typeface="Segoe UI"/>
                <a:cs typeface="Segoe UI"/>
              </a:rPr>
              <a:t> d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14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/>
            <a:r>
              <a:rPr sz="1000" b="1" spc="-10" dirty="0">
                <a:latin typeface="Segoe UI"/>
                <a:cs typeface="Segoe UI"/>
              </a:rPr>
              <a:t>T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B</a:t>
            </a:r>
            <a:r>
              <a:rPr sz="800" b="1" spc="-5" dirty="0">
                <a:latin typeface="Segoe UI"/>
                <a:cs typeface="Segoe UI"/>
              </a:rPr>
              <a:t>L</a:t>
            </a:r>
            <a:r>
              <a:rPr sz="800" b="1" dirty="0">
                <a:latin typeface="Segoe UI"/>
                <a:cs typeface="Segoe UI"/>
              </a:rPr>
              <a:t>E</a:t>
            </a:r>
            <a:r>
              <a:rPr sz="8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1</a:t>
            </a:r>
            <a:r>
              <a:rPr sz="1000" b="1" spc="-15" dirty="0">
                <a:latin typeface="Segoe UI"/>
                <a:cs typeface="Segoe UI"/>
              </a:rPr>
              <a:t>.</a:t>
            </a:r>
            <a:r>
              <a:rPr sz="1000" b="1" spc="-10" dirty="0">
                <a:latin typeface="Segoe UI"/>
                <a:cs typeface="Segoe UI"/>
              </a:rPr>
              <a:t>3</a:t>
            </a:r>
            <a:r>
              <a:rPr sz="1000" b="1" dirty="0">
                <a:latin typeface="Segoe UI"/>
                <a:cs typeface="Segoe UI"/>
              </a:rPr>
              <a:t>  </a:t>
            </a:r>
            <a:r>
              <a:rPr sz="1000" b="1" spc="5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Z</a:t>
            </a:r>
            <a:r>
              <a:rPr sz="800" b="1" dirty="0">
                <a:latin typeface="Segoe UI"/>
                <a:cs typeface="Segoe UI"/>
              </a:rPr>
              <a:t>ON</a:t>
            </a:r>
            <a:r>
              <a:rPr sz="800" b="1" spc="-5" dirty="0">
                <a:latin typeface="Segoe UI"/>
                <a:cs typeface="Segoe UI"/>
              </a:rPr>
              <a:t>I</a:t>
            </a:r>
            <a:r>
              <a:rPr sz="800" b="1" dirty="0">
                <a:latin typeface="Segoe UI"/>
                <a:cs typeface="Segoe UI"/>
              </a:rPr>
              <a:t>NG</a:t>
            </a:r>
            <a:r>
              <a:rPr sz="8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C</a:t>
            </a:r>
            <a:r>
              <a:rPr sz="800" b="1" dirty="0">
                <a:latin typeface="Segoe UI"/>
                <a:cs typeface="Segoe UI"/>
              </a:rPr>
              <a:t>O</a:t>
            </a:r>
            <a:r>
              <a:rPr sz="800" b="1" spc="-5" dirty="0">
                <a:latin typeface="Segoe UI"/>
                <a:cs typeface="Segoe UI"/>
              </a:rPr>
              <a:t>D</a:t>
            </a:r>
            <a:r>
              <a:rPr sz="800" b="1" dirty="0">
                <a:latin typeface="Segoe UI"/>
                <a:cs typeface="Segoe UI"/>
              </a:rPr>
              <a:t>E</a:t>
            </a:r>
            <a:r>
              <a:rPr sz="800" b="1" spc="-5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D</a:t>
            </a:r>
            <a:r>
              <a:rPr sz="800" b="1" spc="-5" dirty="0">
                <a:latin typeface="Segoe UI"/>
                <a:cs typeface="Segoe UI"/>
              </a:rPr>
              <a:t>IM</a:t>
            </a:r>
            <a:r>
              <a:rPr sz="800" b="1" dirty="0">
                <a:latin typeface="Segoe UI"/>
                <a:cs typeface="Segoe UI"/>
              </a:rPr>
              <a:t>E</a:t>
            </a:r>
            <a:r>
              <a:rPr sz="800" b="1" spc="-15" dirty="0">
                <a:latin typeface="Segoe UI"/>
                <a:cs typeface="Segoe UI"/>
              </a:rPr>
              <a:t>N</a:t>
            </a:r>
            <a:r>
              <a:rPr sz="800" b="1" spc="5" dirty="0">
                <a:latin typeface="Segoe UI"/>
                <a:cs typeface="Segoe UI"/>
              </a:rPr>
              <a:t>S</a:t>
            </a:r>
            <a:r>
              <a:rPr sz="800" b="1" spc="-5" dirty="0">
                <a:latin typeface="Segoe UI"/>
                <a:cs typeface="Segoe UI"/>
              </a:rPr>
              <a:t>I</a:t>
            </a:r>
            <a:r>
              <a:rPr sz="800" b="1" dirty="0">
                <a:latin typeface="Segoe UI"/>
                <a:cs typeface="Segoe UI"/>
              </a:rPr>
              <a:t>ON</a:t>
            </a:r>
            <a:r>
              <a:rPr sz="800" b="1" spc="-5" dirty="0">
                <a:latin typeface="Segoe UI"/>
                <a:cs typeface="Segoe UI"/>
              </a:rPr>
              <a:t>A</a:t>
            </a:r>
            <a:r>
              <a:rPr sz="800" b="1" dirty="0">
                <a:latin typeface="Segoe UI"/>
                <a:cs typeface="Segoe UI"/>
              </a:rPr>
              <a:t>L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R</a:t>
            </a:r>
            <a:r>
              <a:rPr sz="800" b="1" spc="-10" dirty="0">
                <a:latin typeface="Segoe UI"/>
                <a:cs typeface="Segoe UI"/>
              </a:rPr>
              <a:t>E</a:t>
            </a:r>
            <a:r>
              <a:rPr sz="800" b="1" dirty="0">
                <a:latin typeface="Segoe UI"/>
                <a:cs typeface="Segoe UI"/>
              </a:rPr>
              <a:t>G</a:t>
            </a:r>
            <a:r>
              <a:rPr sz="800" b="1" spc="-10" dirty="0">
                <a:latin typeface="Segoe UI"/>
                <a:cs typeface="Segoe UI"/>
              </a:rPr>
              <a:t>U</a:t>
            </a:r>
            <a:r>
              <a:rPr sz="800" b="1" spc="-5" dirty="0">
                <a:latin typeface="Segoe UI"/>
                <a:cs typeface="Segoe UI"/>
              </a:rPr>
              <a:t>LATI</a:t>
            </a:r>
            <a:r>
              <a:rPr sz="800" b="1" dirty="0">
                <a:latin typeface="Segoe UI"/>
                <a:cs typeface="Segoe UI"/>
              </a:rPr>
              <a:t>O</a:t>
            </a:r>
            <a:r>
              <a:rPr sz="800" b="1" spc="-15" dirty="0">
                <a:latin typeface="Segoe UI"/>
                <a:cs typeface="Segoe UI"/>
              </a:rPr>
              <a:t>N</a:t>
            </a:r>
            <a:r>
              <a:rPr sz="800" b="1" dirty="0">
                <a:latin typeface="Segoe UI"/>
                <a:cs typeface="Segoe UI"/>
              </a:rPr>
              <a:t>S V</a:t>
            </a:r>
            <a:r>
              <a:rPr sz="800" b="1" spc="5" dirty="0">
                <a:latin typeface="Segoe UI"/>
                <a:cs typeface="Segoe UI"/>
              </a:rPr>
              <a:t>S</a:t>
            </a:r>
            <a:r>
              <a:rPr sz="1000" b="1" spc="-5" dirty="0">
                <a:latin typeface="Segoe UI"/>
                <a:cs typeface="Segoe UI"/>
              </a:rPr>
              <a:t>.</a:t>
            </a:r>
            <a:r>
              <a:rPr sz="1000" b="1" spc="-7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dirty="0">
                <a:latin typeface="Segoe UI"/>
                <a:cs typeface="Segoe UI"/>
              </a:rPr>
              <a:t>RO</a:t>
            </a:r>
            <a:r>
              <a:rPr sz="800" b="1" spc="-5" dirty="0">
                <a:latin typeface="Segoe UI"/>
                <a:cs typeface="Segoe UI"/>
              </a:rPr>
              <a:t>P</a:t>
            </a:r>
            <a:r>
              <a:rPr sz="800" b="1" spc="-10" dirty="0">
                <a:latin typeface="Segoe UI"/>
                <a:cs typeface="Segoe UI"/>
              </a:rPr>
              <a:t>O</a:t>
            </a:r>
            <a:r>
              <a:rPr sz="800" b="1" spc="5" dirty="0">
                <a:latin typeface="Segoe UI"/>
                <a:cs typeface="Segoe UI"/>
              </a:rPr>
              <a:t>S</a:t>
            </a:r>
            <a:r>
              <a:rPr sz="800" b="1" dirty="0">
                <a:latin typeface="Segoe UI"/>
                <a:cs typeface="Segoe UI"/>
              </a:rPr>
              <a:t>ED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</a:t>
            </a:r>
            <a:r>
              <a:rPr sz="800" b="1" spc="-10" dirty="0">
                <a:latin typeface="Segoe UI"/>
                <a:cs typeface="Segoe UI"/>
              </a:rPr>
              <a:t>R</a:t>
            </a:r>
            <a:r>
              <a:rPr sz="800" b="1" dirty="0">
                <a:latin typeface="Segoe UI"/>
                <a:cs typeface="Segoe UI"/>
              </a:rPr>
              <a:t>OJ</a:t>
            </a:r>
            <a:r>
              <a:rPr sz="800" b="1" spc="-10" dirty="0">
                <a:latin typeface="Segoe UI"/>
                <a:cs typeface="Segoe UI"/>
              </a:rPr>
              <a:t>E</a:t>
            </a:r>
            <a:r>
              <a:rPr sz="800" b="1" dirty="0">
                <a:latin typeface="Segoe UI"/>
                <a:cs typeface="Segoe UI"/>
              </a:rPr>
              <a:t>CT</a:t>
            </a:r>
            <a:r>
              <a:rPr sz="800" b="1" spc="-10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D</a:t>
            </a:r>
            <a:r>
              <a:rPr sz="800" b="1" spc="-5" dirty="0">
                <a:latin typeface="Segoe UI"/>
                <a:cs typeface="Segoe UI"/>
              </a:rPr>
              <a:t>IM</a:t>
            </a:r>
            <a:r>
              <a:rPr sz="800" b="1" dirty="0">
                <a:latin typeface="Segoe UI"/>
                <a:cs typeface="Segoe UI"/>
              </a:rPr>
              <a:t>EN</a:t>
            </a:r>
            <a:r>
              <a:rPr sz="800" b="1" spc="5" dirty="0">
                <a:latin typeface="Segoe UI"/>
                <a:cs typeface="Segoe UI"/>
              </a:rPr>
              <a:t>S</a:t>
            </a:r>
            <a:r>
              <a:rPr sz="800" b="1" spc="-15" dirty="0">
                <a:latin typeface="Segoe UI"/>
                <a:cs typeface="Segoe UI"/>
              </a:rPr>
              <a:t>I</a:t>
            </a:r>
            <a:r>
              <a:rPr sz="800" b="1" dirty="0">
                <a:latin typeface="Segoe UI"/>
                <a:cs typeface="Segoe UI"/>
              </a:rPr>
              <a:t>ONS</a:t>
            </a:r>
            <a:endParaRPr sz="800">
              <a:latin typeface="Segoe UI"/>
              <a:cs typeface="Segoe U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883737"/>
              </p:ext>
            </p:extLst>
          </p:nvPr>
        </p:nvGraphicFramePr>
        <p:xfrm>
          <a:off x="5730239" y="601981"/>
          <a:ext cx="5255259" cy="37618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09764"/>
                <a:gridCol w="2845495"/>
              </a:tblGrid>
              <a:tr h="370967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Ag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cy/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rt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t</a:t>
                      </a:r>
                      <a:endParaRPr sz="1000" dirty="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6096">
                      <a:solidFill>
                        <a:srgbClr val="000000"/>
                      </a:solidFill>
                      <a:prstDash val="solid"/>
                    </a:lnT>
                    <a:lnB w="13449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ermi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/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Ap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rova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/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on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6096">
                      <a:solidFill>
                        <a:srgbClr val="000000"/>
                      </a:solidFill>
                      <a:prstDash val="solid"/>
                    </a:lnT>
                    <a:lnB w="13449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646175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ati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epar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13449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 marR="295275">
                        <a:lnSpc>
                          <a:spcPct val="1107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age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(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P)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(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A) 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adi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k/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parki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w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rb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-c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appr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(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f r</a:t>
                      </a:r>
                      <a:r>
                        <a:rPr sz="900" i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qu</a:t>
                      </a:r>
                      <a:r>
                        <a:rPr sz="900" i="1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i="1" spc="-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i="1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i="1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13449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652272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Wate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&amp;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ewe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78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 marR="467359">
                        <a:lnSpc>
                          <a:spcPct val="1111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Wate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ewe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1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ewa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Appli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ati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</a:t>
                      </a:r>
                      <a:endParaRPr sz="900">
                        <a:latin typeface="Segoe UI"/>
                        <a:cs typeface="Segoe UI"/>
                      </a:endParaRPr>
                    </a:p>
                    <a:p>
                      <a:pPr marL="22669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w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78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387096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ark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 marR="1227455">
                        <a:lnSpc>
                          <a:spcPct val="1389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8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5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liti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elay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liti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st of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gs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bli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W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rk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epart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rb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-c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411838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bli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Im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w of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repair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idewalk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20"/>
                        </a:spcBef>
                        <a:tabLst>
                          <a:tab pos="226695" algn="l"/>
                          <a:tab pos="2890520" algn="l"/>
                        </a:tabLst>
                      </a:pPr>
                      <a:r>
                        <a:rPr sz="900" u="none" dirty="0">
                          <a:latin typeface="Segoe UI"/>
                          <a:cs typeface="Segoe UI"/>
                        </a:rPr>
                        <a:t> 	R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iew</a:t>
                      </a:r>
                      <a:r>
                        <a:rPr sz="900" u="none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of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treet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ee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/t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ee</a:t>
                      </a:r>
                      <a:r>
                        <a:rPr sz="900" u="none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pit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/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fu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u="none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e </a:t>
                      </a: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</a:tr>
              <a:tr h="170329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omm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on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es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arag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F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ra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755500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epart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26695" marR="1676400" algn="just">
                        <a:lnSpc>
                          <a:spcPct val="138900"/>
                        </a:lnSpc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liti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Fo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dati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ild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</a:t>
                      </a:r>
                      <a:endParaRPr sz="900" dirty="0">
                        <a:latin typeface="Segoe UI"/>
                        <a:cs typeface="Segoe U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226695" algn="l"/>
                          <a:tab pos="2890520" algn="l"/>
                        </a:tabLst>
                      </a:pPr>
                      <a:r>
                        <a:rPr sz="900" u="none" dirty="0">
                          <a:latin typeface="Segoe UI"/>
                          <a:cs typeface="Segoe UI"/>
                        </a:rPr>
                        <a:t> 	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ert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ate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(s)</a:t>
                      </a:r>
                      <a:r>
                        <a:rPr sz="900" u="none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of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u="none" spc="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cc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u="none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u="none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u="none" dirty="0">
                          <a:latin typeface="Segoe UI"/>
                          <a:cs typeface="Segoe UI"/>
                        </a:rPr>
                        <a:t>cy </a:t>
                      </a:r>
                    </a:p>
                  </a:txBody>
                  <a:tcPr marL="0" marR="0" marT="0" marB="0">
                    <a:lnT w="7365">
                      <a:solidFill>
                        <a:srgbClr val="818181"/>
                      </a:solidFill>
                      <a:prstDash val="solid"/>
                    </a:lnT>
                  </a:tcPr>
                </a:tc>
              </a:tr>
              <a:tr h="171091">
                <a:tc>
                  <a:txBody>
                    <a:bodyPr/>
                    <a:lstStyle/>
                    <a:p>
                      <a:pPr marL="12192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Bos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 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epart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bl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y 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or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se</a:t>
                      </a:r>
                    </a:p>
                  </a:txBody>
                  <a:tcPr marL="0" marR="0" marT="0" marB="0"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46417"/>
              </p:ext>
            </p:extLst>
          </p:nvPr>
        </p:nvGraphicFramePr>
        <p:xfrm>
          <a:off x="5591545" y="7781844"/>
          <a:ext cx="5266943" cy="13615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24456"/>
                <a:gridCol w="1028700"/>
                <a:gridCol w="2113787"/>
              </a:tblGrid>
              <a:tr h="181991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si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al 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q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s</a:t>
                      </a:r>
                      <a:endParaRPr sz="1000" dirty="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B w="13462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1000" b="1" spc="-1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1 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ict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B w="13462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Pr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ed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ro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j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ect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B w="13462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a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13462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0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13462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21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063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13462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Addi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a (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add’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,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0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280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Wid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h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15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62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ot 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15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62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x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6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2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ild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g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Hei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Ma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x (s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rie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s,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eet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90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0’</a:t>
                      </a:r>
                      <a:endParaRPr sz="900" dirty="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54644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169164"/>
                </a:moveTo>
                <a:lnTo>
                  <a:pt x="11472989" y="169164"/>
                </a:lnTo>
                <a:lnTo>
                  <a:pt x="11472989" y="0"/>
                </a:lnTo>
                <a:lnTo>
                  <a:pt x="0" y="0"/>
                </a:lnTo>
                <a:lnTo>
                  <a:pt x="0" y="169164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54644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90720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5732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50158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941254" y="8084145"/>
            <a:ext cx="0" cy="85090"/>
          </a:xfrm>
          <a:custGeom>
            <a:avLst/>
            <a:gdLst/>
            <a:ahLst/>
            <a:cxnLst/>
            <a:rect l="l" t="t" r="r" b="b"/>
            <a:pathLst>
              <a:path h="85090">
                <a:moveTo>
                  <a:pt x="0" y="0"/>
                </a:moveTo>
                <a:lnTo>
                  <a:pt x="0" y="84581"/>
                </a:lnTo>
              </a:path>
            </a:pathLst>
          </a:custGeom>
          <a:ln w="46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7319" y="548640"/>
            <a:ext cx="11460815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61210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61210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282013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20282" y="8088919"/>
            <a:ext cx="848994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12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241140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7" name="object 1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5159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solidFill>
            <a:srgbClr val="3E3E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51596" y="8041855"/>
            <a:ext cx="11473180" cy="169545"/>
          </a:xfrm>
          <a:custGeom>
            <a:avLst/>
            <a:gdLst/>
            <a:ahLst/>
            <a:cxnLst/>
            <a:rect l="l" t="t" r="r" b="b"/>
            <a:pathLst>
              <a:path w="11473180" h="169545">
                <a:moveTo>
                  <a:pt x="0" y="0"/>
                </a:moveTo>
                <a:lnTo>
                  <a:pt x="11472989" y="0"/>
                </a:lnTo>
                <a:lnTo>
                  <a:pt x="11472989" y="169164"/>
                </a:lnTo>
                <a:lnTo>
                  <a:pt x="0" y="16916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287672" y="8079406"/>
            <a:ext cx="115760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SHADOW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S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T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UD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Y</a:t>
            </a:r>
            <a:r>
              <a:rPr sz="60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(N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O 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BU</a:t>
            </a:r>
            <a:r>
              <a:rPr sz="600" spc="-5" dirty="0">
                <a:solidFill>
                  <a:srgbClr val="FBFBFB"/>
                </a:solidFill>
                <a:latin typeface="Verdana"/>
                <a:cs typeface="Verdana"/>
              </a:rPr>
              <a:t>I</a:t>
            </a:r>
            <a:r>
              <a:rPr sz="600" spc="-15" dirty="0">
                <a:solidFill>
                  <a:srgbClr val="FBFBFB"/>
                </a:solidFill>
                <a:latin typeface="Verdana"/>
                <a:cs typeface="Verdana"/>
              </a:rPr>
              <a:t>LD</a:t>
            </a:r>
            <a:r>
              <a:rPr sz="600" spc="-10" dirty="0">
                <a:solidFill>
                  <a:srgbClr val="FBFBFB"/>
                </a:solidFill>
                <a:latin typeface="Verdana"/>
                <a:cs typeface="Verdana"/>
              </a:rPr>
              <a:t>)</a:t>
            </a:r>
            <a:endParaRPr sz="600">
              <a:latin typeface="Verdana"/>
              <a:cs typeface="Verdana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2684" y="8085301"/>
            <a:ext cx="1130935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27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0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Do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rc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hes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t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er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A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v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e.,</a:t>
            </a:r>
            <a:r>
              <a:rPr sz="500" b="1" dirty="0">
                <a:solidFill>
                  <a:srgbClr val="BEBEBE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BEBEBE"/>
                </a:solidFill>
                <a:latin typeface="Verdana"/>
                <a:cs typeface="Verdana"/>
              </a:rPr>
              <a:t>BOSTO</a:t>
            </a:r>
            <a:r>
              <a:rPr sz="500" b="1" spc="10" dirty="0">
                <a:solidFill>
                  <a:srgbClr val="BEBEBE"/>
                </a:solidFill>
                <a:latin typeface="Verdana"/>
                <a:cs typeface="Verdana"/>
              </a:rPr>
              <a:t>N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147111" y="8087745"/>
            <a:ext cx="136017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PISANI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+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ASSOCIATE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r>
              <a:rPr sz="500" b="1" dirty="0">
                <a:solidFill>
                  <a:srgbClr val="F8F8FF"/>
                </a:solidFill>
                <a:latin typeface="Verdana"/>
                <a:cs typeface="Verdana"/>
              </a:rPr>
              <a:t> </a:t>
            </a:r>
            <a:r>
              <a:rPr sz="500" b="1" spc="5" dirty="0">
                <a:solidFill>
                  <a:srgbClr val="F8F8FF"/>
                </a:solidFill>
                <a:latin typeface="Verdana"/>
                <a:cs typeface="Verdana"/>
              </a:rPr>
              <a:t>ARCHITECT</a:t>
            </a:r>
            <a:r>
              <a:rPr sz="500" b="1" spc="10" dirty="0">
                <a:solidFill>
                  <a:srgbClr val="F8F8FF"/>
                </a:solidFill>
                <a:latin typeface="Verdana"/>
                <a:cs typeface="Verdana"/>
              </a:rPr>
              <a:t>S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054271" y="548640"/>
            <a:ext cx="11460802" cy="74932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58161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58161" y="8047355"/>
            <a:ext cx="2082800" cy="161290"/>
          </a:xfrm>
          <a:custGeom>
            <a:avLst/>
            <a:gdLst/>
            <a:ahLst/>
            <a:cxnLst/>
            <a:rect l="l" t="t" r="r" b="b"/>
            <a:pathLst>
              <a:path w="2082800" h="161290">
                <a:moveTo>
                  <a:pt x="0" y="0"/>
                </a:moveTo>
                <a:lnTo>
                  <a:pt x="2082317" y="0"/>
                </a:lnTo>
                <a:lnTo>
                  <a:pt x="2082317" y="160845"/>
                </a:lnTo>
                <a:lnTo>
                  <a:pt x="0" y="160845"/>
                </a:lnTo>
                <a:lnTo>
                  <a:pt x="0" y="0"/>
                </a:lnTo>
                <a:close/>
              </a:path>
            </a:pathLst>
          </a:custGeom>
          <a:ln w="4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278965" y="8088919"/>
            <a:ext cx="5791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SHADO</a:t>
            </a:r>
            <a:r>
              <a:rPr sz="500" spc="10" dirty="0">
                <a:solidFill>
                  <a:srgbClr val="3E3E3E"/>
                </a:solidFill>
                <a:latin typeface="Verdana"/>
                <a:cs typeface="Verdana"/>
              </a:rPr>
              <a:t>W</a:t>
            </a:r>
            <a:r>
              <a:rPr sz="500" dirty="0">
                <a:solidFill>
                  <a:srgbClr val="3E3E3E"/>
                </a:solidFill>
                <a:latin typeface="Verdana"/>
                <a:cs typeface="Verdana"/>
              </a:rPr>
              <a:t> </a:t>
            </a:r>
            <a:r>
              <a:rPr sz="500" spc="5" dirty="0">
                <a:solidFill>
                  <a:srgbClr val="3E3E3E"/>
                </a:solidFill>
                <a:latin typeface="Verdana"/>
                <a:cs typeface="Verdana"/>
              </a:rPr>
              <a:t>STUDY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17234" y="8088919"/>
            <a:ext cx="807720" cy="91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December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2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1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 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 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4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: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spc="5" dirty="0">
                <a:solidFill>
                  <a:srgbClr val="FF0000"/>
                </a:solidFill>
                <a:latin typeface="Verdana"/>
                <a:cs typeface="Verdana"/>
              </a:rPr>
              <a:t>0</a:t>
            </a:r>
            <a:r>
              <a:rPr sz="500" dirty="0">
                <a:solidFill>
                  <a:srgbClr val="FF0000"/>
                </a:solidFill>
                <a:latin typeface="Verdana"/>
                <a:cs typeface="Verdana"/>
              </a:rPr>
              <a:t> P</a:t>
            </a:r>
            <a:r>
              <a:rPr sz="500" spc="10" dirty="0">
                <a:solidFill>
                  <a:srgbClr val="FF0000"/>
                </a:solidFill>
                <a:latin typeface="Verdana"/>
                <a:cs typeface="Verdana"/>
              </a:rPr>
              <a:t>M</a:t>
            </a:r>
            <a:endParaRPr sz="500">
              <a:latin typeface="Verdana"/>
              <a:cs typeface="Verdan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38093" y="7137220"/>
            <a:ext cx="344805" cy="345440"/>
          </a:xfrm>
          <a:custGeom>
            <a:avLst/>
            <a:gdLst/>
            <a:ahLst/>
            <a:cxnLst/>
            <a:rect l="l" t="t" r="r" b="b"/>
            <a:pathLst>
              <a:path w="344804" h="345440">
                <a:moveTo>
                  <a:pt x="156543" y="344935"/>
                </a:moveTo>
                <a:lnTo>
                  <a:pt x="156543" y="67135"/>
                </a:lnTo>
                <a:lnTo>
                  <a:pt x="25390" y="198796"/>
                </a:lnTo>
                <a:lnTo>
                  <a:pt x="4397" y="177740"/>
                </a:lnTo>
                <a:lnTo>
                  <a:pt x="172278" y="9185"/>
                </a:lnTo>
                <a:lnTo>
                  <a:pt x="340159" y="177740"/>
                </a:lnTo>
                <a:lnTo>
                  <a:pt x="319179" y="198796"/>
                </a:lnTo>
                <a:lnTo>
                  <a:pt x="188026" y="67135"/>
                </a:lnTo>
                <a:lnTo>
                  <a:pt x="188026" y="344935"/>
                </a:lnTo>
                <a:lnTo>
                  <a:pt x="229407" y="335924"/>
                </a:lnTo>
                <a:lnTo>
                  <a:pt x="266437" y="317612"/>
                </a:lnTo>
                <a:lnTo>
                  <a:pt x="297802" y="291316"/>
                </a:lnTo>
                <a:lnTo>
                  <a:pt x="322186" y="258353"/>
                </a:lnTo>
                <a:lnTo>
                  <a:pt x="338274" y="220042"/>
                </a:lnTo>
                <a:lnTo>
                  <a:pt x="344751" y="177700"/>
                </a:lnTo>
                <a:lnTo>
                  <a:pt x="344160" y="162464"/>
                </a:lnTo>
                <a:lnTo>
                  <a:pt x="335551" y="119353"/>
                </a:lnTo>
                <a:lnTo>
                  <a:pt x="317698" y="81065"/>
                </a:lnTo>
                <a:lnTo>
                  <a:pt x="291898" y="48793"/>
                </a:lnTo>
                <a:lnTo>
                  <a:pt x="259448" y="23729"/>
                </a:lnTo>
                <a:lnTo>
                  <a:pt x="221646" y="7067"/>
                </a:lnTo>
                <a:lnTo>
                  <a:pt x="179788" y="0"/>
                </a:lnTo>
                <a:lnTo>
                  <a:pt x="164323" y="570"/>
                </a:lnTo>
                <a:lnTo>
                  <a:pt x="120700" y="9041"/>
                </a:lnTo>
                <a:lnTo>
                  <a:pt x="82095" y="26660"/>
                </a:lnTo>
                <a:lnTo>
                  <a:pt x="49616" y="52155"/>
                </a:lnTo>
                <a:lnTo>
                  <a:pt x="24369" y="84249"/>
                </a:lnTo>
                <a:lnTo>
                  <a:pt x="7461" y="121668"/>
                </a:lnTo>
                <a:lnTo>
                  <a:pt x="0" y="163139"/>
                </a:lnTo>
                <a:lnTo>
                  <a:pt x="531" y="178730"/>
                </a:lnTo>
                <a:lnTo>
                  <a:pt x="8641" y="222573"/>
                </a:lnTo>
                <a:lnTo>
                  <a:pt x="25591" y="261263"/>
                </a:lnTo>
                <a:lnTo>
                  <a:pt x="50176" y="293828"/>
                </a:lnTo>
                <a:lnTo>
                  <a:pt x="81191" y="319293"/>
                </a:lnTo>
                <a:lnTo>
                  <a:pt x="117431" y="336687"/>
                </a:lnTo>
                <a:lnTo>
                  <a:pt x="143900" y="343318"/>
                </a:lnTo>
              </a:path>
            </a:pathLst>
          </a:custGeom>
          <a:ln w="4699">
            <a:solidFill>
              <a:srgbClr val="61646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34608" y="2421625"/>
            <a:ext cx="858519" cy="12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10" dirty="0">
                <a:latin typeface="Lucida Sans Unicode"/>
                <a:cs typeface="Lucida Sans Unicode"/>
              </a:rPr>
              <a:t>LIS</a:t>
            </a:r>
            <a:r>
              <a:rPr sz="750" spc="-5" dirty="0">
                <a:latin typeface="Lucida Sans Unicode"/>
                <a:cs typeface="Lucida Sans Unicode"/>
              </a:rPr>
              <a:t>T </a:t>
            </a:r>
            <a:r>
              <a:rPr sz="750" spc="-10" dirty="0">
                <a:latin typeface="Lucida Sans Unicode"/>
                <a:cs typeface="Lucida Sans Unicode"/>
              </a:rPr>
              <a:t>o</a:t>
            </a:r>
            <a:r>
              <a:rPr sz="750" spc="-5" dirty="0">
                <a:latin typeface="Lucida Sans Unicode"/>
                <a:cs typeface="Lucida Sans Unicode"/>
              </a:rPr>
              <a:t>f DRAWINGS</a:t>
            </a:r>
            <a:endParaRPr sz="750">
              <a:latin typeface="Lucida Sans Unicode"/>
              <a:cs typeface="Lucida Sans Unicode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579437" y="3042631"/>
            <a:ext cx="1294765" cy="161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1900"/>
              </a:lnSpc>
            </a:pPr>
            <a:r>
              <a:rPr sz="450" spc="5" dirty="0">
                <a:latin typeface="Lucida Sans Unicode"/>
                <a:cs typeface="Lucida Sans Unicode"/>
              </a:rPr>
              <a:t>SITE PLAN - EXISTING  </a:t>
            </a:r>
            <a:r>
              <a:rPr sz="450" spc="10" dirty="0">
                <a:latin typeface="Lucida Sans Unicode"/>
                <a:cs typeface="Lucida Sans Unicode"/>
              </a:rPr>
              <a:t> </a:t>
            </a:r>
            <a:r>
              <a:rPr sz="450" dirty="0">
                <a:latin typeface="Lucida Sans Unicode"/>
                <a:cs typeface="Lucida Sans Unicode"/>
              </a:rPr>
              <a:t>(BOSTO</a:t>
            </a:r>
            <a:r>
              <a:rPr sz="450" spc="10" dirty="0">
                <a:latin typeface="Lucida Sans Unicode"/>
                <a:cs typeface="Lucida Sans Unicode"/>
              </a:rPr>
              <a:t>N</a:t>
            </a:r>
            <a:r>
              <a:rPr sz="450" spc="5" dirty="0">
                <a:latin typeface="Lucida Sans Unicode"/>
                <a:cs typeface="Lucida Sans Unicode"/>
              </a:rPr>
              <a:t> SURVEY,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IN SITE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PLAN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-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PROPOSED</a:t>
            </a:r>
            <a:r>
              <a:rPr sz="450" dirty="0">
                <a:latin typeface="Lucida Sans Unicode"/>
                <a:cs typeface="Lucida Sans Unicode"/>
              </a:rPr>
              <a:t> (BOSTO</a:t>
            </a:r>
            <a:r>
              <a:rPr sz="450" spc="10" dirty="0">
                <a:latin typeface="Lucida Sans Unicode"/>
                <a:cs typeface="Lucida Sans Unicode"/>
              </a:rPr>
              <a:t>N</a:t>
            </a:r>
            <a:r>
              <a:rPr sz="450" spc="5" dirty="0">
                <a:latin typeface="Lucida Sans Unicode"/>
                <a:cs typeface="Lucida Sans Unicode"/>
              </a:rPr>
              <a:t> SURVEY,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IN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339054" y="3266980"/>
            <a:ext cx="1470660" cy="1232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ct val="100000"/>
              </a:lnSpc>
            </a:pPr>
            <a:r>
              <a:rPr sz="500" spc="5" dirty="0">
                <a:latin typeface="Lucida Sans Unicode"/>
                <a:cs typeface="Lucida Sans Unicode"/>
              </a:rPr>
              <a:t>ARCHITECTURAL</a:t>
            </a:r>
            <a:endParaRPr sz="5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450" spc="5" dirty="0">
                <a:latin typeface="Lucida Sans Unicode"/>
                <a:cs typeface="Lucida Sans Unicode"/>
              </a:rPr>
              <a:t>AG2.2   </a:t>
            </a:r>
            <a:r>
              <a:rPr sz="450" spc="-75" dirty="0">
                <a:latin typeface="Lucida Sans Unicode"/>
                <a:cs typeface="Lucida Sans Unicode"/>
              </a:rPr>
              <a:t> </a:t>
            </a:r>
            <a:r>
              <a:rPr sz="450" dirty="0">
                <a:latin typeface="Lucida Sans Unicode"/>
                <a:cs typeface="Lucida Sans Unicode"/>
              </a:rPr>
              <a:t>LOWE</a:t>
            </a:r>
            <a:r>
              <a:rPr sz="450" spc="5" dirty="0">
                <a:latin typeface="Lucida Sans Unicode"/>
                <a:cs typeface="Lucida Sans Unicode"/>
              </a:rPr>
              <a:t>R </a:t>
            </a:r>
            <a:r>
              <a:rPr sz="450" dirty="0">
                <a:latin typeface="Lucida Sans Unicode"/>
                <a:cs typeface="Lucida Sans Unicode"/>
              </a:rPr>
              <a:t>LEVE</a:t>
            </a:r>
            <a:r>
              <a:rPr sz="450" spc="5" dirty="0">
                <a:latin typeface="Lucida Sans Unicode"/>
                <a:cs typeface="Lucida Sans Unicode"/>
              </a:rPr>
              <a:t>L -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PARKING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450" spc="5" dirty="0">
                <a:latin typeface="Lucida Sans Unicode"/>
                <a:cs typeface="Lucida Sans Unicode"/>
              </a:rPr>
              <a:t>AG1.1   </a:t>
            </a:r>
            <a:r>
              <a:rPr sz="450" spc="-55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COMMERCIAL</a:t>
            </a:r>
            <a:r>
              <a:rPr sz="450" dirty="0">
                <a:latin typeface="Lucida Sans Unicode"/>
                <a:cs typeface="Lucida Sans Unicode"/>
              </a:rPr>
              <a:t> LEVE</a:t>
            </a:r>
            <a:r>
              <a:rPr sz="450" spc="5" dirty="0">
                <a:latin typeface="Lucida Sans Unicode"/>
                <a:cs typeface="Lucida Sans Unicode"/>
              </a:rPr>
              <a:t>L -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PARKING</a:t>
            </a:r>
            <a:endParaRPr sz="450">
              <a:latin typeface="Lucida Sans Unicode"/>
              <a:cs typeface="Lucida Sans Unicode"/>
            </a:endParaRPr>
          </a:p>
          <a:p>
            <a:pPr marL="68580" marR="128270">
              <a:lnSpc>
                <a:spcPts val="610"/>
              </a:lnSpc>
              <a:spcBef>
                <a:spcPts val="20"/>
              </a:spcBef>
            </a:pPr>
            <a:r>
              <a:rPr sz="450" spc="5" dirty="0">
                <a:latin typeface="Lucida Sans Unicode"/>
                <a:cs typeface="Lucida Sans Unicode"/>
              </a:rPr>
              <a:t>A1.1  </a:t>
            </a:r>
            <a:r>
              <a:rPr sz="450" spc="-2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GROUND</a:t>
            </a:r>
            <a:r>
              <a:rPr sz="450" dirty="0">
                <a:latin typeface="Lucida Sans Unicode"/>
                <a:cs typeface="Lucida Sans Unicode"/>
              </a:rPr>
              <a:t> LEVE</a:t>
            </a:r>
            <a:r>
              <a:rPr sz="450" spc="5" dirty="0">
                <a:latin typeface="Lucida Sans Unicode"/>
                <a:cs typeface="Lucida Sans Unicode"/>
              </a:rPr>
              <a:t>L /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COMMERCIAL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LEVEL A1.2</a:t>
            </a:r>
            <a:r>
              <a:rPr sz="450" dirty="0">
                <a:latin typeface="Lucida Sans Unicode"/>
                <a:cs typeface="Lucida Sans Unicode"/>
              </a:rPr>
              <a:t>  </a:t>
            </a:r>
            <a:r>
              <a:rPr sz="450" spc="-2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SECOND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-</a:t>
            </a:r>
            <a:r>
              <a:rPr sz="450" dirty="0">
                <a:latin typeface="Lucida Sans Unicode"/>
                <a:cs typeface="Lucida Sans Unicode"/>
              </a:rPr>
              <a:t> FOURT</a:t>
            </a:r>
            <a:r>
              <a:rPr sz="450" spc="10" dirty="0">
                <a:latin typeface="Lucida Sans Unicode"/>
                <a:cs typeface="Lucida Sans Unicode"/>
              </a:rPr>
              <a:t>H</a:t>
            </a:r>
            <a:r>
              <a:rPr sz="450" spc="5" dirty="0">
                <a:latin typeface="Lucida Sans Unicode"/>
                <a:cs typeface="Lucida Sans Unicode"/>
              </a:rPr>
              <a:t> </a:t>
            </a:r>
            <a:r>
              <a:rPr sz="450" dirty="0">
                <a:latin typeface="Lucida Sans Unicode"/>
                <a:cs typeface="Lucida Sans Unicode"/>
              </a:rPr>
              <a:t>FLOO</a:t>
            </a:r>
            <a:r>
              <a:rPr sz="450" spc="5" dirty="0">
                <a:latin typeface="Lucida Sans Unicode"/>
                <a:cs typeface="Lucida Sans Unicode"/>
              </a:rPr>
              <a:t>R PLAN</a:t>
            </a:r>
            <a:endParaRPr sz="450">
              <a:latin typeface="Lucida Sans Unicode"/>
              <a:cs typeface="Lucida Sans Unicode"/>
            </a:endParaRPr>
          </a:p>
          <a:p>
            <a:pPr marL="68580" marR="427355">
              <a:lnSpc>
                <a:spcPts val="600"/>
              </a:lnSpc>
            </a:pPr>
            <a:r>
              <a:rPr sz="450" spc="5" dirty="0">
                <a:latin typeface="Lucida Sans Unicode"/>
                <a:cs typeface="Lucida Sans Unicode"/>
              </a:rPr>
              <a:t>A1.3  </a:t>
            </a:r>
            <a:r>
              <a:rPr sz="450" spc="-40" dirty="0">
                <a:latin typeface="Lucida Sans Unicode"/>
                <a:cs typeface="Lucida Sans Unicode"/>
              </a:rPr>
              <a:t> </a:t>
            </a:r>
            <a:r>
              <a:rPr sz="450" dirty="0">
                <a:latin typeface="Lucida Sans Unicode"/>
                <a:cs typeface="Lucida Sans Unicode"/>
              </a:rPr>
              <a:t>FIFT</a:t>
            </a:r>
            <a:r>
              <a:rPr sz="450" spc="10" dirty="0">
                <a:latin typeface="Lucida Sans Unicode"/>
                <a:cs typeface="Lucida Sans Unicode"/>
              </a:rPr>
              <a:t>H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-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EIGTH</a:t>
            </a:r>
            <a:r>
              <a:rPr sz="450" dirty="0">
                <a:latin typeface="Lucida Sans Unicode"/>
                <a:cs typeface="Lucida Sans Unicode"/>
              </a:rPr>
              <a:t> FLOO</a:t>
            </a:r>
            <a:r>
              <a:rPr sz="450" spc="5" dirty="0">
                <a:latin typeface="Lucida Sans Unicode"/>
                <a:cs typeface="Lucida Sans Unicode"/>
              </a:rPr>
              <a:t>R PLAN A1.4R</a:t>
            </a:r>
            <a:r>
              <a:rPr sz="450" spc="-50" dirty="0">
                <a:latin typeface="Lucida Sans Unicode"/>
                <a:cs typeface="Lucida Sans Unicode"/>
              </a:rPr>
              <a:t> </a:t>
            </a:r>
            <a:r>
              <a:rPr sz="450" dirty="0">
                <a:latin typeface="Lucida Sans Unicode"/>
                <a:cs typeface="Lucida Sans Unicode"/>
              </a:rPr>
              <a:t>ROO</a:t>
            </a:r>
            <a:r>
              <a:rPr sz="450" spc="5" dirty="0">
                <a:latin typeface="Lucida Sans Unicode"/>
                <a:cs typeface="Lucida Sans Unicode"/>
              </a:rPr>
              <a:t>F PLAN</a:t>
            </a:r>
            <a:endParaRPr sz="450">
              <a:latin typeface="Lucida Sans Unicode"/>
              <a:cs typeface="Lucida Sans Unicode"/>
            </a:endParaRPr>
          </a:p>
          <a:p>
            <a:pPr marL="68580">
              <a:lnSpc>
                <a:spcPct val="100000"/>
              </a:lnSpc>
              <a:spcBef>
                <a:spcPts val="40"/>
              </a:spcBef>
            </a:pPr>
            <a:r>
              <a:rPr sz="450" spc="5" dirty="0">
                <a:latin typeface="Lucida Sans Unicode"/>
                <a:cs typeface="Lucida Sans Unicode"/>
              </a:rPr>
              <a:t>A3.1  </a:t>
            </a:r>
            <a:r>
              <a:rPr sz="450" spc="-2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SECTION</a:t>
            </a:r>
            <a:endParaRPr sz="450">
              <a:latin typeface="Lucida Sans Unicode"/>
              <a:cs typeface="Lucida Sans Unicode"/>
            </a:endParaRPr>
          </a:p>
          <a:p>
            <a:pPr marL="252095">
              <a:lnSpc>
                <a:spcPct val="100000"/>
              </a:lnSpc>
              <a:spcBef>
                <a:spcPts val="45"/>
              </a:spcBef>
            </a:pPr>
            <a:r>
              <a:rPr sz="450" spc="5" dirty="0">
                <a:latin typeface="Lucida Sans Unicode"/>
                <a:cs typeface="Lucida Sans Unicode"/>
              </a:rPr>
              <a:t>PERSPECTIVE - OVERALL VIEW</a:t>
            </a:r>
            <a:endParaRPr sz="450">
              <a:latin typeface="Lucida Sans Unicode"/>
              <a:cs typeface="Lucida Sans Unicode"/>
            </a:endParaRPr>
          </a:p>
          <a:p>
            <a:pPr marL="252095" marR="340360">
              <a:lnSpc>
                <a:spcPct val="111800"/>
              </a:lnSpc>
            </a:pPr>
            <a:r>
              <a:rPr sz="450" spc="5" dirty="0">
                <a:latin typeface="Lucida Sans Unicode"/>
                <a:cs typeface="Lucida Sans Unicode"/>
              </a:rPr>
              <a:t>PERSPECTIVE VIEWS ELEVATIONS </a:t>
            </a:r>
            <a:r>
              <a:rPr sz="450" dirty="0">
                <a:latin typeface="Lucida Sans Unicode"/>
                <a:cs typeface="Lucida Sans Unicode"/>
              </a:rPr>
              <a:t>1/16</a:t>
            </a:r>
            <a:r>
              <a:rPr sz="450" spc="5" dirty="0">
                <a:latin typeface="Lucida Sans Unicode"/>
                <a:cs typeface="Lucida Sans Unicode"/>
              </a:rPr>
              <a:t>" </a:t>
            </a:r>
            <a:r>
              <a:rPr sz="450" spc="10" dirty="0">
                <a:latin typeface="Lucida Sans Unicode"/>
                <a:cs typeface="Lucida Sans Unicode"/>
              </a:rPr>
              <a:t>=</a:t>
            </a:r>
            <a:r>
              <a:rPr sz="450" dirty="0">
                <a:latin typeface="Lucida Sans Unicode"/>
                <a:cs typeface="Lucida Sans Unicode"/>
              </a:rPr>
              <a:t> 1'-0"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ELEVATIONS</a:t>
            </a:r>
            <a:r>
              <a:rPr sz="450" dirty="0">
                <a:latin typeface="Lucida Sans Unicode"/>
                <a:cs typeface="Lucida Sans Unicode"/>
              </a:rPr>
              <a:t> 1/16</a:t>
            </a:r>
            <a:r>
              <a:rPr sz="450" spc="5" dirty="0">
                <a:latin typeface="Lucida Sans Unicode"/>
                <a:cs typeface="Lucida Sans Unicode"/>
              </a:rPr>
              <a:t>" </a:t>
            </a:r>
            <a:r>
              <a:rPr sz="450" spc="10" dirty="0">
                <a:latin typeface="Lucida Sans Unicode"/>
                <a:cs typeface="Lucida Sans Unicode"/>
              </a:rPr>
              <a:t>=</a:t>
            </a:r>
            <a:r>
              <a:rPr sz="450" dirty="0">
                <a:latin typeface="Lucida Sans Unicode"/>
                <a:cs typeface="Lucida Sans Unicode"/>
              </a:rPr>
              <a:t> 1'-0"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ELEVATIONS</a:t>
            </a:r>
            <a:r>
              <a:rPr sz="450" dirty="0">
                <a:latin typeface="Lucida Sans Unicode"/>
                <a:cs typeface="Lucida Sans Unicode"/>
              </a:rPr>
              <a:t> 1/16</a:t>
            </a:r>
            <a:r>
              <a:rPr sz="450" spc="5" dirty="0">
                <a:latin typeface="Lucida Sans Unicode"/>
                <a:cs typeface="Lucida Sans Unicode"/>
              </a:rPr>
              <a:t>" </a:t>
            </a:r>
            <a:r>
              <a:rPr sz="450" spc="10" dirty="0">
                <a:latin typeface="Lucida Sans Unicode"/>
                <a:cs typeface="Lucida Sans Unicode"/>
              </a:rPr>
              <a:t>=</a:t>
            </a:r>
            <a:r>
              <a:rPr sz="450" dirty="0">
                <a:latin typeface="Lucida Sans Unicode"/>
                <a:cs typeface="Lucida Sans Unicode"/>
              </a:rPr>
              <a:t> 1'-0"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ELEVATIONS</a:t>
            </a:r>
            <a:r>
              <a:rPr sz="450" dirty="0">
                <a:latin typeface="Lucida Sans Unicode"/>
                <a:cs typeface="Lucida Sans Unicode"/>
              </a:rPr>
              <a:t> 1/8</a:t>
            </a:r>
            <a:r>
              <a:rPr sz="450" spc="5" dirty="0">
                <a:latin typeface="Lucida Sans Unicode"/>
                <a:cs typeface="Lucida Sans Unicode"/>
              </a:rPr>
              <a:t>" </a:t>
            </a:r>
            <a:r>
              <a:rPr sz="450" spc="10" dirty="0">
                <a:latin typeface="Lucida Sans Unicode"/>
                <a:cs typeface="Lucida Sans Unicode"/>
              </a:rPr>
              <a:t>=</a:t>
            </a:r>
            <a:r>
              <a:rPr sz="450" dirty="0">
                <a:latin typeface="Lucida Sans Unicode"/>
                <a:cs typeface="Lucida Sans Unicode"/>
              </a:rPr>
              <a:t> 1'-0"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PERSPECTIVE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VIEW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10" dirty="0">
                <a:latin typeface="Lucida Sans Unicode"/>
                <a:cs typeface="Lucida Sans Unicode"/>
              </a:rPr>
              <a:t>@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B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5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252095">
              <a:lnSpc>
                <a:spcPct val="100000"/>
              </a:lnSpc>
              <a:spcBef>
                <a:spcPts val="65"/>
              </a:spcBef>
            </a:pPr>
            <a:r>
              <a:rPr sz="450" spc="5" dirty="0">
                <a:latin typeface="Lucida Sans Unicode"/>
                <a:cs typeface="Lucida Sans Unicode"/>
              </a:rPr>
              <a:t>PERSPECTIVE VIEW </a:t>
            </a:r>
            <a:r>
              <a:rPr sz="450" spc="10" dirty="0">
                <a:latin typeface="Lucida Sans Unicode"/>
                <a:cs typeface="Lucida Sans Unicode"/>
              </a:rPr>
              <a:t>@ </a:t>
            </a:r>
            <a:r>
              <a:rPr sz="450" spc="5" dirty="0">
                <a:latin typeface="Lucida Sans Unicode"/>
                <a:cs typeface="Lucida Sans Unicode"/>
              </a:rPr>
              <a:t>DOT AVE &amp; B STREET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337238" y="2959862"/>
            <a:ext cx="264795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latin typeface="Lucida Sans Unicode"/>
                <a:cs typeface="Lucida Sans Unicode"/>
              </a:rPr>
              <a:t>SURVEY</a:t>
            </a:r>
            <a:endParaRPr sz="500">
              <a:latin typeface="Lucida Sans Unicode"/>
              <a:cs typeface="Lucida Sans Unicod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337238" y="7100857"/>
            <a:ext cx="439420" cy="90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latin typeface="Lucida Sans Unicode"/>
                <a:cs typeface="Lucida Sans Unicode"/>
              </a:rPr>
              <a:t>STRUCTURAL</a:t>
            </a:r>
            <a:endParaRPr sz="500">
              <a:latin typeface="Lucida Sans Unicode"/>
              <a:cs typeface="Lucida Sans Unicod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84860" y="2580220"/>
            <a:ext cx="415290" cy="844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5" dirty="0">
                <a:latin typeface="Lucida Sans Unicode"/>
                <a:cs typeface="Lucida Sans Unicode"/>
              </a:rPr>
              <a:t>COVER SHEET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581792" y="2733782"/>
            <a:ext cx="863600" cy="161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1900"/>
              </a:lnSpc>
            </a:pPr>
            <a:r>
              <a:rPr sz="450" spc="5" dirty="0">
                <a:latin typeface="Lucida Sans Unicode"/>
                <a:cs typeface="Lucida Sans Unicode"/>
              </a:rPr>
              <a:t>AERIAL VIEW - SITE CONTEXT AERIAL VIEW - SITE PLAN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734344" y="2423543"/>
            <a:ext cx="2309495" cy="0"/>
          </a:xfrm>
          <a:custGeom>
            <a:avLst/>
            <a:gdLst/>
            <a:ahLst/>
            <a:cxnLst/>
            <a:rect l="l" t="t" r="r" b="b"/>
            <a:pathLst>
              <a:path w="2309495">
                <a:moveTo>
                  <a:pt x="0" y="0"/>
                </a:moveTo>
                <a:lnTo>
                  <a:pt x="2309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34344" y="2526581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734344" y="2769689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734344" y="2587424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734344" y="2648135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734344" y="2708978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4344" y="2952088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734344" y="3012931"/>
            <a:ext cx="2447925" cy="0"/>
          </a:xfrm>
          <a:custGeom>
            <a:avLst/>
            <a:gdLst/>
            <a:ahLst/>
            <a:cxnLst/>
            <a:rect l="l" t="t" r="r" b="b"/>
            <a:pathLst>
              <a:path w="2447925">
                <a:moveTo>
                  <a:pt x="0" y="0"/>
                </a:moveTo>
                <a:lnTo>
                  <a:pt x="2447886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401903" y="2526581"/>
            <a:ext cx="0" cy="486409"/>
          </a:xfrm>
          <a:custGeom>
            <a:avLst/>
            <a:gdLst/>
            <a:ahLst/>
            <a:cxnLst/>
            <a:rect l="l" t="t" r="r" b="b"/>
            <a:pathLst>
              <a:path h="486410">
                <a:moveTo>
                  <a:pt x="0" y="0"/>
                </a:moveTo>
                <a:lnTo>
                  <a:pt x="0" y="486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734344" y="2526581"/>
            <a:ext cx="0" cy="486409"/>
          </a:xfrm>
          <a:custGeom>
            <a:avLst/>
            <a:gdLst/>
            <a:ahLst/>
            <a:cxnLst/>
            <a:rect l="l" t="t" r="r" b="b"/>
            <a:pathLst>
              <a:path h="486410">
                <a:moveTo>
                  <a:pt x="0" y="0"/>
                </a:moveTo>
                <a:lnTo>
                  <a:pt x="0" y="486346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182237" y="2526581"/>
            <a:ext cx="0" cy="486409"/>
          </a:xfrm>
          <a:custGeom>
            <a:avLst/>
            <a:gdLst/>
            <a:ahLst/>
            <a:cxnLst/>
            <a:rect l="l" t="t" r="r" b="b"/>
            <a:pathLst>
              <a:path h="486410">
                <a:moveTo>
                  <a:pt x="0" y="0"/>
                </a:moveTo>
                <a:lnTo>
                  <a:pt x="0" y="486346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433200" y="601714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628165" y="601714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822996" y="601714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033831" y="6017145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9433200" y="6138831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628165" y="6138831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822996" y="6138831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7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033831" y="6138831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2093151" y="3877706"/>
            <a:ext cx="936625" cy="478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>
              <a:lnSpc>
                <a:spcPct val="104800"/>
              </a:lnSpc>
              <a:tabLst>
                <a:tab pos="706755" algn="l"/>
              </a:tabLst>
            </a:pPr>
            <a:r>
              <a:rPr sz="450" u="sng" dirty="0">
                <a:latin typeface="Lucida Sans Unicode"/>
                <a:cs typeface="Lucida Sans Unicode"/>
              </a:rPr>
              <a:t> 	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VANASSE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HANGEN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BRUSTLIN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0" dirty="0">
                <a:latin typeface="Lucida Sans Unicode"/>
                <a:cs typeface="Lucida Sans Unicode"/>
              </a:rPr>
              <a:t>INC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9</a:t>
            </a:r>
            <a:r>
              <a:rPr sz="450" spc="-10" dirty="0">
                <a:latin typeface="Lucida Sans Unicode"/>
                <a:cs typeface="Lucida Sans Unicode"/>
              </a:rPr>
              <a:t>9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HIGH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BOSTON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02110</a:t>
            </a:r>
            <a:endParaRPr sz="450">
              <a:latin typeface="Lucida Sans Unicode"/>
              <a:cs typeface="Lucida Sans Unicode"/>
            </a:endParaRPr>
          </a:p>
          <a:p>
            <a:pPr marL="13970" indent="1270">
              <a:lnSpc>
                <a:spcPct val="100000"/>
              </a:lnSpc>
              <a:spcBef>
                <a:spcPts val="10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617-728-7777</a:t>
            </a:r>
            <a:endParaRPr sz="45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40"/>
              </a:spcBef>
            </a:pPr>
            <a:r>
              <a:rPr sz="450" spc="-10" dirty="0">
                <a:latin typeface="Lucida Sans Unicode"/>
                <a:cs typeface="Lucida Sans Unicode"/>
              </a:rPr>
              <a:t>STRUCTURAL ENGINEER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719396" y="5622115"/>
            <a:ext cx="93281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FLOO</a:t>
            </a:r>
            <a:r>
              <a:rPr sz="450" spc="-10" dirty="0">
                <a:latin typeface="Lucida Sans Unicode"/>
                <a:cs typeface="Lucida Sans Unicode"/>
              </a:rPr>
              <a:t>R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AREA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SUMMARY </a:t>
            </a:r>
            <a:r>
              <a:rPr sz="450" spc="-5" dirty="0">
                <a:latin typeface="Lucida Sans Unicode"/>
                <a:cs typeface="Lucida Sans Unicode"/>
              </a:rPr>
              <a:t>(ZONING)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722834" y="4815013"/>
            <a:ext cx="2361565" cy="136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OFF-STREET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PARKING</a:t>
            </a:r>
            <a:endParaRPr sz="450">
              <a:latin typeface="Lucida Sans Unicode"/>
              <a:cs typeface="Lucida Sans Unicode"/>
            </a:endParaRPr>
          </a:p>
          <a:p>
            <a:pPr marL="14604">
              <a:lnSpc>
                <a:spcPct val="100000"/>
              </a:lnSpc>
              <a:spcBef>
                <a:spcPts val="15"/>
              </a:spcBef>
            </a:pPr>
            <a:r>
              <a:rPr sz="350" spc="5" dirty="0">
                <a:latin typeface="Lucida Sans Unicode"/>
                <a:cs typeface="Lucida Sans Unicode"/>
              </a:rPr>
              <a:t>Article 23, 23-</a:t>
            </a:r>
            <a:r>
              <a:rPr sz="350" spc="10" dirty="0">
                <a:latin typeface="Lucida Sans Unicode"/>
                <a:cs typeface="Lucida Sans Unicode"/>
              </a:rPr>
              <a:t>1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dirty="0">
                <a:latin typeface="Lucida Sans Unicode"/>
                <a:cs typeface="Lucida Sans Unicode"/>
              </a:rPr>
              <a:t>Residentia</a:t>
            </a:r>
            <a:r>
              <a:rPr sz="350" spc="5" dirty="0">
                <a:latin typeface="Lucida Sans Unicode"/>
                <a:cs typeface="Lucida Sans Unicode"/>
              </a:rPr>
              <a:t>l Uses, 23-</a:t>
            </a:r>
            <a:r>
              <a:rPr sz="350" spc="10" dirty="0">
                <a:latin typeface="Lucida Sans Unicode"/>
                <a:cs typeface="Lucida Sans Unicode"/>
              </a:rPr>
              <a:t>4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dirty="0">
                <a:latin typeface="Lucida Sans Unicode"/>
                <a:cs typeface="Lucida Sans Unicode"/>
              </a:rPr>
              <a:t>Retai</a:t>
            </a:r>
            <a:r>
              <a:rPr sz="350" spc="5" dirty="0">
                <a:latin typeface="Lucida Sans Unicode"/>
                <a:cs typeface="Lucida Sans Unicode"/>
              </a:rPr>
              <a:t>l an</a:t>
            </a:r>
            <a:r>
              <a:rPr sz="350" spc="10" dirty="0">
                <a:latin typeface="Lucida Sans Unicode"/>
                <a:cs typeface="Lucida Sans Unicode"/>
              </a:rPr>
              <a:t>d</a:t>
            </a:r>
            <a:r>
              <a:rPr sz="350" spc="5" dirty="0">
                <a:latin typeface="Lucida Sans Unicode"/>
                <a:cs typeface="Lucida Sans Unicode"/>
              </a:rPr>
              <a:t> Offices Uses: BR</a:t>
            </a:r>
            <a:r>
              <a:rPr sz="350" spc="10" dirty="0">
                <a:latin typeface="Lucida Sans Unicode"/>
                <a:cs typeface="Lucida Sans Unicode"/>
              </a:rPr>
              <a:t>A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ARTICLE</a:t>
            </a:r>
            <a:r>
              <a:rPr sz="350" spc="5" dirty="0">
                <a:latin typeface="Lucida Sans Unicode"/>
                <a:cs typeface="Lucida Sans Unicode"/>
              </a:rPr>
              <a:t> 8</a:t>
            </a:r>
            <a:r>
              <a:rPr sz="350" spc="10" dirty="0">
                <a:latin typeface="Lucida Sans Unicode"/>
                <a:cs typeface="Lucida Sans Unicode"/>
              </a:rPr>
              <a:t>0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DETERMINES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PARKING</a:t>
            </a:r>
            <a:endParaRPr sz="350">
              <a:latin typeface="Lucida Sans Unicode"/>
              <a:cs typeface="Lucida Sans Unicod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399123" y="2649098"/>
            <a:ext cx="9842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N/A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400843" y="2528207"/>
            <a:ext cx="1351280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SOUTH </a:t>
            </a:r>
            <a:r>
              <a:rPr sz="300" spc="-10" dirty="0">
                <a:latin typeface="Lucida Sans Unicode"/>
                <a:cs typeface="Lucida Sans Unicode"/>
              </a:rPr>
              <a:t>BOSTO</a:t>
            </a:r>
            <a:r>
              <a:rPr sz="300" spc="-5" dirty="0">
                <a:latin typeface="Lucida Sans Unicode"/>
                <a:cs typeface="Lucida Sans Unicode"/>
              </a:rPr>
              <a:t>N NEIGHBORHOOD DISTRICT, </a:t>
            </a:r>
            <a:r>
              <a:rPr sz="300" spc="-10" dirty="0">
                <a:latin typeface="Lucida Sans Unicode"/>
                <a:cs typeface="Lucida Sans Unicode"/>
              </a:rPr>
              <a:t>BOSTO</a:t>
            </a:r>
            <a:r>
              <a:rPr sz="300" spc="-5" dirty="0">
                <a:latin typeface="Lucida Sans Unicode"/>
                <a:cs typeface="Lucida Sans Unicode"/>
              </a:rPr>
              <a:t>N </a:t>
            </a:r>
            <a:r>
              <a:rPr sz="300" spc="-10" dirty="0">
                <a:latin typeface="Lucida Sans Unicode"/>
                <a:cs typeface="Lucida Sans Unicode"/>
              </a:rPr>
              <a:t>BAS</a:t>
            </a:r>
            <a:r>
              <a:rPr sz="300" spc="-5" dirty="0">
                <a:latin typeface="Lucida Sans Unicode"/>
                <a:cs typeface="Lucida Sans Unicode"/>
              </a:rPr>
              <a:t>E </a:t>
            </a:r>
            <a:r>
              <a:rPr sz="300" spc="-10" dirty="0">
                <a:latin typeface="Lucida Sans Unicode"/>
                <a:cs typeface="Lucida Sans Unicode"/>
              </a:rPr>
              <a:t>ZONIN</a:t>
            </a:r>
            <a:r>
              <a:rPr sz="300" spc="-5" dirty="0">
                <a:latin typeface="Lucida Sans Unicode"/>
                <a:cs typeface="Lucida Sans Unicode"/>
              </a:rPr>
              <a:t>G CODE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316223" y="2528207"/>
            <a:ext cx="153860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525270" algn="l"/>
              </a:tabLst>
            </a:pPr>
            <a:r>
              <a:rPr sz="300" u="sng" spc="-5" dirty="0">
                <a:latin typeface="Lucida Sans Unicode"/>
                <a:cs typeface="Lucida Sans Unicode"/>
              </a:rPr>
              <a:t> 	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747003" y="2528427"/>
            <a:ext cx="577850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20" dirty="0">
                <a:latin typeface="Lucida Sans Unicode"/>
                <a:cs typeface="Lucida Sans Unicode"/>
              </a:rPr>
              <a:t>NEIGHBORHOOD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DISTRICT: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714633" y="2324550"/>
            <a:ext cx="870585" cy="100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20" dirty="0">
                <a:latin typeface="Lucida Sans Unicode"/>
                <a:cs typeface="Lucida Sans Unicode"/>
              </a:rPr>
              <a:t>BOSTO</a:t>
            </a:r>
            <a:r>
              <a:rPr sz="550" spc="25" dirty="0">
                <a:latin typeface="Lucida Sans Unicode"/>
                <a:cs typeface="Lucida Sans Unicode"/>
              </a:rPr>
              <a:t>N</a:t>
            </a:r>
            <a:r>
              <a:rPr sz="550" spc="10" dirty="0">
                <a:latin typeface="Lucida Sans Unicode"/>
                <a:cs typeface="Lucida Sans Unicode"/>
              </a:rPr>
              <a:t> </a:t>
            </a:r>
            <a:r>
              <a:rPr sz="550" spc="15" dirty="0">
                <a:latin typeface="Lucida Sans Unicode"/>
                <a:cs typeface="Lucida Sans Unicode"/>
              </a:rPr>
              <a:t>ZONIN</a:t>
            </a:r>
            <a:r>
              <a:rPr sz="550" spc="25" dirty="0">
                <a:latin typeface="Lucida Sans Unicode"/>
                <a:cs typeface="Lucida Sans Unicode"/>
              </a:rPr>
              <a:t>G</a:t>
            </a:r>
            <a:r>
              <a:rPr sz="550" spc="15" dirty="0">
                <a:latin typeface="Lucida Sans Unicode"/>
                <a:cs typeface="Lucida Sans Unicode"/>
              </a:rPr>
              <a:t> </a:t>
            </a:r>
            <a:r>
              <a:rPr sz="550" spc="25" dirty="0">
                <a:latin typeface="Lucida Sans Unicode"/>
                <a:cs typeface="Lucida Sans Unicode"/>
              </a:rPr>
              <a:t>CODE</a:t>
            </a:r>
            <a:endParaRPr sz="550">
              <a:latin typeface="Lucida Sans Unicode"/>
              <a:cs typeface="Lucida Sans Unicod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723098" y="2446348"/>
            <a:ext cx="68262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ZONING</a:t>
            </a:r>
            <a:r>
              <a:rPr sz="450" spc="-5" dirty="0">
                <a:latin typeface="Lucida Sans Unicode"/>
                <a:cs typeface="Lucida Sans Unicode"/>
              </a:rPr>
              <a:t>,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5" dirty="0">
                <a:latin typeface="Lucida Sans Unicode"/>
                <a:cs typeface="Lucida Sans Unicode"/>
              </a:rPr>
              <a:t>USE, </a:t>
            </a:r>
            <a:r>
              <a:rPr sz="450" spc="-15" dirty="0">
                <a:latin typeface="Lucida Sans Unicode"/>
                <a:cs typeface="Lucida Sans Unicode"/>
              </a:rPr>
              <a:t>LO</a:t>
            </a:r>
            <a:r>
              <a:rPr sz="450" spc="-10" dirty="0">
                <a:latin typeface="Lucida Sans Unicode"/>
                <a:cs typeface="Lucida Sans Unicode"/>
              </a:rPr>
              <a:t>T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AREA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747051" y="2708066"/>
            <a:ext cx="311150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EXISTING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USE: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748902" y="2647255"/>
            <a:ext cx="426720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OVERLAY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DISTRICT: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720454" y="2952404"/>
            <a:ext cx="916305" cy="278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735">
              <a:lnSpc>
                <a:spcPct val="100000"/>
              </a:lnSpc>
              <a:tabLst>
                <a:tab pos="691515" algn="l"/>
              </a:tabLst>
            </a:pPr>
            <a:r>
              <a:rPr sz="300" spc="10" dirty="0">
                <a:latin typeface="Lucida Sans Unicode"/>
                <a:cs typeface="Lucida Sans Unicode"/>
              </a:rPr>
              <a:t>LO</a:t>
            </a:r>
            <a:r>
              <a:rPr sz="300" spc="15" dirty="0">
                <a:latin typeface="Lucida Sans Unicode"/>
                <a:cs typeface="Lucida Sans Unicode"/>
              </a:rPr>
              <a:t>T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AREA:</a:t>
            </a:r>
            <a:r>
              <a:rPr sz="300" dirty="0">
                <a:latin typeface="Lucida Sans Unicode"/>
                <a:cs typeface="Lucida Sans Unicode"/>
              </a:rPr>
              <a:t>	</a:t>
            </a:r>
            <a:r>
              <a:rPr sz="300" spc="-10" dirty="0">
                <a:latin typeface="Lucida Sans Unicode"/>
                <a:cs typeface="Lucida Sans Unicode"/>
              </a:rPr>
              <a:t>21,063</a:t>
            </a:r>
            <a:r>
              <a:rPr sz="300" spc="-5" dirty="0">
                <a:latin typeface="Lucida Sans Unicode"/>
                <a:cs typeface="Lucida Sans Unicode"/>
              </a:rPr>
              <a:t>± SF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DIMENSIONAL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REGULATIONS</a:t>
            </a:r>
            <a:endParaRPr sz="450">
              <a:latin typeface="Lucida Sans Unicode"/>
              <a:cs typeface="Lucida Sans Unicode"/>
            </a:endParaRPr>
          </a:p>
          <a:p>
            <a:pPr marL="17145">
              <a:lnSpc>
                <a:spcPct val="100000"/>
              </a:lnSpc>
              <a:spcBef>
                <a:spcPts val="110"/>
              </a:spcBef>
            </a:pPr>
            <a:r>
              <a:rPr sz="300" spc="10" dirty="0">
                <a:latin typeface="Lucida Sans Unicode"/>
                <a:cs typeface="Lucida Sans Unicode"/>
              </a:rPr>
              <a:t>Article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13</a:t>
            </a:r>
            <a:r>
              <a:rPr sz="300" spc="5" dirty="0">
                <a:latin typeface="Lucida Sans Unicode"/>
                <a:cs typeface="Lucida Sans Unicode"/>
              </a:rPr>
              <a:t>,</a:t>
            </a:r>
            <a:r>
              <a:rPr sz="300" spc="10" dirty="0">
                <a:latin typeface="Lucida Sans Unicode"/>
                <a:cs typeface="Lucida Sans Unicode"/>
              </a:rPr>
              <a:t> Tabl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B: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749024" y="2587696"/>
            <a:ext cx="402590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ZONIN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DISTRICT: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399123" y="2590636"/>
            <a:ext cx="71691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M-</a:t>
            </a:r>
            <a:r>
              <a:rPr sz="300" spc="-5" dirty="0">
                <a:latin typeface="Lucida Sans Unicode"/>
                <a:cs typeface="Lucida Sans Unicode"/>
              </a:rPr>
              <a:t>1 </a:t>
            </a:r>
            <a:r>
              <a:rPr sz="300" spc="-10" dirty="0">
                <a:latin typeface="Lucida Sans Unicode"/>
                <a:cs typeface="Lucida Sans Unicode"/>
              </a:rPr>
              <a:t>Manufacturing</a:t>
            </a:r>
            <a:r>
              <a:rPr sz="300" spc="-5" dirty="0">
                <a:latin typeface="Lucida Sans Unicode"/>
                <a:cs typeface="Lucida Sans Unicode"/>
              </a:rPr>
              <a:t>,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-5" dirty="0">
                <a:latin typeface="Lucida Sans Unicode"/>
                <a:cs typeface="Lucida Sans Unicode"/>
              </a:rPr>
              <a:t>Use </a:t>
            </a:r>
            <a:r>
              <a:rPr sz="300" spc="-10" dirty="0">
                <a:latin typeface="Lucida Sans Unicode"/>
                <a:cs typeface="Lucida Sans Unicode"/>
              </a:rPr>
              <a:t>adjacen</a:t>
            </a:r>
            <a:r>
              <a:rPr sz="300" spc="-5" dirty="0">
                <a:latin typeface="Lucida Sans Unicode"/>
                <a:cs typeface="Lucida Sans Unicode"/>
              </a:rPr>
              <a:t>t H-1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399140" y="2708528"/>
            <a:ext cx="523240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MERCANTIL</a:t>
            </a:r>
            <a:r>
              <a:rPr sz="300" spc="-5" dirty="0">
                <a:latin typeface="Lucida Sans Unicode"/>
                <a:cs typeface="Lucida Sans Unicode"/>
              </a:rPr>
              <a:t>E / </a:t>
            </a:r>
            <a:r>
              <a:rPr sz="300" spc="-10" dirty="0">
                <a:latin typeface="Lucida Sans Unicode"/>
                <a:cs typeface="Lucida Sans Unicode"/>
              </a:rPr>
              <a:t>WAREHOUSE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719126" y="4560746"/>
            <a:ext cx="2320925" cy="119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12200"/>
              </a:lnSpc>
            </a:pPr>
            <a:r>
              <a:rPr sz="300" spc="10" dirty="0">
                <a:latin typeface="Lucida Sans Unicode"/>
                <a:cs typeface="Lucida Sans Unicode"/>
              </a:rPr>
              <a:t>*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VARIANCES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WERE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GRANTED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</a:t>
            </a:r>
            <a:r>
              <a:rPr sz="300" spc="15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THE</a:t>
            </a:r>
            <a:r>
              <a:rPr sz="300" spc="10" dirty="0">
                <a:latin typeface="Lucida Sans Unicode"/>
                <a:cs typeface="Lucida Sans Unicode"/>
              </a:rPr>
              <a:t> ZONIN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BOAR</a:t>
            </a:r>
            <a:r>
              <a:rPr sz="300" spc="20" dirty="0">
                <a:latin typeface="Lucida Sans Unicode"/>
                <a:cs typeface="Lucida Sans Unicode"/>
              </a:rPr>
              <a:t>D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APPEAL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PUBLIC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HEARING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ON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------------------- DATE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ENTRY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DECISION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IN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THE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INSPECTIONAL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SERVICES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DEPARTMENT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WAS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--------------------------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719126" y="4714161"/>
            <a:ext cx="1242695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PROJECT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IS </a:t>
            </a:r>
            <a:r>
              <a:rPr sz="300" spc="15" dirty="0">
                <a:latin typeface="Lucida Sans Unicode"/>
                <a:cs typeface="Lucida Sans Unicode"/>
              </a:rPr>
              <a:t>SUBJECT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T</a:t>
            </a:r>
            <a:r>
              <a:rPr sz="300" spc="20" dirty="0">
                <a:latin typeface="Lucida Sans Unicode"/>
                <a:cs typeface="Lucida Sans Unicode"/>
              </a:rPr>
              <a:t>O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ARTICLE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8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LARG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PROJECT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REVIEW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9060069" y="5632697"/>
            <a:ext cx="6692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DWELLING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UNIT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COUNT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756035" y="8001176"/>
            <a:ext cx="8255" cy="34290"/>
          </a:xfrm>
          <a:custGeom>
            <a:avLst/>
            <a:gdLst/>
            <a:ahLst/>
            <a:cxnLst/>
            <a:rect l="l" t="t" r="r" b="b"/>
            <a:pathLst>
              <a:path w="8254" h="34290">
                <a:moveTo>
                  <a:pt x="0" y="6476"/>
                </a:moveTo>
                <a:lnTo>
                  <a:pt x="3175" y="4889"/>
                </a:lnTo>
                <a:lnTo>
                  <a:pt x="7937" y="0"/>
                </a:lnTo>
                <a:lnTo>
                  <a:pt x="7937" y="337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781696" y="8031726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1587" y="0"/>
                </a:moveTo>
                <a:lnTo>
                  <a:pt x="0" y="1587"/>
                </a:lnTo>
                <a:lnTo>
                  <a:pt x="1587" y="3175"/>
                </a:lnTo>
                <a:lnTo>
                  <a:pt x="3302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7714766" y="7872598"/>
            <a:ext cx="1729739" cy="341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5" dirty="0">
                <a:latin typeface="Lucida Sans Unicode"/>
                <a:cs typeface="Lucida Sans Unicode"/>
              </a:rPr>
              <a:t>GENERAL NOTES</a:t>
            </a:r>
            <a:endParaRPr sz="500">
              <a:latin typeface="Lucida Sans Unicode"/>
              <a:cs typeface="Lucida Sans Unicode"/>
            </a:endParaRPr>
          </a:p>
          <a:p>
            <a:pPr marL="140970" marR="5080" indent="5715">
              <a:lnSpc>
                <a:spcPct val="107200"/>
              </a:lnSpc>
              <a:spcBef>
                <a:spcPts val="335"/>
              </a:spcBef>
            </a:pPr>
            <a:r>
              <a:rPr sz="350" spc="10" dirty="0">
                <a:latin typeface="Lucida Sans Unicode"/>
                <a:cs typeface="Lucida Sans Unicode"/>
              </a:rPr>
              <a:t>ALL</a:t>
            </a:r>
            <a:r>
              <a:rPr sz="350" spc="5" dirty="0">
                <a:latin typeface="Lucida Sans Unicode"/>
                <a:cs typeface="Lucida Sans Unicode"/>
              </a:rPr>
              <a:t> WOR</a:t>
            </a:r>
            <a:r>
              <a:rPr sz="350" spc="10" dirty="0">
                <a:latin typeface="Lucida Sans Unicode"/>
                <a:cs typeface="Lucida Sans Unicode"/>
              </a:rPr>
              <a:t>K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SHALL</a:t>
            </a:r>
            <a:r>
              <a:rPr sz="350" dirty="0">
                <a:latin typeface="Lucida Sans Unicode"/>
                <a:cs typeface="Lucida Sans Unicode"/>
              </a:rPr>
              <a:t> </a:t>
            </a:r>
            <a:r>
              <a:rPr sz="350" spc="5" dirty="0">
                <a:latin typeface="Lucida Sans Unicode"/>
                <a:cs typeface="Lucida Sans Unicode"/>
              </a:rPr>
              <a:t>BE </a:t>
            </a:r>
            <a:r>
              <a:rPr sz="350" spc="10" dirty="0">
                <a:latin typeface="Lucida Sans Unicode"/>
                <a:cs typeface="Lucida Sans Unicode"/>
              </a:rPr>
              <a:t>DONE</a:t>
            </a:r>
            <a:r>
              <a:rPr sz="350" spc="5" dirty="0">
                <a:latin typeface="Lucida Sans Unicode"/>
                <a:cs typeface="Lucida Sans Unicode"/>
              </a:rPr>
              <a:t> IN </a:t>
            </a:r>
            <a:r>
              <a:rPr sz="350" spc="10" dirty="0">
                <a:latin typeface="Lucida Sans Unicode"/>
                <a:cs typeface="Lucida Sans Unicode"/>
              </a:rPr>
              <a:t>STRICT</a:t>
            </a:r>
            <a:r>
              <a:rPr sz="350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ACCORDANCE</a:t>
            </a:r>
            <a:r>
              <a:rPr sz="350" spc="5" dirty="0">
                <a:latin typeface="Lucida Sans Unicode"/>
                <a:cs typeface="Lucida Sans Unicode"/>
              </a:rPr>
              <a:t> WIT</a:t>
            </a:r>
            <a:r>
              <a:rPr sz="350" spc="10" dirty="0">
                <a:latin typeface="Lucida Sans Unicode"/>
                <a:cs typeface="Lucida Sans Unicode"/>
              </a:rPr>
              <a:t>H</a:t>
            </a:r>
            <a:r>
              <a:rPr sz="350" spc="5" dirty="0">
                <a:latin typeface="Lucida Sans Unicode"/>
                <a:cs typeface="Lucida Sans Unicode"/>
              </a:rPr>
              <a:t> THE </a:t>
            </a:r>
            <a:r>
              <a:rPr sz="350" spc="10" dirty="0">
                <a:latin typeface="Lucida Sans Unicode"/>
                <a:cs typeface="Lucida Sans Unicode"/>
              </a:rPr>
              <a:t>STATE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dirty="0">
                <a:latin typeface="Lucida Sans Unicode"/>
                <a:cs typeface="Lucida Sans Unicode"/>
              </a:rPr>
              <a:t>BUILDIN</a:t>
            </a:r>
            <a:r>
              <a:rPr sz="350" spc="10" dirty="0">
                <a:latin typeface="Lucida Sans Unicode"/>
                <a:cs typeface="Lucida Sans Unicode"/>
              </a:rPr>
              <a:t>G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CODE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OF</a:t>
            </a:r>
            <a:r>
              <a:rPr sz="350" spc="5" dirty="0">
                <a:latin typeface="Lucida Sans Unicode"/>
                <a:cs typeface="Lucida Sans Unicode"/>
              </a:rPr>
              <a:t> MASSACHUSETTS </a:t>
            </a:r>
            <a:r>
              <a:rPr sz="350" spc="10" dirty="0">
                <a:latin typeface="Lucida Sans Unicode"/>
                <a:cs typeface="Lucida Sans Unicode"/>
              </a:rPr>
              <a:t>AND</a:t>
            </a:r>
            <a:r>
              <a:rPr sz="350" spc="5" dirty="0">
                <a:latin typeface="Lucida Sans Unicode"/>
                <a:cs typeface="Lucida Sans Unicode"/>
              </a:rPr>
              <a:t> </a:t>
            </a:r>
            <a:r>
              <a:rPr sz="350" spc="10" dirty="0">
                <a:latin typeface="Lucida Sans Unicode"/>
                <a:cs typeface="Lucida Sans Unicode"/>
              </a:rPr>
              <a:t>ALL</a:t>
            </a:r>
            <a:r>
              <a:rPr sz="350" spc="5" dirty="0">
                <a:latin typeface="Lucida Sans Unicode"/>
                <a:cs typeface="Lucida Sans Unicode"/>
              </a:rPr>
              <a:t> LOCAL </a:t>
            </a:r>
            <a:r>
              <a:rPr sz="350" spc="10" dirty="0">
                <a:latin typeface="Lucida Sans Unicode"/>
                <a:cs typeface="Lucida Sans Unicode"/>
              </a:rPr>
              <a:t>ORDINANCES.</a:t>
            </a:r>
            <a:endParaRPr sz="3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250">
              <a:latin typeface="Times New Roman"/>
              <a:cs typeface="Times New Roman"/>
            </a:endParaRPr>
          </a:p>
          <a:p>
            <a:pPr marL="140970">
              <a:lnSpc>
                <a:spcPct val="100000"/>
              </a:lnSpc>
            </a:pPr>
            <a:r>
              <a:rPr sz="350" spc="10" dirty="0">
                <a:latin typeface="Lucida Sans Unicode"/>
                <a:cs typeface="Lucida Sans Unicode"/>
              </a:rPr>
              <a:t>CONTRACTOR SHALL SECURE ALL</a:t>
            </a:r>
            <a:r>
              <a:rPr sz="350" spc="5" dirty="0">
                <a:latin typeface="Lucida Sans Unicode"/>
                <a:cs typeface="Lucida Sans Unicode"/>
              </a:rPr>
              <a:t> REQUIRE</a:t>
            </a:r>
            <a:r>
              <a:rPr sz="350" spc="10" dirty="0">
                <a:latin typeface="Lucida Sans Unicode"/>
                <a:cs typeface="Lucida Sans Unicode"/>
              </a:rPr>
              <a:t>D</a:t>
            </a:r>
            <a:r>
              <a:rPr sz="350" spc="5" dirty="0">
                <a:latin typeface="Lucida Sans Unicode"/>
                <a:cs typeface="Lucida Sans Unicode"/>
              </a:rPr>
              <a:t> PERMITS.</a:t>
            </a:r>
            <a:endParaRPr sz="350">
              <a:latin typeface="Lucida Sans Unicode"/>
              <a:cs typeface="Lucida Sans Unicode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756035" y="8153153"/>
            <a:ext cx="22860" cy="34290"/>
          </a:xfrm>
          <a:custGeom>
            <a:avLst/>
            <a:gdLst/>
            <a:ahLst/>
            <a:cxnLst/>
            <a:rect l="l" t="t" r="r" b="b"/>
            <a:pathLst>
              <a:path w="22859" h="34290">
                <a:moveTo>
                  <a:pt x="1587" y="8064"/>
                </a:moveTo>
                <a:lnTo>
                  <a:pt x="1587" y="6477"/>
                </a:lnTo>
                <a:lnTo>
                  <a:pt x="3175" y="3175"/>
                </a:lnTo>
                <a:lnTo>
                  <a:pt x="4762" y="1587"/>
                </a:lnTo>
                <a:lnTo>
                  <a:pt x="7937" y="0"/>
                </a:lnTo>
                <a:lnTo>
                  <a:pt x="14414" y="0"/>
                </a:lnTo>
                <a:lnTo>
                  <a:pt x="17589" y="1587"/>
                </a:lnTo>
                <a:lnTo>
                  <a:pt x="19316" y="3175"/>
                </a:lnTo>
                <a:lnTo>
                  <a:pt x="20904" y="6477"/>
                </a:lnTo>
                <a:lnTo>
                  <a:pt x="20904" y="9652"/>
                </a:lnTo>
                <a:lnTo>
                  <a:pt x="19316" y="12827"/>
                </a:lnTo>
                <a:lnTo>
                  <a:pt x="16002" y="17716"/>
                </a:lnTo>
                <a:lnTo>
                  <a:pt x="0" y="33858"/>
                </a:lnTo>
                <a:lnTo>
                  <a:pt x="22491" y="3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788177" y="818370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587" y="0"/>
                </a:moveTo>
                <a:lnTo>
                  <a:pt x="0" y="1587"/>
                </a:lnTo>
                <a:lnTo>
                  <a:pt x="1587" y="3302"/>
                </a:lnTo>
                <a:lnTo>
                  <a:pt x="3175" y="1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2302075" y="2324550"/>
            <a:ext cx="1488440" cy="100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spc="15" dirty="0">
                <a:latin typeface="Lucida Sans Unicode"/>
                <a:cs typeface="Lucida Sans Unicode"/>
              </a:rPr>
              <a:t>BUILDIN</a:t>
            </a:r>
            <a:r>
              <a:rPr sz="550" spc="25" dirty="0">
                <a:latin typeface="Lucida Sans Unicode"/>
                <a:cs typeface="Lucida Sans Unicode"/>
              </a:rPr>
              <a:t>G</a:t>
            </a:r>
            <a:r>
              <a:rPr sz="550" spc="10" dirty="0">
                <a:latin typeface="Lucida Sans Unicode"/>
                <a:cs typeface="Lucida Sans Unicode"/>
              </a:rPr>
              <a:t> </a:t>
            </a:r>
            <a:r>
              <a:rPr sz="550" spc="25" dirty="0">
                <a:latin typeface="Lucida Sans Unicode"/>
                <a:cs typeface="Lucida Sans Unicode"/>
              </a:rPr>
              <a:t>CODE</a:t>
            </a:r>
            <a:r>
              <a:rPr sz="550" spc="10" dirty="0">
                <a:latin typeface="Lucida Sans Unicode"/>
                <a:cs typeface="Lucida Sans Unicode"/>
              </a:rPr>
              <a:t> </a:t>
            </a:r>
            <a:r>
              <a:rPr sz="550" spc="20" dirty="0">
                <a:latin typeface="Lucida Sans Unicode"/>
                <a:cs typeface="Lucida Sans Unicode"/>
              </a:rPr>
              <a:t>COMPLIANCE</a:t>
            </a:r>
            <a:r>
              <a:rPr sz="550" spc="10" dirty="0">
                <a:latin typeface="Lucida Sans Unicode"/>
                <a:cs typeface="Lucida Sans Unicode"/>
              </a:rPr>
              <a:t> </a:t>
            </a:r>
            <a:r>
              <a:rPr sz="550" spc="25" dirty="0">
                <a:latin typeface="Lucida Sans Unicode"/>
                <a:cs typeface="Lucida Sans Unicode"/>
              </a:rPr>
              <a:t>SUMMARY</a:t>
            </a:r>
            <a:endParaRPr sz="550">
              <a:latin typeface="Lucida Sans Unicode"/>
              <a:cs typeface="Lucida Sans Unicode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315966" y="2423411"/>
            <a:ext cx="2139315" cy="0"/>
          </a:xfrm>
          <a:custGeom>
            <a:avLst/>
            <a:gdLst/>
            <a:ahLst/>
            <a:cxnLst/>
            <a:rect l="l" t="t" r="r" b="b"/>
            <a:pathLst>
              <a:path w="2139315">
                <a:moveTo>
                  <a:pt x="0" y="0"/>
                </a:moveTo>
                <a:lnTo>
                  <a:pt x="2139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2301017" y="2437703"/>
            <a:ext cx="1769110" cy="368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BUILDIN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CODE: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78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CMR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9T</a:t>
            </a:r>
            <a:r>
              <a:rPr sz="300" spc="20" dirty="0">
                <a:latin typeface="Lucida Sans Unicode"/>
                <a:cs typeface="Lucida Sans Unicode"/>
              </a:rPr>
              <a:t>H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EDITION:</a:t>
            </a:r>
            <a:endParaRPr sz="300">
              <a:latin typeface="Lucida Sans Unicode"/>
              <a:cs typeface="Lucida Sans Unicode"/>
            </a:endParaRPr>
          </a:p>
          <a:p>
            <a:pPr marL="109220">
              <a:lnSpc>
                <a:spcPct val="100000"/>
              </a:lnSpc>
              <a:spcBef>
                <a:spcPts val="55"/>
              </a:spcBef>
            </a:pPr>
            <a:r>
              <a:rPr sz="300" spc="10" dirty="0">
                <a:latin typeface="Lucida Sans Unicode"/>
                <a:cs typeface="Lucida Sans Unicode"/>
              </a:rPr>
              <a:t>201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INTERNATIONAL</a:t>
            </a:r>
            <a:r>
              <a:rPr sz="300" spc="10" dirty="0">
                <a:latin typeface="Lucida Sans Unicode"/>
                <a:cs typeface="Lucida Sans Unicode"/>
              </a:rPr>
              <a:t> BUILDIN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CODE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(IBC)</a:t>
            </a:r>
            <a:endParaRPr sz="300">
              <a:latin typeface="Lucida Sans Unicode"/>
              <a:cs typeface="Lucida Sans Unicode"/>
            </a:endParaRPr>
          </a:p>
          <a:p>
            <a:pPr marL="109220">
              <a:lnSpc>
                <a:spcPct val="100000"/>
              </a:lnSpc>
              <a:spcBef>
                <a:spcPts val="40"/>
              </a:spcBef>
            </a:pPr>
            <a:r>
              <a:rPr sz="300" spc="10" dirty="0">
                <a:latin typeface="Lucida Sans Unicode"/>
                <a:cs typeface="Lucida Sans Unicode"/>
              </a:rPr>
              <a:t>78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CMR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MASSACHUSETT</a:t>
            </a:r>
            <a:r>
              <a:rPr sz="300" spc="15" dirty="0">
                <a:latin typeface="Lucida Sans Unicode"/>
                <a:cs typeface="Lucida Sans Unicode"/>
              </a:rPr>
              <a:t>S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AMENDMENTS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PROPOSED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USE: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303.</a:t>
            </a: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ASSEMBLY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GROUP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A-2</a:t>
            </a:r>
            <a:r>
              <a:rPr sz="300" dirty="0">
                <a:latin typeface="Lucida Sans Unicode"/>
                <a:cs typeface="Lucida Sans Unicode"/>
              </a:rPr>
              <a:t>  </a:t>
            </a:r>
            <a:r>
              <a:rPr sz="300" spc="2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(GYMNASIUM</a:t>
            </a:r>
            <a:r>
              <a:rPr sz="300" spc="5" dirty="0">
                <a:latin typeface="Lucida Sans Unicode"/>
                <a:cs typeface="Lucida Sans Unicode"/>
              </a:rPr>
              <a:t>,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POSSIBLE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RESTAURANT)</a:t>
            </a:r>
            <a:endParaRPr sz="300">
              <a:latin typeface="Lucida Sans Unicode"/>
              <a:cs typeface="Lucida Sans Unicode"/>
            </a:endParaRPr>
          </a:p>
          <a:p>
            <a:pPr marL="335280">
              <a:lnSpc>
                <a:spcPct val="100000"/>
              </a:lnSpc>
              <a:spcBef>
                <a:spcPts val="55"/>
              </a:spcBef>
            </a:pPr>
            <a:r>
              <a:rPr sz="300" spc="10" dirty="0">
                <a:latin typeface="Lucida Sans Unicode"/>
                <a:cs typeface="Lucida Sans Unicode"/>
              </a:rPr>
              <a:t>310.</a:t>
            </a: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RESIDENTIA</a:t>
            </a:r>
            <a:r>
              <a:rPr sz="300" spc="15" dirty="0">
                <a:latin typeface="Lucida Sans Unicode"/>
                <a:cs typeface="Lucida Sans Unicode"/>
              </a:rPr>
              <a:t>L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GROUP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R-</a:t>
            </a:r>
            <a:r>
              <a:rPr sz="300" spc="15" dirty="0">
                <a:latin typeface="Lucida Sans Unicode"/>
                <a:cs typeface="Lucida Sans Unicode"/>
              </a:rPr>
              <a:t>2</a:t>
            </a:r>
            <a:r>
              <a:rPr sz="300" dirty="0">
                <a:latin typeface="Lucida Sans Unicode"/>
                <a:cs typeface="Lucida Sans Unicode"/>
              </a:rPr>
              <a:t>     </a:t>
            </a:r>
            <a:r>
              <a:rPr sz="300" spc="-5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(APARTMEN</a:t>
            </a:r>
            <a:r>
              <a:rPr sz="300" spc="15" dirty="0">
                <a:latin typeface="Lucida Sans Unicode"/>
                <a:cs typeface="Lucida Sans Unicode"/>
              </a:rPr>
              <a:t>T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HOUSE)</a:t>
            </a:r>
            <a:endParaRPr sz="300">
              <a:latin typeface="Lucida Sans Unicode"/>
              <a:cs typeface="Lucida Sans Unicode"/>
            </a:endParaRPr>
          </a:p>
          <a:p>
            <a:pPr marL="335280">
              <a:lnSpc>
                <a:spcPct val="100000"/>
              </a:lnSpc>
              <a:spcBef>
                <a:spcPts val="55"/>
              </a:spcBef>
            </a:pPr>
            <a:r>
              <a:rPr sz="300" spc="10" dirty="0">
                <a:latin typeface="Lucida Sans Unicode"/>
                <a:cs typeface="Lucida Sans Unicode"/>
              </a:rPr>
              <a:t>311.</a:t>
            </a:r>
            <a:r>
              <a:rPr sz="300" spc="15" dirty="0">
                <a:latin typeface="Lucida Sans Unicode"/>
                <a:cs typeface="Lucida Sans Unicode"/>
              </a:rPr>
              <a:t>3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LO</a:t>
            </a:r>
            <a:r>
              <a:rPr sz="300" spc="25" dirty="0">
                <a:latin typeface="Lucida Sans Unicode"/>
                <a:cs typeface="Lucida Sans Unicode"/>
              </a:rPr>
              <a:t>W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HAZARD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STORAGE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GROUP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S-2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3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(PARKIN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GARAGE)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301017" y="3006452"/>
            <a:ext cx="904240" cy="170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180" marR="440690" indent="-31115">
              <a:lnSpc>
                <a:spcPct val="112500"/>
              </a:lnSpc>
            </a:pPr>
            <a:r>
              <a:rPr sz="300" spc="15" dirty="0">
                <a:latin typeface="Lucida Sans Unicode"/>
                <a:cs typeface="Lucida Sans Unicode"/>
              </a:rPr>
              <a:t>PROPOSED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HEIGHT: STORIES: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 8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STORIES</a:t>
            </a:r>
            <a:endParaRPr sz="300">
              <a:latin typeface="Lucida Sans Unicode"/>
              <a:cs typeface="Lucida Sans Unicode"/>
            </a:endParaRPr>
          </a:p>
          <a:p>
            <a:pPr marL="43180">
              <a:lnSpc>
                <a:spcPct val="100000"/>
              </a:lnSpc>
              <a:spcBef>
                <a:spcPts val="45"/>
              </a:spcBef>
            </a:pPr>
            <a:r>
              <a:rPr sz="300" spc="15" dirty="0">
                <a:latin typeface="Lucida Sans Unicode"/>
                <a:cs typeface="Lucida Sans Unicode"/>
              </a:rPr>
              <a:t>HEIGHT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ABOVE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GRADE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PLANE: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 ±90'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-0"+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01017" y="2844165"/>
            <a:ext cx="1955800" cy="120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15199"/>
              </a:lnSpc>
            </a:pPr>
            <a:r>
              <a:rPr sz="300" spc="10" dirty="0">
                <a:latin typeface="Lucida Sans Unicode"/>
                <a:cs typeface="Lucida Sans Unicode"/>
              </a:rPr>
              <a:t>BUILDIN</a:t>
            </a:r>
            <a:r>
              <a:rPr sz="300" spc="20" dirty="0">
                <a:latin typeface="Lucida Sans Unicode"/>
                <a:cs typeface="Lucida Sans Unicode"/>
              </a:rPr>
              <a:t>G</a:t>
            </a:r>
            <a:r>
              <a:rPr sz="300" spc="10" dirty="0">
                <a:latin typeface="Lucida Sans Unicode"/>
                <a:cs typeface="Lucida Sans Unicode"/>
              </a:rPr>
              <a:t> T</a:t>
            </a:r>
            <a:r>
              <a:rPr sz="300" spc="20" dirty="0">
                <a:latin typeface="Lucida Sans Unicode"/>
                <a:cs typeface="Lucida Sans Unicode"/>
              </a:rPr>
              <a:t>O</a:t>
            </a:r>
            <a:r>
              <a:rPr sz="300" spc="10" dirty="0">
                <a:latin typeface="Lucida Sans Unicode"/>
                <a:cs typeface="Lucida Sans Unicode"/>
              </a:rPr>
              <a:t> B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EQUIPPED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THROUGHOUT</a:t>
            </a:r>
            <a:r>
              <a:rPr sz="300" spc="10" dirty="0">
                <a:latin typeface="Lucida Sans Unicode"/>
                <a:cs typeface="Lucida Sans Unicode"/>
              </a:rPr>
              <a:t> WIT</a:t>
            </a:r>
            <a:r>
              <a:rPr sz="300" spc="20" dirty="0">
                <a:latin typeface="Lucida Sans Unicode"/>
                <a:cs typeface="Lucida Sans Unicode"/>
              </a:rPr>
              <a:t>H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AN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APPROVED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AUTOMATIC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SPRINKLER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SYSTEM</a:t>
            </a:r>
            <a:r>
              <a:rPr sz="300" spc="10" dirty="0">
                <a:latin typeface="Lucida Sans Unicode"/>
                <a:cs typeface="Lucida Sans Unicode"/>
              </a:rPr>
              <a:t> IN </a:t>
            </a:r>
            <a:r>
              <a:rPr sz="300" spc="20" dirty="0">
                <a:latin typeface="Lucida Sans Unicode"/>
                <a:cs typeface="Lucida Sans Unicode"/>
              </a:rPr>
              <a:t>ACCORDANCE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WIT</a:t>
            </a:r>
            <a:r>
              <a:rPr sz="300" spc="20" dirty="0">
                <a:latin typeface="Lucida Sans Unicode"/>
                <a:cs typeface="Lucida Sans Unicode"/>
              </a:rPr>
              <a:t>H</a:t>
            </a:r>
            <a:r>
              <a:rPr sz="300" spc="10" dirty="0">
                <a:latin typeface="Lucida Sans Unicode"/>
                <a:cs typeface="Lucida Sans Unicode"/>
              </a:rPr>
              <a:t> 903.3.1.</a:t>
            </a: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10" dirty="0">
                <a:latin typeface="Lucida Sans Unicode"/>
                <a:cs typeface="Lucida Sans Unicode"/>
              </a:rPr>
              <a:t> (NFP</a:t>
            </a:r>
            <a:r>
              <a:rPr sz="300" spc="20" dirty="0">
                <a:latin typeface="Lucida Sans Unicode"/>
                <a:cs typeface="Lucida Sans Unicode"/>
              </a:rPr>
              <a:t>A</a:t>
            </a:r>
            <a:r>
              <a:rPr sz="300" spc="10" dirty="0">
                <a:latin typeface="Lucida Sans Unicode"/>
                <a:cs typeface="Lucida Sans Unicode"/>
              </a:rPr>
              <a:t> 13)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958688" y="4730753"/>
            <a:ext cx="1019175" cy="72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5" dirty="0">
                <a:latin typeface="Lucida Sans Unicode"/>
                <a:cs typeface="Lucida Sans Unicode"/>
              </a:rPr>
              <a:t>CHAPTER 7 - FIRE </a:t>
            </a:r>
            <a:r>
              <a:rPr sz="350" spc="10" dirty="0">
                <a:latin typeface="Lucida Sans Unicode"/>
                <a:cs typeface="Lucida Sans Unicode"/>
              </a:rPr>
              <a:t>AND</a:t>
            </a:r>
            <a:r>
              <a:rPr sz="350" spc="5" dirty="0">
                <a:latin typeface="Lucida Sans Unicode"/>
                <a:cs typeface="Lucida Sans Unicode"/>
              </a:rPr>
              <a:t> SMOKE</a:t>
            </a:r>
            <a:r>
              <a:rPr sz="350" dirty="0">
                <a:latin typeface="Lucida Sans Unicode"/>
                <a:cs typeface="Lucida Sans Unicode"/>
              </a:rPr>
              <a:t> </a:t>
            </a:r>
            <a:r>
              <a:rPr sz="350" spc="5" dirty="0">
                <a:latin typeface="Lucida Sans Unicode"/>
                <a:cs typeface="Lucida Sans Unicode"/>
              </a:rPr>
              <a:t>PROTECTION</a:t>
            </a:r>
            <a:endParaRPr sz="350">
              <a:latin typeface="Lucida Sans Unicode"/>
              <a:cs typeface="Lucida Sans Unicode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958688" y="2347276"/>
            <a:ext cx="922019" cy="72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50" spc="5" dirty="0">
                <a:latin typeface="Lucida Sans Unicode"/>
                <a:cs typeface="Lucida Sans Unicode"/>
              </a:rPr>
              <a:t>CHAPTER 6 - </a:t>
            </a:r>
            <a:r>
              <a:rPr sz="350" dirty="0">
                <a:latin typeface="Lucida Sans Unicode"/>
                <a:cs typeface="Lucida Sans Unicode"/>
              </a:rPr>
              <a:t>TYPE</a:t>
            </a:r>
            <a:r>
              <a:rPr sz="350" spc="5" dirty="0">
                <a:latin typeface="Lucida Sans Unicode"/>
                <a:cs typeface="Lucida Sans Unicode"/>
              </a:rPr>
              <a:t>S OF</a:t>
            </a:r>
            <a:r>
              <a:rPr sz="350" dirty="0">
                <a:latin typeface="Lucida Sans Unicode"/>
                <a:cs typeface="Lucida Sans Unicode"/>
              </a:rPr>
              <a:t> </a:t>
            </a:r>
            <a:r>
              <a:rPr sz="350" spc="5" dirty="0">
                <a:latin typeface="Lucida Sans Unicode"/>
                <a:cs typeface="Lucida Sans Unicode"/>
              </a:rPr>
              <a:t>CONSTRUCTION</a:t>
            </a:r>
            <a:endParaRPr sz="350">
              <a:latin typeface="Lucida Sans Unicode"/>
              <a:cs typeface="Lucida Sans Unicode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6102018" y="3509467"/>
            <a:ext cx="11430" cy="0"/>
          </a:xfrm>
          <a:custGeom>
            <a:avLst/>
            <a:gdLst/>
            <a:ahLst/>
            <a:cxnLst/>
            <a:rect l="l" t="t" r="r" b="b"/>
            <a:pathLst>
              <a:path w="11429">
                <a:moveTo>
                  <a:pt x="0" y="0"/>
                </a:moveTo>
                <a:lnTo>
                  <a:pt x="113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2099340" y="6221374"/>
            <a:ext cx="1177455" cy="11696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070740" y="2144853"/>
            <a:ext cx="9837420" cy="0"/>
          </a:xfrm>
          <a:custGeom>
            <a:avLst/>
            <a:gdLst/>
            <a:ahLst/>
            <a:cxnLst/>
            <a:rect l="l" t="t" r="r" b="b"/>
            <a:pathLst>
              <a:path w="9837420">
                <a:moveTo>
                  <a:pt x="0" y="0"/>
                </a:moveTo>
                <a:lnTo>
                  <a:pt x="98368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2099073" y="2144853"/>
            <a:ext cx="1377950" cy="82550"/>
          </a:xfrm>
          <a:prstGeom prst="rect">
            <a:avLst/>
          </a:prstGeom>
          <a:ln w="51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32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ARCHITECT'S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PROJECT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NO.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14-275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1907547" y="685928"/>
            <a:ext cx="81280" cy="1459230"/>
          </a:xfrm>
          <a:custGeom>
            <a:avLst/>
            <a:gdLst/>
            <a:ahLst/>
            <a:cxnLst/>
            <a:rect l="l" t="t" r="r" b="b"/>
            <a:pathLst>
              <a:path w="81279" h="1459230">
                <a:moveTo>
                  <a:pt x="0" y="1458925"/>
                </a:moveTo>
                <a:lnTo>
                  <a:pt x="0" y="0"/>
                </a:lnTo>
                <a:lnTo>
                  <a:pt x="809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1937836" y="685932"/>
            <a:ext cx="0" cy="7526655"/>
          </a:xfrm>
          <a:custGeom>
            <a:avLst/>
            <a:gdLst/>
            <a:ahLst/>
            <a:cxnLst/>
            <a:rect l="l" t="t" r="r" b="b"/>
            <a:pathLst>
              <a:path h="7526655">
                <a:moveTo>
                  <a:pt x="0" y="0"/>
                </a:moveTo>
                <a:lnTo>
                  <a:pt x="0" y="75263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328795" y="2293391"/>
            <a:ext cx="1513205" cy="5915025"/>
          </a:xfrm>
          <a:custGeom>
            <a:avLst/>
            <a:gdLst/>
            <a:ahLst/>
            <a:cxnLst/>
            <a:rect l="l" t="t" r="r" b="b"/>
            <a:pathLst>
              <a:path w="1513204" h="5915025">
                <a:moveTo>
                  <a:pt x="0" y="5914910"/>
                </a:moveTo>
                <a:lnTo>
                  <a:pt x="1513014" y="5914910"/>
                </a:lnTo>
                <a:lnTo>
                  <a:pt x="1513014" y="0"/>
                </a:lnTo>
                <a:lnTo>
                  <a:pt x="0" y="0"/>
                </a:lnTo>
                <a:lnTo>
                  <a:pt x="0" y="5914910"/>
                </a:lnTo>
                <a:close/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2097615" y="2309268"/>
            <a:ext cx="1382471" cy="31929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7705138" y="847728"/>
            <a:ext cx="3012440" cy="1252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ct val="100000"/>
              </a:lnSpc>
            </a:pPr>
            <a:r>
              <a:rPr sz="2200" spc="-5" dirty="0">
                <a:latin typeface="Lucida Sans Unicode"/>
                <a:cs typeface="Lucida Sans Unicode"/>
              </a:rPr>
              <a:t>Multi-Famil</a:t>
            </a:r>
            <a:r>
              <a:rPr sz="2200" dirty="0">
                <a:latin typeface="Lucida Sans Unicode"/>
                <a:cs typeface="Lucida Sans Unicode"/>
              </a:rPr>
              <a:t>y</a:t>
            </a:r>
            <a:r>
              <a:rPr sz="2200" spc="15" dirty="0">
                <a:latin typeface="Lucida Sans Unicode"/>
                <a:cs typeface="Lucida Sans Unicode"/>
              </a:rPr>
              <a:t> </a:t>
            </a:r>
            <a:r>
              <a:rPr sz="2200" dirty="0">
                <a:latin typeface="Lucida Sans Unicode"/>
                <a:cs typeface="Lucida Sans Unicode"/>
              </a:rPr>
              <a:t>Dwelling</a:t>
            </a:r>
            <a:endParaRPr sz="2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200" dirty="0">
                <a:latin typeface="Lucida Sans Unicode"/>
                <a:cs typeface="Lucida Sans Unicode"/>
              </a:rPr>
              <a:t>/ Commercial</a:t>
            </a:r>
            <a:endParaRPr sz="2200">
              <a:latin typeface="Lucida Sans Unicode"/>
              <a:cs typeface="Lucida Sans Unicode"/>
            </a:endParaRPr>
          </a:p>
          <a:p>
            <a:pPr marL="33020">
              <a:lnSpc>
                <a:spcPct val="100000"/>
              </a:lnSpc>
              <a:spcBef>
                <a:spcPts val="409"/>
              </a:spcBef>
            </a:pPr>
            <a:r>
              <a:rPr sz="1750" spc="-5" dirty="0">
                <a:latin typeface="Lucida Sans Unicode"/>
                <a:cs typeface="Lucida Sans Unicode"/>
              </a:rPr>
              <a:t>27</a:t>
            </a:r>
            <a:r>
              <a:rPr sz="1750" dirty="0">
                <a:latin typeface="Lucida Sans Unicode"/>
                <a:cs typeface="Lucida Sans Unicode"/>
              </a:rPr>
              <a:t>0</a:t>
            </a:r>
            <a:r>
              <a:rPr sz="1750" spc="5" dirty="0">
                <a:latin typeface="Lucida Sans Unicode"/>
                <a:cs typeface="Lucida Sans Unicode"/>
              </a:rPr>
              <a:t> </a:t>
            </a:r>
            <a:r>
              <a:rPr sz="1750" dirty="0">
                <a:latin typeface="Lucida Sans Unicode"/>
                <a:cs typeface="Lucida Sans Unicode"/>
              </a:rPr>
              <a:t>DORCHESTER</a:t>
            </a:r>
            <a:r>
              <a:rPr sz="1750" spc="5" dirty="0">
                <a:latin typeface="Lucida Sans Unicode"/>
                <a:cs typeface="Lucida Sans Unicode"/>
              </a:rPr>
              <a:t> </a:t>
            </a:r>
            <a:r>
              <a:rPr sz="1750" dirty="0">
                <a:latin typeface="Lucida Sans Unicode"/>
                <a:cs typeface="Lucida Sans Unicode"/>
              </a:rPr>
              <a:t>AVENUE</a:t>
            </a:r>
            <a:endParaRPr sz="1750">
              <a:latin typeface="Lucida Sans Unicode"/>
              <a:cs typeface="Lucida Sans Unicode"/>
            </a:endParaRPr>
          </a:p>
          <a:p>
            <a:pPr marL="40640">
              <a:lnSpc>
                <a:spcPct val="100000"/>
              </a:lnSpc>
              <a:spcBef>
                <a:spcPts val="110"/>
              </a:spcBef>
              <a:tabLst>
                <a:tab pos="2176780" algn="l"/>
              </a:tabLst>
            </a:pPr>
            <a:r>
              <a:rPr sz="1750" dirty="0">
                <a:latin typeface="Lucida Sans Unicode"/>
                <a:cs typeface="Lucida Sans Unicode"/>
              </a:rPr>
              <a:t>South </a:t>
            </a:r>
            <a:r>
              <a:rPr sz="1750" spc="-5" dirty="0">
                <a:latin typeface="Lucida Sans Unicode"/>
                <a:cs typeface="Lucida Sans Unicode"/>
              </a:rPr>
              <a:t>Boston</a:t>
            </a:r>
            <a:r>
              <a:rPr sz="1750" dirty="0">
                <a:latin typeface="Lucida Sans Unicode"/>
                <a:cs typeface="Lucida Sans Unicode"/>
              </a:rPr>
              <a:t>,</a:t>
            </a:r>
            <a:r>
              <a:rPr sz="1750" spc="5" dirty="0">
                <a:latin typeface="Lucida Sans Unicode"/>
                <a:cs typeface="Lucida Sans Unicode"/>
              </a:rPr>
              <a:t> </a:t>
            </a:r>
            <a:r>
              <a:rPr sz="1750" spc="-5" dirty="0">
                <a:latin typeface="Lucida Sans Unicode"/>
                <a:cs typeface="Lucida Sans Unicode"/>
              </a:rPr>
              <a:t>M</a:t>
            </a:r>
            <a:r>
              <a:rPr sz="1750" dirty="0">
                <a:latin typeface="Lucida Sans Unicode"/>
                <a:cs typeface="Lucida Sans Unicode"/>
              </a:rPr>
              <a:t>A	</a:t>
            </a:r>
            <a:r>
              <a:rPr sz="1750" spc="-5" dirty="0">
                <a:latin typeface="Lucida Sans Unicode"/>
                <a:cs typeface="Lucida Sans Unicode"/>
              </a:rPr>
              <a:t>02127</a:t>
            </a:r>
            <a:endParaRPr sz="1750">
              <a:latin typeface="Lucida Sans Unicode"/>
              <a:cs typeface="Lucida Sans Unicode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557469" y="2349152"/>
            <a:ext cx="4508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5" dirty="0">
                <a:latin typeface="Lucida Sans Unicode"/>
                <a:cs typeface="Lucida Sans Unicode"/>
              </a:rPr>
              <a:t>u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2298398" y="2460522"/>
            <a:ext cx="46990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A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2883290" y="2497690"/>
            <a:ext cx="4254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5" dirty="0">
                <a:latin typeface="Lucida Sans Unicode"/>
                <a:cs typeface="Lucida Sans Unicode"/>
              </a:rPr>
              <a:t>a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2196419" y="2572025"/>
            <a:ext cx="3746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spc="-5" dirty="0">
                <a:latin typeface="Lucida Sans Unicode"/>
                <a:cs typeface="Lucida Sans Unicode"/>
              </a:rPr>
              <a:t>t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2099203" y="687353"/>
            <a:ext cx="1377950" cy="1376680"/>
          </a:xfrm>
          <a:prstGeom prst="rect">
            <a:avLst/>
          </a:prstGeom>
          <a:ln w="515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7150">
              <a:lnSpc>
                <a:spcPct val="100000"/>
              </a:lnSpc>
            </a:pPr>
            <a:r>
              <a:rPr sz="500" spc="-5" dirty="0">
                <a:latin typeface="Lucida Sans Unicode"/>
                <a:cs typeface="Lucida Sans Unicode"/>
              </a:rPr>
              <a:t>37</a:t>
            </a:r>
            <a:r>
              <a:rPr sz="500" dirty="0">
                <a:latin typeface="Lucida Sans Unicode"/>
                <a:cs typeface="Lucida Sans Unicode"/>
              </a:rPr>
              <a:t>4 CONGRESS STREET</a:t>
            </a:r>
            <a:endParaRPr sz="500">
              <a:latin typeface="Lucida Sans Unicode"/>
              <a:cs typeface="Lucida Sans Unicode"/>
            </a:endParaRPr>
          </a:p>
          <a:p>
            <a:pPr marL="57785">
              <a:lnSpc>
                <a:spcPct val="100000"/>
              </a:lnSpc>
              <a:spcBef>
                <a:spcPts val="15"/>
              </a:spcBef>
            </a:pPr>
            <a:r>
              <a:rPr sz="500" spc="-5" dirty="0">
                <a:latin typeface="Lucida Sans Unicode"/>
                <a:cs typeface="Lucida Sans Unicode"/>
              </a:rPr>
              <a:t>BOSTON</a:t>
            </a:r>
            <a:r>
              <a:rPr sz="500" dirty="0">
                <a:latin typeface="Lucida Sans Unicode"/>
                <a:cs typeface="Lucida Sans Unicode"/>
              </a:rPr>
              <a:t>, </a:t>
            </a:r>
            <a:r>
              <a:rPr sz="500" spc="-5" dirty="0">
                <a:latin typeface="Lucida Sans Unicode"/>
                <a:cs typeface="Lucida Sans Unicode"/>
              </a:rPr>
              <a:t>M</a:t>
            </a:r>
            <a:r>
              <a:rPr sz="500" dirty="0">
                <a:latin typeface="Lucida Sans Unicode"/>
                <a:cs typeface="Lucida Sans Unicode"/>
              </a:rPr>
              <a:t>A </a:t>
            </a:r>
            <a:r>
              <a:rPr sz="500" spc="-5" dirty="0">
                <a:latin typeface="Lucida Sans Unicode"/>
                <a:cs typeface="Lucida Sans Unicode"/>
              </a:rPr>
              <a:t>02210-1807</a:t>
            </a:r>
            <a:endParaRPr sz="500">
              <a:latin typeface="Lucida Sans Unicode"/>
              <a:cs typeface="Lucida Sans Unicode"/>
            </a:endParaRPr>
          </a:p>
          <a:p>
            <a:pPr marL="62865">
              <a:lnSpc>
                <a:spcPct val="100000"/>
              </a:lnSpc>
              <a:spcBef>
                <a:spcPts val="30"/>
              </a:spcBef>
            </a:pPr>
            <a:r>
              <a:rPr sz="500" spc="-5" dirty="0">
                <a:latin typeface="Lucida Sans Unicode"/>
                <a:cs typeface="Lucida Sans Unicode"/>
              </a:rPr>
              <a:t>TEL</a:t>
            </a:r>
            <a:r>
              <a:rPr sz="500" dirty="0">
                <a:latin typeface="Lucida Sans Unicode"/>
                <a:cs typeface="Lucida Sans Unicode"/>
              </a:rPr>
              <a:t>:  </a:t>
            </a:r>
            <a:r>
              <a:rPr sz="500" spc="-5" dirty="0">
                <a:latin typeface="Lucida Sans Unicode"/>
                <a:cs typeface="Lucida Sans Unicode"/>
              </a:rPr>
              <a:t>(617</a:t>
            </a:r>
            <a:r>
              <a:rPr sz="500" dirty="0">
                <a:latin typeface="Lucida Sans Unicode"/>
                <a:cs typeface="Lucida Sans Unicode"/>
              </a:rPr>
              <a:t>) </a:t>
            </a:r>
            <a:r>
              <a:rPr sz="500" spc="-5" dirty="0">
                <a:latin typeface="Lucida Sans Unicode"/>
                <a:cs typeface="Lucida Sans Unicode"/>
              </a:rPr>
              <a:t>423-1022</a:t>
            </a:r>
            <a:endParaRPr sz="500">
              <a:latin typeface="Lucida Sans Unicode"/>
              <a:cs typeface="Lucida Sans Unicode"/>
            </a:endParaRPr>
          </a:p>
          <a:p>
            <a:pPr marL="57785">
              <a:lnSpc>
                <a:spcPct val="100000"/>
              </a:lnSpc>
              <a:spcBef>
                <a:spcPts val="30"/>
              </a:spcBef>
            </a:pPr>
            <a:r>
              <a:rPr sz="500" spc="-5" dirty="0">
                <a:latin typeface="Lucida Sans Unicode"/>
                <a:cs typeface="Lucida Sans Unicode"/>
              </a:rPr>
              <a:t>FAX</a:t>
            </a:r>
            <a:r>
              <a:rPr sz="500" dirty="0">
                <a:latin typeface="Lucida Sans Unicode"/>
                <a:cs typeface="Lucida Sans Unicode"/>
              </a:rPr>
              <a:t>: </a:t>
            </a:r>
            <a:r>
              <a:rPr sz="500" spc="-5" dirty="0">
                <a:latin typeface="Lucida Sans Unicode"/>
                <a:cs typeface="Lucida Sans Unicode"/>
              </a:rPr>
              <a:t>(617</a:t>
            </a:r>
            <a:r>
              <a:rPr sz="500" dirty="0">
                <a:latin typeface="Lucida Sans Unicode"/>
                <a:cs typeface="Lucida Sans Unicode"/>
              </a:rPr>
              <a:t>) </a:t>
            </a:r>
            <a:r>
              <a:rPr sz="500" spc="-5" dirty="0">
                <a:latin typeface="Lucida Sans Unicode"/>
                <a:cs typeface="Lucida Sans Unicode"/>
              </a:rPr>
              <a:t>426-0939</a:t>
            </a:r>
            <a:endParaRPr sz="500">
              <a:latin typeface="Lucida Sans Unicode"/>
              <a:cs typeface="Lucida Sans Unicode"/>
            </a:endParaRPr>
          </a:p>
          <a:p>
            <a:pPr marL="60325">
              <a:lnSpc>
                <a:spcPct val="100000"/>
              </a:lnSpc>
              <a:spcBef>
                <a:spcPts val="30"/>
              </a:spcBef>
            </a:pPr>
            <a:r>
              <a:rPr sz="500" spc="-5" dirty="0">
                <a:latin typeface="Lucida Sans Unicode"/>
                <a:cs typeface="Lucida Sans Unicode"/>
              </a:rPr>
              <a:t>email</a:t>
            </a:r>
            <a:r>
              <a:rPr sz="500" dirty="0">
                <a:latin typeface="Lucida Sans Unicode"/>
                <a:cs typeface="Lucida Sans Unicode"/>
              </a:rPr>
              <a:t>: </a:t>
            </a:r>
            <a:r>
              <a:rPr sz="500" spc="-5" dirty="0">
                <a:latin typeface="Lucida Sans Unicode"/>
                <a:cs typeface="Lucida Sans Unicode"/>
                <a:hlinkClick r:id="rId5"/>
              </a:rPr>
              <a:t>apisani@pisani.com</a:t>
            </a:r>
            <a:endParaRPr sz="500">
              <a:latin typeface="Lucida Sans Unicode"/>
              <a:cs typeface="Lucida Sans Unicode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2157006" y="875074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20" h="67944">
                <a:moveTo>
                  <a:pt x="0" y="67856"/>
                </a:moveTo>
                <a:lnTo>
                  <a:pt x="0" y="0"/>
                </a:lnTo>
                <a:lnTo>
                  <a:pt x="29095" y="0"/>
                </a:lnTo>
                <a:lnTo>
                  <a:pt x="38760" y="3314"/>
                </a:lnTo>
                <a:lnTo>
                  <a:pt x="41922" y="6476"/>
                </a:lnTo>
                <a:lnTo>
                  <a:pt x="45237" y="12966"/>
                </a:lnTo>
                <a:lnTo>
                  <a:pt x="45237" y="22618"/>
                </a:lnTo>
                <a:lnTo>
                  <a:pt x="41922" y="29095"/>
                </a:lnTo>
                <a:lnTo>
                  <a:pt x="38760" y="32270"/>
                </a:lnTo>
                <a:lnTo>
                  <a:pt x="29095" y="35585"/>
                </a:lnTo>
                <a:lnTo>
                  <a:pt x="0" y="35585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2224858" y="875074"/>
            <a:ext cx="0" cy="6794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67856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2250644" y="875079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20" h="67944">
                <a:moveTo>
                  <a:pt x="45110" y="9651"/>
                </a:moveTo>
                <a:lnTo>
                  <a:pt x="38760" y="3301"/>
                </a:lnTo>
                <a:lnTo>
                  <a:pt x="28968" y="0"/>
                </a:lnTo>
                <a:lnTo>
                  <a:pt x="16141" y="0"/>
                </a:lnTo>
                <a:lnTo>
                  <a:pt x="6489" y="3301"/>
                </a:lnTo>
                <a:lnTo>
                  <a:pt x="0" y="9651"/>
                </a:lnTo>
                <a:lnTo>
                  <a:pt x="0" y="16128"/>
                </a:lnTo>
                <a:lnTo>
                  <a:pt x="3175" y="22618"/>
                </a:lnTo>
                <a:lnTo>
                  <a:pt x="6489" y="25793"/>
                </a:lnTo>
                <a:lnTo>
                  <a:pt x="12839" y="29095"/>
                </a:lnTo>
                <a:lnTo>
                  <a:pt x="32283" y="35572"/>
                </a:lnTo>
                <a:lnTo>
                  <a:pt x="38760" y="38747"/>
                </a:lnTo>
                <a:lnTo>
                  <a:pt x="41935" y="41922"/>
                </a:lnTo>
                <a:lnTo>
                  <a:pt x="45110" y="48412"/>
                </a:lnTo>
                <a:lnTo>
                  <a:pt x="45110" y="58064"/>
                </a:lnTo>
                <a:lnTo>
                  <a:pt x="38760" y="64541"/>
                </a:lnTo>
                <a:lnTo>
                  <a:pt x="28968" y="67856"/>
                </a:lnTo>
                <a:lnTo>
                  <a:pt x="16141" y="67856"/>
                </a:lnTo>
                <a:lnTo>
                  <a:pt x="6489" y="64541"/>
                </a:lnTo>
                <a:lnTo>
                  <a:pt x="0" y="58064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315198" y="875074"/>
            <a:ext cx="52069" cy="67945"/>
          </a:xfrm>
          <a:custGeom>
            <a:avLst/>
            <a:gdLst/>
            <a:ahLst/>
            <a:cxnLst/>
            <a:rect l="l" t="t" r="r" b="b"/>
            <a:pathLst>
              <a:path w="52070" h="67944">
                <a:moveTo>
                  <a:pt x="0" y="67856"/>
                </a:moveTo>
                <a:lnTo>
                  <a:pt x="25793" y="0"/>
                </a:lnTo>
                <a:lnTo>
                  <a:pt x="51587" y="6785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2324854" y="92031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7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2386227" y="875074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20" h="67944">
                <a:moveTo>
                  <a:pt x="0" y="67856"/>
                </a:moveTo>
                <a:lnTo>
                  <a:pt x="0" y="0"/>
                </a:lnTo>
                <a:lnTo>
                  <a:pt x="45097" y="67856"/>
                </a:lnTo>
                <a:lnTo>
                  <a:pt x="45097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2457255" y="875074"/>
            <a:ext cx="0" cy="6794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67856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2634759" y="884731"/>
            <a:ext cx="0" cy="58419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8204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2605660" y="913831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8064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2812264" y="875074"/>
            <a:ext cx="52069" cy="67945"/>
          </a:xfrm>
          <a:custGeom>
            <a:avLst/>
            <a:gdLst/>
            <a:ahLst/>
            <a:cxnLst/>
            <a:rect l="l" t="t" r="r" b="b"/>
            <a:pathLst>
              <a:path w="52070" h="67944">
                <a:moveTo>
                  <a:pt x="0" y="67856"/>
                </a:moveTo>
                <a:lnTo>
                  <a:pt x="25793" y="0"/>
                </a:lnTo>
                <a:lnTo>
                  <a:pt x="51587" y="6785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2821919" y="92031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7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2883298" y="875079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20" h="67944">
                <a:moveTo>
                  <a:pt x="45097" y="9651"/>
                </a:moveTo>
                <a:lnTo>
                  <a:pt x="38620" y="3301"/>
                </a:lnTo>
                <a:lnTo>
                  <a:pt x="28956" y="0"/>
                </a:lnTo>
                <a:lnTo>
                  <a:pt x="16129" y="0"/>
                </a:lnTo>
                <a:lnTo>
                  <a:pt x="6337" y="3301"/>
                </a:lnTo>
                <a:lnTo>
                  <a:pt x="0" y="9651"/>
                </a:lnTo>
                <a:lnTo>
                  <a:pt x="0" y="16128"/>
                </a:lnTo>
                <a:lnTo>
                  <a:pt x="3162" y="22618"/>
                </a:lnTo>
                <a:lnTo>
                  <a:pt x="6337" y="25793"/>
                </a:lnTo>
                <a:lnTo>
                  <a:pt x="12827" y="29095"/>
                </a:lnTo>
                <a:lnTo>
                  <a:pt x="32270" y="35572"/>
                </a:lnTo>
                <a:lnTo>
                  <a:pt x="38620" y="38747"/>
                </a:lnTo>
                <a:lnTo>
                  <a:pt x="41922" y="41922"/>
                </a:lnTo>
                <a:lnTo>
                  <a:pt x="45097" y="48412"/>
                </a:lnTo>
                <a:lnTo>
                  <a:pt x="45097" y="58064"/>
                </a:lnTo>
                <a:lnTo>
                  <a:pt x="38620" y="64541"/>
                </a:lnTo>
                <a:lnTo>
                  <a:pt x="28956" y="67856"/>
                </a:lnTo>
                <a:lnTo>
                  <a:pt x="16129" y="67856"/>
                </a:lnTo>
                <a:lnTo>
                  <a:pt x="6337" y="64541"/>
                </a:lnTo>
                <a:lnTo>
                  <a:pt x="0" y="58064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947844" y="875079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20" h="67944">
                <a:moveTo>
                  <a:pt x="45097" y="9651"/>
                </a:moveTo>
                <a:lnTo>
                  <a:pt x="38620" y="3301"/>
                </a:lnTo>
                <a:lnTo>
                  <a:pt x="28956" y="0"/>
                </a:lnTo>
                <a:lnTo>
                  <a:pt x="16129" y="0"/>
                </a:lnTo>
                <a:lnTo>
                  <a:pt x="6337" y="3301"/>
                </a:lnTo>
                <a:lnTo>
                  <a:pt x="0" y="9651"/>
                </a:lnTo>
                <a:lnTo>
                  <a:pt x="0" y="16128"/>
                </a:lnTo>
                <a:lnTo>
                  <a:pt x="3162" y="22618"/>
                </a:lnTo>
                <a:lnTo>
                  <a:pt x="6337" y="25793"/>
                </a:lnTo>
                <a:lnTo>
                  <a:pt x="12827" y="29095"/>
                </a:lnTo>
                <a:lnTo>
                  <a:pt x="32270" y="35572"/>
                </a:lnTo>
                <a:lnTo>
                  <a:pt x="38620" y="38747"/>
                </a:lnTo>
                <a:lnTo>
                  <a:pt x="41922" y="41922"/>
                </a:lnTo>
                <a:lnTo>
                  <a:pt x="45097" y="48412"/>
                </a:lnTo>
                <a:lnTo>
                  <a:pt x="45097" y="58064"/>
                </a:lnTo>
                <a:lnTo>
                  <a:pt x="38620" y="64541"/>
                </a:lnTo>
                <a:lnTo>
                  <a:pt x="28956" y="67856"/>
                </a:lnTo>
                <a:lnTo>
                  <a:pt x="16129" y="67856"/>
                </a:lnTo>
                <a:lnTo>
                  <a:pt x="6337" y="64541"/>
                </a:lnTo>
                <a:lnTo>
                  <a:pt x="0" y="58064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3012379" y="875075"/>
            <a:ext cx="52069" cy="67945"/>
          </a:xfrm>
          <a:custGeom>
            <a:avLst/>
            <a:gdLst/>
            <a:ahLst/>
            <a:cxnLst/>
            <a:rect l="l" t="t" r="r" b="b"/>
            <a:pathLst>
              <a:path w="52069" h="67944">
                <a:moveTo>
                  <a:pt x="19316" y="0"/>
                </a:moveTo>
                <a:lnTo>
                  <a:pt x="12839" y="3302"/>
                </a:lnTo>
                <a:lnTo>
                  <a:pt x="6349" y="9652"/>
                </a:lnTo>
                <a:lnTo>
                  <a:pt x="3174" y="16141"/>
                </a:lnTo>
                <a:lnTo>
                  <a:pt x="0" y="25793"/>
                </a:lnTo>
                <a:lnTo>
                  <a:pt x="0" y="41935"/>
                </a:lnTo>
                <a:lnTo>
                  <a:pt x="3174" y="51714"/>
                </a:lnTo>
                <a:lnTo>
                  <a:pt x="6349" y="58064"/>
                </a:lnTo>
                <a:lnTo>
                  <a:pt x="12839" y="64541"/>
                </a:lnTo>
                <a:lnTo>
                  <a:pt x="19316" y="67856"/>
                </a:lnTo>
                <a:lnTo>
                  <a:pt x="32283" y="67856"/>
                </a:lnTo>
                <a:lnTo>
                  <a:pt x="38633" y="64541"/>
                </a:lnTo>
                <a:lnTo>
                  <a:pt x="45110" y="58064"/>
                </a:lnTo>
                <a:lnTo>
                  <a:pt x="48412" y="51714"/>
                </a:lnTo>
                <a:lnTo>
                  <a:pt x="51587" y="41935"/>
                </a:lnTo>
                <a:lnTo>
                  <a:pt x="51587" y="25793"/>
                </a:lnTo>
                <a:lnTo>
                  <a:pt x="48412" y="16141"/>
                </a:lnTo>
                <a:lnTo>
                  <a:pt x="45110" y="9652"/>
                </a:lnTo>
                <a:lnTo>
                  <a:pt x="38633" y="3302"/>
                </a:lnTo>
                <a:lnTo>
                  <a:pt x="32283" y="0"/>
                </a:lnTo>
                <a:lnTo>
                  <a:pt x="19316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3083278" y="875071"/>
            <a:ext cx="48895" cy="67945"/>
          </a:xfrm>
          <a:custGeom>
            <a:avLst/>
            <a:gdLst/>
            <a:ahLst/>
            <a:cxnLst/>
            <a:rect l="l" t="t" r="r" b="b"/>
            <a:pathLst>
              <a:path w="48894" h="67944">
                <a:moveTo>
                  <a:pt x="48412" y="16141"/>
                </a:moveTo>
                <a:lnTo>
                  <a:pt x="45237" y="9664"/>
                </a:lnTo>
                <a:lnTo>
                  <a:pt x="38760" y="3314"/>
                </a:lnTo>
                <a:lnTo>
                  <a:pt x="32270" y="0"/>
                </a:lnTo>
                <a:lnTo>
                  <a:pt x="19443" y="0"/>
                </a:lnTo>
                <a:lnTo>
                  <a:pt x="12966" y="3314"/>
                </a:lnTo>
                <a:lnTo>
                  <a:pt x="6476" y="9664"/>
                </a:lnTo>
                <a:lnTo>
                  <a:pt x="3314" y="16141"/>
                </a:lnTo>
                <a:lnTo>
                  <a:pt x="0" y="25793"/>
                </a:lnTo>
                <a:lnTo>
                  <a:pt x="0" y="41935"/>
                </a:lnTo>
                <a:lnTo>
                  <a:pt x="3314" y="51727"/>
                </a:lnTo>
                <a:lnTo>
                  <a:pt x="6476" y="58064"/>
                </a:lnTo>
                <a:lnTo>
                  <a:pt x="12966" y="64554"/>
                </a:lnTo>
                <a:lnTo>
                  <a:pt x="19443" y="67856"/>
                </a:lnTo>
                <a:lnTo>
                  <a:pt x="32270" y="67856"/>
                </a:lnTo>
                <a:lnTo>
                  <a:pt x="38760" y="64554"/>
                </a:lnTo>
                <a:lnTo>
                  <a:pt x="45237" y="58064"/>
                </a:lnTo>
                <a:lnTo>
                  <a:pt x="48412" y="51727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3151135" y="875074"/>
            <a:ext cx="0" cy="6794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67856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3176927" y="875074"/>
            <a:ext cx="52069" cy="67945"/>
          </a:xfrm>
          <a:custGeom>
            <a:avLst/>
            <a:gdLst/>
            <a:ahLst/>
            <a:cxnLst/>
            <a:rect l="l" t="t" r="r" b="b"/>
            <a:pathLst>
              <a:path w="52069" h="67944">
                <a:moveTo>
                  <a:pt x="0" y="67856"/>
                </a:moveTo>
                <a:lnTo>
                  <a:pt x="25793" y="0"/>
                </a:lnTo>
                <a:lnTo>
                  <a:pt x="51587" y="6785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3186582" y="920311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27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3270572" y="875075"/>
            <a:ext cx="0" cy="67945"/>
          </a:xfrm>
          <a:custGeom>
            <a:avLst/>
            <a:gdLst/>
            <a:ahLst/>
            <a:cxnLst/>
            <a:rect l="l" t="t" r="r" b="b"/>
            <a:pathLst>
              <a:path h="67944">
                <a:moveTo>
                  <a:pt x="0" y="0"/>
                </a:moveTo>
                <a:lnTo>
                  <a:pt x="0" y="6785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3247955" y="875075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11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306021" y="875074"/>
            <a:ext cx="42545" cy="67945"/>
          </a:xfrm>
          <a:custGeom>
            <a:avLst/>
            <a:gdLst/>
            <a:ahLst/>
            <a:cxnLst/>
            <a:rect l="l" t="t" r="r" b="b"/>
            <a:pathLst>
              <a:path w="42544" h="67944">
                <a:moveTo>
                  <a:pt x="0" y="67856"/>
                </a:moveTo>
                <a:lnTo>
                  <a:pt x="0" y="0"/>
                </a:lnTo>
                <a:lnTo>
                  <a:pt x="41935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306021" y="907348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793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306021" y="9429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0" y="0"/>
                </a:moveTo>
                <a:lnTo>
                  <a:pt x="41935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3367387" y="875079"/>
            <a:ext cx="45720" cy="67945"/>
          </a:xfrm>
          <a:custGeom>
            <a:avLst/>
            <a:gdLst/>
            <a:ahLst/>
            <a:cxnLst/>
            <a:rect l="l" t="t" r="r" b="b"/>
            <a:pathLst>
              <a:path w="45719" h="67944">
                <a:moveTo>
                  <a:pt x="45110" y="9651"/>
                </a:moveTo>
                <a:lnTo>
                  <a:pt x="38760" y="3301"/>
                </a:lnTo>
                <a:lnTo>
                  <a:pt x="28968" y="0"/>
                </a:lnTo>
                <a:lnTo>
                  <a:pt x="16141" y="0"/>
                </a:lnTo>
                <a:lnTo>
                  <a:pt x="6489" y="3301"/>
                </a:lnTo>
                <a:lnTo>
                  <a:pt x="0" y="9651"/>
                </a:lnTo>
                <a:lnTo>
                  <a:pt x="0" y="16128"/>
                </a:lnTo>
                <a:lnTo>
                  <a:pt x="3174" y="22618"/>
                </a:lnTo>
                <a:lnTo>
                  <a:pt x="6489" y="25793"/>
                </a:lnTo>
                <a:lnTo>
                  <a:pt x="12839" y="29095"/>
                </a:lnTo>
                <a:lnTo>
                  <a:pt x="32283" y="35572"/>
                </a:lnTo>
                <a:lnTo>
                  <a:pt x="38760" y="38747"/>
                </a:lnTo>
                <a:lnTo>
                  <a:pt x="41935" y="41922"/>
                </a:lnTo>
                <a:lnTo>
                  <a:pt x="45110" y="48412"/>
                </a:lnTo>
                <a:lnTo>
                  <a:pt x="45110" y="58064"/>
                </a:lnTo>
                <a:lnTo>
                  <a:pt x="38760" y="64541"/>
                </a:lnTo>
                <a:lnTo>
                  <a:pt x="28968" y="67856"/>
                </a:lnTo>
                <a:lnTo>
                  <a:pt x="16141" y="67856"/>
                </a:lnTo>
                <a:lnTo>
                  <a:pt x="6489" y="64541"/>
                </a:lnTo>
                <a:lnTo>
                  <a:pt x="0" y="58064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144440" y="1013565"/>
            <a:ext cx="39370" cy="50800"/>
          </a:xfrm>
          <a:custGeom>
            <a:avLst/>
            <a:gdLst/>
            <a:ahLst/>
            <a:cxnLst/>
            <a:rect l="l" t="t" r="r" b="b"/>
            <a:pathLst>
              <a:path w="39370" h="50800">
                <a:moveTo>
                  <a:pt x="0" y="50787"/>
                </a:moveTo>
                <a:lnTo>
                  <a:pt x="19443" y="0"/>
                </a:lnTo>
                <a:lnTo>
                  <a:pt x="38760" y="50787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151714" y="104742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206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289802" y="1013565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90" h="50800">
                <a:moveTo>
                  <a:pt x="0" y="50787"/>
                </a:moveTo>
                <a:lnTo>
                  <a:pt x="0" y="0"/>
                </a:lnTo>
                <a:lnTo>
                  <a:pt x="21691" y="0"/>
                </a:lnTo>
                <a:lnTo>
                  <a:pt x="28968" y="2374"/>
                </a:lnTo>
                <a:lnTo>
                  <a:pt x="31343" y="4762"/>
                </a:lnTo>
                <a:lnTo>
                  <a:pt x="33858" y="9652"/>
                </a:lnTo>
                <a:lnTo>
                  <a:pt x="33858" y="14541"/>
                </a:lnTo>
                <a:lnTo>
                  <a:pt x="31343" y="19304"/>
                </a:lnTo>
                <a:lnTo>
                  <a:pt x="28968" y="21691"/>
                </a:lnTo>
                <a:lnTo>
                  <a:pt x="21691" y="24206"/>
                </a:lnTo>
                <a:lnTo>
                  <a:pt x="0" y="2420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306733" y="1037766"/>
            <a:ext cx="17145" cy="26670"/>
          </a:xfrm>
          <a:custGeom>
            <a:avLst/>
            <a:gdLst/>
            <a:ahLst/>
            <a:cxnLst/>
            <a:rect l="l" t="t" r="r" b="b"/>
            <a:pathLst>
              <a:path w="17145" h="26669">
                <a:moveTo>
                  <a:pt x="0" y="0"/>
                </a:moveTo>
                <a:lnTo>
                  <a:pt x="16929" y="26581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432521" y="1013557"/>
            <a:ext cx="36830" cy="50800"/>
          </a:xfrm>
          <a:custGeom>
            <a:avLst/>
            <a:gdLst/>
            <a:ahLst/>
            <a:cxnLst/>
            <a:rect l="l" t="t" r="r" b="b"/>
            <a:pathLst>
              <a:path w="36829" h="50800">
                <a:moveTo>
                  <a:pt x="36372" y="12039"/>
                </a:moveTo>
                <a:lnTo>
                  <a:pt x="33997" y="7277"/>
                </a:lnTo>
                <a:lnTo>
                  <a:pt x="29095" y="2387"/>
                </a:lnTo>
                <a:lnTo>
                  <a:pt x="24206" y="0"/>
                </a:lnTo>
                <a:lnTo>
                  <a:pt x="14554" y="0"/>
                </a:lnTo>
                <a:lnTo>
                  <a:pt x="9791" y="2387"/>
                </a:lnTo>
                <a:lnTo>
                  <a:pt x="4889" y="7277"/>
                </a:lnTo>
                <a:lnTo>
                  <a:pt x="2514" y="12039"/>
                </a:lnTo>
                <a:lnTo>
                  <a:pt x="0" y="19316"/>
                </a:lnTo>
                <a:lnTo>
                  <a:pt x="0" y="31483"/>
                </a:lnTo>
                <a:lnTo>
                  <a:pt x="2514" y="38760"/>
                </a:lnTo>
                <a:lnTo>
                  <a:pt x="4889" y="43522"/>
                </a:lnTo>
                <a:lnTo>
                  <a:pt x="9791" y="48412"/>
                </a:lnTo>
                <a:lnTo>
                  <a:pt x="14554" y="50799"/>
                </a:lnTo>
                <a:lnTo>
                  <a:pt x="24206" y="50799"/>
                </a:lnTo>
                <a:lnTo>
                  <a:pt x="29095" y="48412"/>
                </a:lnTo>
                <a:lnTo>
                  <a:pt x="33997" y="43522"/>
                </a:lnTo>
                <a:lnTo>
                  <a:pt x="36372" y="3876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575371" y="1013565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787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609231" y="1013561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87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575371" y="1037766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3858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720601" y="1013565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787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848900" y="1013561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87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831971" y="1013561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3858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967547" y="1013565"/>
            <a:ext cx="31750" cy="50800"/>
          </a:xfrm>
          <a:custGeom>
            <a:avLst/>
            <a:gdLst/>
            <a:ahLst/>
            <a:cxnLst/>
            <a:rect l="l" t="t" r="r" b="b"/>
            <a:pathLst>
              <a:path w="31750" h="50800">
                <a:moveTo>
                  <a:pt x="0" y="50787"/>
                </a:moveTo>
                <a:lnTo>
                  <a:pt x="0" y="0"/>
                </a:lnTo>
                <a:lnTo>
                  <a:pt x="31483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967547" y="1037766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0" y="0"/>
                </a:moveTo>
                <a:lnTo>
                  <a:pt x="19316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2967547" y="1064352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83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105503" y="1013557"/>
            <a:ext cx="36830" cy="50800"/>
          </a:xfrm>
          <a:custGeom>
            <a:avLst/>
            <a:gdLst/>
            <a:ahLst/>
            <a:cxnLst/>
            <a:rect l="l" t="t" r="r" b="b"/>
            <a:pathLst>
              <a:path w="36830" h="50800">
                <a:moveTo>
                  <a:pt x="36372" y="12039"/>
                </a:moveTo>
                <a:lnTo>
                  <a:pt x="33858" y="7277"/>
                </a:lnTo>
                <a:lnTo>
                  <a:pt x="29095" y="2387"/>
                </a:lnTo>
                <a:lnTo>
                  <a:pt x="24206" y="0"/>
                </a:lnTo>
                <a:lnTo>
                  <a:pt x="14541" y="0"/>
                </a:lnTo>
                <a:lnTo>
                  <a:pt x="9652" y="2387"/>
                </a:lnTo>
                <a:lnTo>
                  <a:pt x="4889" y="7277"/>
                </a:lnTo>
                <a:lnTo>
                  <a:pt x="2374" y="12039"/>
                </a:lnTo>
                <a:lnTo>
                  <a:pt x="0" y="19316"/>
                </a:lnTo>
                <a:lnTo>
                  <a:pt x="0" y="31483"/>
                </a:lnTo>
                <a:lnTo>
                  <a:pt x="2374" y="38760"/>
                </a:lnTo>
                <a:lnTo>
                  <a:pt x="4889" y="43522"/>
                </a:lnTo>
                <a:lnTo>
                  <a:pt x="9652" y="48412"/>
                </a:lnTo>
                <a:lnTo>
                  <a:pt x="14541" y="50799"/>
                </a:lnTo>
                <a:lnTo>
                  <a:pt x="24206" y="50799"/>
                </a:lnTo>
                <a:lnTo>
                  <a:pt x="29095" y="48412"/>
                </a:lnTo>
                <a:lnTo>
                  <a:pt x="33858" y="43522"/>
                </a:lnTo>
                <a:lnTo>
                  <a:pt x="36372" y="3876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265283" y="1013561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87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248352" y="1013561"/>
            <a:ext cx="34290" cy="0"/>
          </a:xfrm>
          <a:custGeom>
            <a:avLst/>
            <a:gdLst/>
            <a:ahLst/>
            <a:cxnLst/>
            <a:rect l="l" t="t" r="r" b="b"/>
            <a:pathLst>
              <a:path w="34290">
                <a:moveTo>
                  <a:pt x="0" y="0"/>
                </a:moveTo>
                <a:lnTo>
                  <a:pt x="33858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383930" y="1013559"/>
            <a:ext cx="34290" cy="50800"/>
          </a:xfrm>
          <a:custGeom>
            <a:avLst/>
            <a:gdLst/>
            <a:ahLst/>
            <a:cxnLst/>
            <a:rect l="l" t="t" r="r" b="b"/>
            <a:pathLst>
              <a:path w="34290" h="50800">
                <a:moveTo>
                  <a:pt x="33858" y="7277"/>
                </a:moveTo>
                <a:lnTo>
                  <a:pt x="28968" y="2387"/>
                </a:lnTo>
                <a:lnTo>
                  <a:pt x="21691" y="0"/>
                </a:lnTo>
                <a:lnTo>
                  <a:pt x="12026" y="0"/>
                </a:lnTo>
                <a:lnTo>
                  <a:pt x="4762" y="2387"/>
                </a:lnTo>
                <a:lnTo>
                  <a:pt x="0" y="7277"/>
                </a:lnTo>
                <a:lnTo>
                  <a:pt x="0" y="12039"/>
                </a:lnTo>
                <a:lnTo>
                  <a:pt x="2374" y="16929"/>
                </a:lnTo>
                <a:lnTo>
                  <a:pt x="4762" y="19316"/>
                </a:lnTo>
                <a:lnTo>
                  <a:pt x="9651" y="21691"/>
                </a:lnTo>
                <a:lnTo>
                  <a:pt x="24206" y="26593"/>
                </a:lnTo>
                <a:lnTo>
                  <a:pt x="28968" y="28968"/>
                </a:lnTo>
                <a:lnTo>
                  <a:pt x="31483" y="31483"/>
                </a:lnTo>
                <a:lnTo>
                  <a:pt x="33858" y="36245"/>
                </a:lnTo>
                <a:lnTo>
                  <a:pt x="33858" y="43522"/>
                </a:lnTo>
                <a:lnTo>
                  <a:pt x="28968" y="48412"/>
                </a:lnTo>
                <a:lnTo>
                  <a:pt x="21691" y="50787"/>
                </a:lnTo>
                <a:lnTo>
                  <a:pt x="12026" y="50787"/>
                </a:lnTo>
                <a:lnTo>
                  <a:pt x="4762" y="48412"/>
                </a:lnTo>
                <a:lnTo>
                  <a:pt x="0" y="43522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2148144" y="975335"/>
            <a:ext cx="1274445" cy="0"/>
          </a:xfrm>
          <a:custGeom>
            <a:avLst/>
            <a:gdLst/>
            <a:ahLst/>
            <a:cxnLst/>
            <a:rect l="l" t="t" r="r" b="b"/>
            <a:pathLst>
              <a:path w="1274444">
                <a:moveTo>
                  <a:pt x="0" y="0"/>
                </a:moveTo>
                <a:lnTo>
                  <a:pt x="1274406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070735" y="2144848"/>
            <a:ext cx="9918065" cy="6067425"/>
          </a:xfrm>
          <a:custGeom>
            <a:avLst/>
            <a:gdLst/>
            <a:ahLst/>
            <a:cxnLst/>
            <a:rect l="l" t="t" r="r" b="b"/>
            <a:pathLst>
              <a:path w="9918065" h="6067425">
                <a:moveTo>
                  <a:pt x="9917760" y="6067425"/>
                </a:moveTo>
                <a:lnTo>
                  <a:pt x="9836810" y="6067425"/>
                </a:lnTo>
                <a:lnTo>
                  <a:pt x="9836810" y="82016"/>
                </a:lnTo>
                <a:lnTo>
                  <a:pt x="0" y="820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 txBox="1"/>
          <p:nvPr/>
        </p:nvSpPr>
        <p:spPr>
          <a:xfrm>
            <a:off x="12077244" y="7638005"/>
            <a:ext cx="1412875" cy="106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10" dirty="0">
                <a:latin typeface="Lucida Sans Unicode"/>
                <a:cs typeface="Lucida Sans Unicode"/>
              </a:rPr>
              <a:t>ZONIN</a:t>
            </a:r>
            <a:r>
              <a:rPr sz="600" spc="20" dirty="0">
                <a:latin typeface="Lucida Sans Unicode"/>
                <a:cs typeface="Lucida Sans Unicode"/>
              </a:rPr>
              <a:t>G</a:t>
            </a:r>
            <a:r>
              <a:rPr sz="600" spc="10" dirty="0">
                <a:latin typeface="Lucida Sans Unicode"/>
                <a:cs typeface="Lucida Sans Unicode"/>
              </a:rPr>
              <a:t> </a:t>
            </a:r>
            <a:r>
              <a:rPr sz="600" spc="15" dirty="0">
                <a:latin typeface="Lucida Sans Unicode"/>
                <a:cs typeface="Lucida Sans Unicode"/>
              </a:rPr>
              <a:t>SUBMISSION</a:t>
            </a:r>
            <a:r>
              <a:rPr sz="600" spc="5" dirty="0">
                <a:latin typeface="Lucida Sans Unicode"/>
                <a:cs typeface="Lucida Sans Unicode"/>
              </a:rPr>
              <a:t> </a:t>
            </a:r>
            <a:r>
              <a:rPr sz="600" spc="15" dirty="0">
                <a:latin typeface="Lucida Sans Unicode"/>
                <a:cs typeface="Lucida Sans Unicode"/>
              </a:rPr>
              <a:t>0</a:t>
            </a:r>
            <a:r>
              <a:rPr sz="600" spc="20" dirty="0">
                <a:latin typeface="Lucida Sans Unicode"/>
                <a:cs typeface="Lucida Sans Unicode"/>
              </a:rPr>
              <a:t>1</a:t>
            </a:r>
            <a:r>
              <a:rPr sz="600" spc="10" dirty="0">
                <a:latin typeface="Lucida Sans Unicode"/>
                <a:cs typeface="Lucida Sans Unicode"/>
              </a:rPr>
              <a:t> </a:t>
            </a:r>
            <a:r>
              <a:rPr sz="600" spc="15" dirty="0">
                <a:latin typeface="Lucida Sans Unicode"/>
                <a:cs typeface="Lucida Sans Unicode"/>
              </a:rPr>
              <a:t>OCT.</a:t>
            </a:r>
            <a:r>
              <a:rPr sz="600" spc="10" dirty="0">
                <a:latin typeface="Lucida Sans Unicode"/>
                <a:cs typeface="Lucida Sans Unicode"/>
              </a:rPr>
              <a:t> </a:t>
            </a:r>
            <a:r>
              <a:rPr sz="600" spc="15" dirty="0">
                <a:latin typeface="Lucida Sans Unicode"/>
                <a:cs typeface="Lucida Sans Unicode"/>
              </a:rPr>
              <a:t>2016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12099201" y="6221234"/>
            <a:ext cx="1177925" cy="1170305"/>
          </a:xfrm>
          <a:custGeom>
            <a:avLst/>
            <a:gdLst/>
            <a:ahLst/>
            <a:cxnLst/>
            <a:rect l="l" t="t" r="r" b="b"/>
            <a:pathLst>
              <a:path w="1177925" h="1170304">
                <a:moveTo>
                  <a:pt x="0" y="1169911"/>
                </a:moveTo>
                <a:lnTo>
                  <a:pt x="1177721" y="1169911"/>
                </a:lnTo>
                <a:lnTo>
                  <a:pt x="1177721" y="0"/>
                </a:lnTo>
                <a:lnTo>
                  <a:pt x="0" y="0"/>
                </a:lnTo>
                <a:lnTo>
                  <a:pt x="0" y="1169911"/>
                </a:lnTo>
                <a:close/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12084255" y="7422689"/>
            <a:ext cx="1094740" cy="162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590">
              <a:lnSpc>
                <a:spcPct val="100000"/>
              </a:lnSpc>
            </a:pPr>
            <a:r>
              <a:rPr sz="500" u="sng" dirty="0">
                <a:latin typeface="Lucida Sans Unicode"/>
                <a:cs typeface="Lucida Sans Unicode"/>
              </a:rPr>
              <a:t>CONTEXT</a:t>
            </a:r>
            <a:r>
              <a:rPr sz="500" u="sng" spc="-5" dirty="0">
                <a:latin typeface="Lucida Sans Unicode"/>
                <a:cs typeface="Lucida Sans Unicode"/>
              </a:rPr>
              <a:t> </a:t>
            </a:r>
            <a:r>
              <a:rPr sz="500" u="sng" dirty="0">
                <a:latin typeface="Lucida Sans Unicode"/>
                <a:cs typeface="Lucida Sans Unicode"/>
              </a:rPr>
              <a:t>PLAN</a:t>
            </a:r>
            <a:r>
              <a:rPr sz="500" u="sng" spc="-5" dirty="0">
                <a:latin typeface="Lucida Sans Unicode"/>
                <a:cs typeface="Lucida Sans Unicode"/>
              </a:rPr>
              <a:t> </a:t>
            </a:r>
            <a:r>
              <a:rPr sz="500" u="sng" dirty="0">
                <a:latin typeface="Lucida Sans Unicode"/>
                <a:cs typeface="Lucida Sans Unicode"/>
              </a:rPr>
              <a:t>- SOUTH</a:t>
            </a:r>
            <a:r>
              <a:rPr sz="500" u="sng" spc="-5" dirty="0">
                <a:latin typeface="Lucida Sans Unicode"/>
                <a:cs typeface="Lucida Sans Unicode"/>
              </a:rPr>
              <a:t> </a:t>
            </a:r>
            <a:r>
              <a:rPr sz="500" u="sng" dirty="0">
                <a:latin typeface="Lucida Sans Unicode"/>
                <a:cs typeface="Lucida Sans Unicode"/>
              </a:rPr>
              <a:t>BOSTON</a:t>
            </a:r>
            <a:endParaRPr sz="5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450" spc="-10" dirty="0">
                <a:latin typeface="Lucida Sans Unicode"/>
                <a:cs typeface="Lucida Sans Unicode"/>
              </a:rPr>
              <a:t>NO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SCALE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3224000" y="7551240"/>
            <a:ext cx="22288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NORTH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13311438" y="7410191"/>
            <a:ext cx="53340" cy="97155"/>
          </a:xfrm>
          <a:custGeom>
            <a:avLst/>
            <a:gdLst/>
            <a:ahLst/>
            <a:cxnLst/>
            <a:rect l="l" t="t" r="r" b="b"/>
            <a:pathLst>
              <a:path w="53340" h="97154">
                <a:moveTo>
                  <a:pt x="26327" y="96824"/>
                </a:moveTo>
                <a:lnTo>
                  <a:pt x="26327" y="0"/>
                </a:lnTo>
                <a:lnTo>
                  <a:pt x="0" y="26327"/>
                </a:lnTo>
                <a:lnTo>
                  <a:pt x="26327" y="0"/>
                </a:lnTo>
                <a:lnTo>
                  <a:pt x="52781" y="263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3287912" y="7457678"/>
            <a:ext cx="100330" cy="98425"/>
          </a:xfrm>
          <a:custGeom>
            <a:avLst/>
            <a:gdLst/>
            <a:ahLst/>
            <a:cxnLst/>
            <a:rect l="l" t="t" r="r" b="b"/>
            <a:pathLst>
              <a:path w="100330" h="98425">
                <a:moveTo>
                  <a:pt x="99852" y="49271"/>
                </a:moveTo>
                <a:lnTo>
                  <a:pt x="83022" y="11887"/>
                </a:lnTo>
                <a:lnTo>
                  <a:pt x="58082" y="0"/>
                </a:lnTo>
                <a:lnTo>
                  <a:pt x="41539" y="1469"/>
                </a:lnTo>
                <a:lnTo>
                  <a:pt x="7416" y="23615"/>
                </a:lnTo>
                <a:lnTo>
                  <a:pt x="0" y="48373"/>
                </a:lnTo>
                <a:lnTo>
                  <a:pt x="2029" y="62922"/>
                </a:lnTo>
                <a:lnTo>
                  <a:pt x="7738" y="75755"/>
                </a:lnTo>
                <a:lnTo>
                  <a:pt x="16545" y="86319"/>
                </a:lnTo>
                <a:lnTo>
                  <a:pt x="27866" y="94063"/>
                </a:lnTo>
                <a:lnTo>
                  <a:pt x="41120" y="98434"/>
                </a:lnTo>
                <a:lnTo>
                  <a:pt x="57819" y="97033"/>
                </a:lnTo>
                <a:lnTo>
                  <a:pt x="92198" y="75233"/>
                </a:lnTo>
                <a:lnTo>
                  <a:pt x="99830" y="50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 txBox="1"/>
          <p:nvPr/>
        </p:nvSpPr>
        <p:spPr>
          <a:xfrm rot="2280000">
            <a:off x="12892086" y="6898240"/>
            <a:ext cx="257331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W  </a:t>
            </a:r>
            <a:r>
              <a:rPr sz="250" spc="-5" dirty="0">
                <a:latin typeface="Lucida Sans Unicode"/>
                <a:cs typeface="Lucida Sans Unicode"/>
              </a:rPr>
              <a:t> 6t</a:t>
            </a:r>
            <a:r>
              <a:rPr sz="250" dirty="0">
                <a:latin typeface="Lucida Sans Unicode"/>
                <a:cs typeface="Lucida Sans Unicode"/>
              </a:rPr>
              <a:t>h  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dirty="0">
                <a:latin typeface="Lucida Sans Unicode"/>
                <a:cs typeface="Lucida Sans Unicode"/>
              </a:rPr>
              <a:t>STREET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2645883" y="6769351"/>
            <a:ext cx="57785" cy="3746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DORCHESTER       </a:t>
            </a:r>
            <a:r>
              <a:rPr sz="250" spc="5" dirty="0">
                <a:latin typeface="Lucida Sans Unicode"/>
                <a:cs typeface="Lucida Sans Unicode"/>
              </a:rPr>
              <a:t> </a:t>
            </a:r>
            <a:r>
              <a:rPr sz="250" dirty="0">
                <a:latin typeface="Lucida Sans Unicode"/>
                <a:cs typeface="Lucida Sans Unicode"/>
              </a:rPr>
              <a:t>AVE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1" name="object 131"/>
          <p:cNvSpPr txBox="1"/>
          <p:nvPr/>
        </p:nvSpPr>
        <p:spPr>
          <a:xfrm rot="18540000">
            <a:off x="12744933" y="6918522"/>
            <a:ext cx="167102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B   STREET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12695872" y="70407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5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2692169" y="7032702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234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2692028" y="7024502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8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2691905" y="7016433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80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2691762" y="7008365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5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2691767" y="7000297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64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2691638" y="699209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600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2691505" y="6984028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673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2691375" y="6975960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7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2691240" y="6967891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82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2691111" y="6959689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894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2690976" y="6951622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9668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2690847" y="694355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1040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2690712" y="6935353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11136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2690570" y="6927284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1187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2690448" y="6919216"/>
            <a:ext cx="126364" cy="0"/>
          </a:xfrm>
          <a:custGeom>
            <a:avLst/>
            <a:gdLst/>
            <a:ahLst/>
            <a:cxnLst/>
            <a:rect l="l" t="t" r="r" b="b"/>
            <a:pathLst>
              <a:path w="126365">
                <a:moveTo>
                  <a:pt x="1260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2690306" y="6911147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1334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2690185" y="6902947"/>
            <a:ext cx="140970" cy="0"/>
          </a:xfrm>
          <a:custGeom>
            <a:avLst/>
            <a:gdLst/>
            <a:ahLst/>
            <a:cxnLst/>
            <a:rect l="l" t="t" r="r" b="b"/>
            <a:pathLst>
              <a:path w="140970">
                <a:moveTo>
                  <a:pt x="1407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2690043" y="6894879"/>
            <a:ext cx="148590" cy="0"/>
          </a:xfrm>
          <a:custGeom>
            <a:avLst/>
            <a:gdLst/>
            <a:ahLst/>
            <a:cxnLst/>
            <a:rect l="l" t="t" r="r" b="b"/>
            <a:pathLst>
              <a:path w="148590">
                <a:moveTo>
                  <a:pt x="1481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2689921" y="6886811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2689778" y="6878742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82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2716898" y="6870541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>
                <a:moveTo>
                  <a:pt x="1428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2724045" y="6862472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1429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2731315" y="6854404"/>
            <a:ext cx="142875" cy="0"/>
          </a:xfrm>
          <a:custGeom>
            <a:avLst/>
            <a:gdLst/>
            <a:ahLst/>
            <a:cxnLst/>
            <a:rect l="l" t="t" r="r" b="b"/>
            <a:pathLst>
              <a:path w="142875">
                <a:moveTo>
                  <a:pt x="1428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2738463" y="684620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1429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2745603" y="6838136"/>
            <a:ext cx="130175" cy="0"/>
          </a:xfrm>
          <a:custGeom>
            <a:avLst/>
            <a:gdLst/>
            <a:ahLst/>
            <a:cxnLst/>
            <a:rect l="l" t="t" r="r" b="b"/>
            <a:pathLst>
              <a:path w="130175">
                <a:moveTo>
                  <a:pt x="1301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2752870" y="6830067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2760022" y="6821999"/>
            <a:ext cx="98425" cy="0"/>
          </a:xfrm>
          <a:custGeom>
            <a:avLst/>
            <a:gdLst/>
            <a:ahLst/>
            <a:cxnLst/>
            <a:rect l="l" t="t" r="r" b="b"/>
            <a:pathLst>
              <a:path w="98425">
                <a:moveTo>
                  <a:pt x="980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2767289" y="6813798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818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2774437" y="6805730"/>
            <a:ext cx="66040" cy="0"/>
          </a:xfrm>
          <a:custGeom>
            <a:avLst/>
            <a:gdLst/>
            <a:ahLst/>
            <a:cxnLst/>
            <a:rect l="l" t="t" r="r" b="b"/>
            <a:pathLst>
              <a:path w="66040">
                <a:moveTo>
                  <a:pt x="657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2781577" y="679766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2788856" y="678959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5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2795996" y="6781392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1758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2803263" y="677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4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2689655" y="6772662"/>
            <a:ext cx="193675" cy="274320"/>
          </a:xfrm>
          <a:custGeom>
            <a:avLst/>
            <a:gdLst/>
            <a:ahLst/>
            <a:cxnLst/>
            <a:rect l="l" t="t" r="r" b="b"/>
            <a:pathLst>
              <a:path w="193675" h="274320">
                <a:moveTo>
                  <a:pt x="114274" y="0"/>
                </a:moveTo>
                <a:lnTo>
                  <a:pt x="25654" y="99733"/>
                </a:lnTo>
                <a:lnTo>
                  <a:pt x="0" y="100253"/>
                </a:lnTo>
                <a:lnTo>
                  <a:pt x="2641" y="265061"/>
                </a:lnTo>
                <a:lnTo>
                  <a:pt x="13347" y="274192"/>
                </a:lnTo>
                <a:lnTo>
                  <a:pt x="193243" y="71958"/>
                </a:lnTo>
                <a:lnTo>
                  <a:pt x="114274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12084652" y="6014625"/>
            <a:ext cx="255904" cy="125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2899"/>
              </a:lnSpc>
            </a:pPr>
            <a:r>
              <a:rPr sz="350" dirty="0">
                <a:latin typeface="Lucida Sans Unicode"/>
                <a:cs typeface="Lucida Sans Unicode"/>
              </a:rPr>
              <a:t>PROJECT LOCATION</a:t>
            </a:r>
            <a:endParaRPr sz="350">
              <a:latin typeface="Lucida Sans Unicode"/>
              <a:cs typeface="Lucida Sans Unicode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12753537" y="6749648"/>
            <a:ext cx="33655" cy="57150"/>
          </a:xfrm>
          <a:custGeom>
            <a:avLst/>
            <a:gdLst/>
            <a:ahLst/>
            <a:cxnLst/>
            <a:rect l="l" t="t" r="r" b="b"/>
            <a:pathLst>
              <a:path w="33654" h="57150">
                <a:moveTo>
                  <a:pt x="17589" y="0"/>
                </a:moveTo>
                <a:lnTo>
                  <a:pt x="0" y="8204"/>
                </a:lnTo>
                <a:lnTo>
                  <a:pt x="33324" y="57137"/>
                </a:lnTo>
                <a:lnTo>
                  <a:pt x="175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2753537" y="6749648"/>
            <a:ext cx="33655" cy="57150"/>
          </a:xfrm>
          <a:custGeom>
            <a:avLst/>
            <a:gdLst/>
            <a:ahLst/>
            <a:cxnLst/>
            <a:rect l="l" t="t" r="r" b="b"/>
            <a:pathLst>
              <a:path w="33654" h="57150">
                <a:moveTo>
                  <a:pt x="17589" y="0"/>
                </a:moveTo>
                <a:lnTo>
                  <a:pt x="33324" y="57137"/>
                </a:lnTo>
                <a:lnTo>
                  <a:pt x="0" y="8204"/>
                </a:lnTo>
                <a:lnTo>
                  <a:pt x="1758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2291393" y="6053381"/>
            <a:ext cx="471170" cy="700405"/>
          </a:xfrm>
          <a:custGeom>
            <a:avLst/>
            <a:gdLst/>
            <a:ahLst/>
            <a:cxnLst/>
            <a:rect l="l" t="t" r="r" b="b"/>
            <a:pathLst>
              <a:path w="471170" h="700404">
                <a:moveTo>
                  <a:pt x="471004" y="700366"/>
                </a:moveTo>
                <a:lnTo>
                  <a:pt x="145757" y="0"/>
                </a:lnTo>
                <a:lnTo>
                  <a:pt x="29095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 txBox="1"/>
          <p:nvPr/>
        </p:nvSpPr>
        <p:spPr>
          <a:xfrm>
            <a:off x="12095498" y="2692105"/>
            <a:ext cx="835025" cy="479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u="sng" spc="-10" dirty="0">
                <a:latin typeface="Lucida Sans Unicode"/>
                <a:cs typeface="Lucida Sans Unicode"/>
              </a:rPr>
              <a:t>OWNER</a:t>
            </a:r>
            <a:endParaRPr sz="4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">
              <a:latin typeface="Times New Roman"/>
              <a:cs typeface="Times New Roman"/>
            </a:endParaRPr>
          </a:p>
          <a:p>
            <a:pPr marL="15240" marR="8382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27</a:t>
            </a:r>
            <a:r>
              <a:rPr sz="450" spc="-10" dirty="0">
                <a:latin typeface="Lucida Sans Unicode"/>
                <a:cs typeface="Lucida Sans Unicode"/>
              </a:rPr>
              <a:t>0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DORCHESTER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AVE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LLC</a:t>
            </a:r>
            <a:r>
              <a:rPr sz="450" spc="-5" dirty="0">
                <a:latin typeface="Lucida Sans Unicode"/>
                <a:cs typeface="Lucida Sans Unicode"/>
              </a:rPr>
              <a:t> PO </a:t>
            </a:r>
            <a:r>
              <a:rPr sz="450" spc="-15" dirty="0">
                <a:latin typeface="Lucida Sans Unicode"/>
                <a:cs typeface="Lucida Sans Unicode"/>
              </a:rPr>
              <a:t>BO</a:t>
            </a:r>
            <a:r>
              <a:rPr sz="450" spc="-10" dirty="0">
                <a:latin typeface="Lucida Sans Unicode"/>
                <a:cs typeface="Lucida Sans Unicode"/>
              </a:rPr>
              <a:t>X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506</a:t>
            </a:r>
            <a:endParaRPr sz="45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MILTO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02186</a:t>
            </a:r>
            <a:endParaRPr sz="450">
              <a:latin typeface="Lucida Sans Unicode"/>
              <a:cs typeface="Lucida Sans Unicode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617-529-4114</a:t>
            </a:r>
            <a:endParaRPr sz="450">
              <a:latin typeface="Lucida Sans Unicode"/>
              <a:cs typeface="Lucida Sans Unicode"/>
            </a:endParaRPr>
          </a:p>
          <a:p>
            <a:pPr marL="17780">
              <a:lnSpc>
                <a:spcPct val="100000"/>
              </a:lnSpc>
              <a:spcBef>
                <a:spcPts val="15"/>
              </a:spcBef>
            </a:pPr>
            <a:r>
              <a:rPr sz="450" spc="-15" dirty="0">
                <a:latin typeface="Lucida Sans Unicode"/>
                <a:cs typeface="Lucida Sans Unicode"/>
              </a:rPr>
              <a:t>em</a:t>
            </a:r>
            <a:r>
              <a:rPr sz="450" spc="-5" dirty="0">
                <a:latin typeface="Lucida Sans Unicode"/>
                <a:cs typeface="Lucida Sans Unicode"/>
              </a:rPr>
              <a:t>: </a:t>
            </a:r>
            <a:r>
              <a:rPr sz="450" spc="-5" dirty="0">
                <a:latin typeface="Lucida Sans Unicode"/>
                <a:cs typeface="Lucida Sans Unicode"/>
                <a:hlinkClick r:id="rId6"/>
              </a:rPr>
              <a:t>info@270dorchester.com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2096291" y="3413895"/>
            <a:ext cx="765810" cy="398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u="sng" spc="-10" dirty="0">
                <a:latin typeface="Lucida Sans Unicode"/>
                <a:cs typeface="Lucida Sans Unicode"/>
              </a:rPr>
              <a:t>SURVEYOR</a:t>
            </a:r>
            <a:endParaRPr sz="450">
              <a:latin typeface="Lucida Sans Unicode"/>
              <a:cs typeface="Lucida Sans Unicode"/>
            </a:endParaRPr>
          </a:p>
          <a:p>
            <a:pPr marL="21590" marR="5080" indent="-635">
              <a:lnSpc>
                <a:spcPct val="100000"/>
              </a:lnSpc>
              <a:spcBef>
                <a:spcPts val="325"/>
              </a:spcBef>
            </a:pPr>
            <a:r>
              <a:rPr sz="450" spc="-15" dirty="0">
                <a:latin typeface="Lucida Sans Unicode"/>
                <a:cs typeface="Lucida Sans Unicode"/>
              </a:rPr>
              <a:t>BOSTO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SURVEY,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INC</a:t>
            </a:r>
            <a:r>
              <a:rPr sz="450" spc="-5" dirty="0">
                <a:latin typeface="Lucida Sans Unicode"/>
                <a:cs typeface="Lucida Sans Unicode"/>
              </a:rPr>
              <a:t> UNIT </a:t>
            </a:r>
            <a:r>
              <a:rPr sz="450" spc="-10" dirty="0">
                <a:latin typeface="Lucida Sans Unicode"/>
                <a:cs typeface="Lucida Sans Unicode"/>
              </a:rPr>
              <a:t>C-4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SHIPWAYS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PLACE CHARLESTOWN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02129</a:t>
            </a:r>
            <a:endParaRPr sz="450">
              <a:latin typeface="Lucida Sans Unicode"/>
              <a:cs typeface="Lucida Sans Unicode"/>
            </a:endParaRPr>
          </a:p>
          <a:p>
            <a:pPr marL="24765">
              <a:lnSpc>
                <a:spcPct val="100000"/>
              </a:lnSpc>
              <a:spcBef>
                <a:spcPts val="10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617-242-1313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2094440" y="3840064"/>
            <a:ext cx="71882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5" dirty="0">
                <a:latin typeface="Lucida Sans Unicode"/>
                <a:cs typeface="Lucida Sans Unicode"/>
              </a:rPr>
              <a:t>CIVIL/ </a:t>
            </a:r>
            <a:r>
              <a:rPr sz="450" spc="-10" dirty="0">
                <a:latin typeface="Lucida Sans Unicode"/>
                <a:cs typeface="Lucida Sans Unicode"/>
              </a:rPr>
              <a:t>TRAFFIC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ENGINEER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2090234" y="4384732"/>
            <a:ext cx="716280" cy="288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McNAMARA/SALVIA</a:t>
            </a:r>
            <a:r>
              <a:rPr sz="450" spc="-5" dirty="0">
                <a:latin typeface="Lucida Sans Unicode"/>
                <a:cs typeface="Lucida Sans Unicode"/>
              </a:rPr>
              <a:t>,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5" dirty="0">
                <a:latin typeface="Lucida Sans Unicode"/>
                <a:cs typeface="Lucida Sans Unicode"/>
              </a:rPr>
              <a:t>INC. </a:t>
            </a:r>
            <a:r>
              <a:rPr sz="450" spc="-15" dirty="0">
                <a:latin typeface="Lucida Sans Unicode"/>
                <a:cs typeface="Lucida Sans Unicode"/>
              </a:rPr>
              <a:t>10</a:t>
            </a:r>
            <a:r>
              <a:rPr sz="450" spc="-10" dirty="0">
                <a:latin typeface="Lucida Sans Unicode"/>
                <a:cs typeface="Lucida Sans Unicode"/>
              </a:rPr>
              <a:t>1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FEDERA</a:t>
            </a:r>
            <a:r>
              <a:rPr sz="450" spc="-5" dirty="0">
                <a:latin typeface="Lucida Sans Unicode"/>
                <a:cs typeface="Lucida Sans Unicode"/>
              </a:rPr>
              <a:t>L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BOSTON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02110</a:t>
            </a:r>
            <a:endParaRPr sz="450">
              <a:latin typeface="Lucida Sans Unicode"/>
              <a:cs typeface="Lucida Sans Unicode"/>
            </a:endParaRPr>
          </a:p>
          <a:p>
            <a:pPr marL="18415">
              <a:lnSpc>
                <a:spcPct val="100000"/>
              </a:lnSpc>
              <a:spcBef>
                <a:spcPts val="10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617-737-0040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12107273" y="4351752"/>
            <a:ext cx="641350" cy="0"/>
          </a:xfrm>
          <a:custGeom>
            <a:avLst/>
            <a:gdLst/>
            <a:ahLst/>
            <a:cxnLst/>
            <a:rect l="l" t="t" r="r" b="b"/>
            <a:pathLst>
              <a:path w="641350">
                <a:moveTo>
                  <a:pt x="0" y="0"/>
                </a:moveTo>
                <a:lnTo>
                  <a:pt x="6409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2108198" y="3336063"/>
            <a:ext cx="663575" cy="0"/>
          </a:xfrm>
          <a:custGeom>
            <a:avLst/>
            <a:gdLst/>
            <a:ahLst/>
            <a:cxnLst/>
            <a:rect l="l" t="t" r="r" b="b"/>
            <a:pathLst>
              <a:path w="663575">
                <a:moveTo>
                  <a:pt x="0" y="0"/>
                </a:moveTo>
                <a:lnTo>
                  <a:pt x="6634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 txBox="1"/>
          <p:nvPr/>
        </p:nvSpPr>
        <p:spPr>
          <a:xfrm>
            <a:off x="12095498" y="3258744"/>
            <a:ext cx="68897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OWNER'S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CONSULTANTS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2092059" y="4707745"/>
            <a:ext cx="671830" cy="4679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u="sng" spc="-15" dirty="0">
                <a:latin typeface="Lucida Sans Unicode"/>
                <a:cs typeface="Lucida Sans Unicode"/>
              </a:rPr>
              <a:t>MECHANICAL</a:t>
            </a:r>
            <a:r>
              <a:rPr sz="450" u="sng" spc="-5" dirty="0">
                <a:latin typeface="Lucida Sans Unicode"/>
                <a:cs typeface="Lucida Sans Unicode"/>
              </a:rPr>
              <a:t> ENGINEER</a:t>
            </a:r>
            <a:endParaRPr sz="450">
              <a:latin typeface="Lucida Sans Unicode"/>
              <a:cs typeface="Lucida Sans Unicode"/>
            </a:endParaRPr>
          </a:p>
          <a:p>
            <a:pPr marL="13970" marR="97155" indent="-1270">
              <a:lnSpc>
                <a:spcPct val="100000"/>
              </a:lnSpc>
              <a:spcBef>
                <a:spcPts val="330"/>
              </a:spcBef>
            </a:pPr>
            <a:r>
              <a:rPr sz="450" spc="-10" dirty="0">
                <a:latin typeface="Lucida Sans Unicode"/>
                <a:cs typeface="Lucida Sans Unicode"/>
              </a:rPr>
              <a:t>M.E.A</a:t>
            </a:r>
            <a:r>
              <a:rPr sz="450" spc="-5" dirty="0">
                <a:latin typeface="Lucida Sans Unicode"/>
                <a:cs typeface="Lucida Sans Unicode"/>
              </a:rPr>
              <a:t>. </a:t>
            </a:r>
            <a:r>
              <a:rPr sz="450" spc="-10" dirty="0">
                <a:latin typeface="Lucida Sans Unicode"/>
                <a:cs typeface="Lucida Sans Unicode"/>
              </a:rPr>
              <a:t>ENGINEERING</a:t>
            </a:r>
            <a:r>
              <a:rPr sz="450" spc="-5" dirty="0">
                <a:latin typeface="Lucida Sans Unicode"/>
                <a:cs typeface="Lucida Sans Unicode"/>
              </a:rPr>
              <a:t> ASSOCIATES, INC. </a:t>
            </a:r>
            <a:r>
              <a:rPr sz="450" spc="-15" dirty="0">
                <a:latin typeface="Lucida Sans Unicode"/>
                <a:cs typeface="Lucida Sans Unicode"/>
              </a:rPr>
              <a:t>2</a:t>
            </a:r>
            <a:r>
              <a:rPr sz="450" spc="-10" dirty="0">
                <a:latin typeface="Lucida Sans Unicode"/>
                <a:cs typeface="Lucida Sans Unicode"/>
              </a:rPr>
              <a:t>0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FELTO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905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WAL:THA</a:t>
            </a:r>
            <a:r>
              <a:rPr sz="450" spc="-10" dirty="0">
                <a:latin typeface="Lucida Sans Unicode"/>
                <a:cs typeface="Lucida Sans Unicode"/>
              </a:rPr>
              <a:t>M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02453</a:t>
            </a:r>
            <a:endParaRPr sz="450">
              <a:latin typeface="Lucida Sans Unicode"/>
              <a:cs typeface="Lucida Sans Unicode"/>
            </a:endParaRPr>
          </a:p>
          <a:p>
            <a:pPr marL="17145">
              <a:lnSpc>
                <a:spcPct val="100000"/>
              </a:lnSpc>
              <a:spcBef>
                <a:spcPts val="10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781-894-6730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82" name="object 18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83" name="object 183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7730972" y="3229522"/>
          <a:ext cx="2447891" cy="12734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7558"/>
                <a:gridCol w="665311"/>
                <a:gridCol w="646659"/>
                <a:gridCol w="468363"/>
              </a:tblGrid>
              <a:tr h="138880"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ITEM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EXISTING/PROPOSED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STATUS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5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LO</a:t>
                      </a:r>
                      <a:r>
                        <a:rPr sz="35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50" dirty="0">
                          <a:latin typeface="Lucida Sans Unicode"/>
                          <a:cs typeface="Lucida Sans Unicode"/>
                        </a:rPr>
                        <a:t>SIZE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5,00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21,06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±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CONFORMANCE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LO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AREA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min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159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DWELLING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1,00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948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LO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WIDTH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50'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151.62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Ave.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CONFORMANCE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1079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LO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FRONTAGE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NONE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151.62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Ave.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CONFORMANCE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1080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MAX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ALLOWABLE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FAR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1.0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04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5.67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2636">
                <a:tc>
                  <a:txBody>
                    <a:bodyPr/>
                    <a:lstStyle/>
                    <a:p>
                      <a:pPr marL="21590" marR="273685">
                        <a:lnSpc>
                          <a:spcPct val="1122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MAX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ALLOWABLE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BUILDIN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HEIGHT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NONE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(15)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 marR="106680" indent="-2667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90'-0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+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Ave.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Street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USABLE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OPEN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095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DWELLING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40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     </a:t>
                      </a:r>
                      <a:r>
                        <a:rPr sz="300" spc="-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60,00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18,20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121.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4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158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including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Open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Roo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decks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2029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FRONT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YARD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 marR="207645" indent="-127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Ave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Moda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Street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1080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SIDE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YARD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Moda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Street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1080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YARD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2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*ZONING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RELIEF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7730972" y="5703340"/>
          <a:ext cx="1287233" cy="18190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455"/>
                <a:gridCol w="299323"/>
                <a:gridCol w="299455"/>
                <a:gridCol w="389000"/>
              </a:tblGrid>
              <a:tr h="121554">
                <a:tc rowSpan="2"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FLOOR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FLOOR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AREA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±SF)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COMMENT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68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TOTAL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FAR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AREA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21,063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1,235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18415" marR="2540">
                        <a:lnSpc>
                          <a:spcPct val="1071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BASEMENT/ PARKING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21,063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4,988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1st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14,595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10,720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2nd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16,960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15,205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3rd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16,960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15,205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4th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16,960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15,205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5th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15,530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13,835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6th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15,530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13,835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7th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15,530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13,835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8th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15,530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13,835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ROOF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2,650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1,350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7186"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TOTAL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172,371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</a:pP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119,348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FAR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: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5.67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9071513" y="5703340"/>
          <a:ext cx="1107350" cy="18190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9456"/>
                <a:gridCol w="194831"/>
                <a:gridCol w="194964"/>
                <a:gridCol w="209115"/>
                <a:gridCol w="208984"/>
              </a:tblGrid>
              <a:tr h="121554">
                <a:tc rowSpan="2"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FLOOR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NO.</a:t>
                      </a:r>
                      <a:r>
                        <a:rPr sz="3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50" dirty="0">
                          <a:latin typeface="Lucida Sans Unicode"/>
                          <a:cs typeface="Lucida Sans Unicode"/>
                        </a:rPr>
                        <a:t>BEDROOMS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TOTAL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68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97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STUDIO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2-BR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18415" marR="2540">
                        <a:lnSpc>
                          <a:spcPct val="1071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BASEMENT/ PARKING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1st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7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2nd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3rd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4th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5th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pPr marL="8572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6th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7th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8th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5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1554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7186"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TOTAL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24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97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29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</a:pP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150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7730972" y="4942265"/>
          <a:ext cx="2447891" cy="6053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7558"/>
                <a:gridCol w="352628"/>
                <a:gridCol w="57271"/>
                <a:gridCol w="1370434"/>
              </a:tblGrid>
              <a:tr h="138750"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USE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34620">
                        <a:lnSpc>
                          <a:spcPct val="100000"/>
                        </a:lnSpc>
                        <a:tabLst>
                          <a:tab pos="845819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TOTA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PROPOSED: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554"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MULTI-FAMIL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RESIDENTIAL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SP/UNIT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tabLst>
                          <a:tab pos="68897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MARKE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4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tabLst>
                          <a:tab pos="69405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WOR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K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  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730">
                <a:tc>
                  <a:txBody>
                    <a:bodyPr/>
                    <a:lstStyle/>
                    <a:p>
                      <a:pPr marL="2540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WOR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K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FORCE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SP/UNIT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T w="6743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  <a:tabLst>
                          <a:tab pos="889000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RESIDENTIA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 SPACES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REQ'D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3803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COMMERCIAL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SP/1,000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  <a:tabLst>
                          <a:tab pos="82423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COMMERCIAL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2,65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	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1554"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TOTA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8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6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TOTA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PROVIDED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SPACES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60" name="object 60"/>
          <p:cNvGraphicFramePr>
            <a:graphicFrameLocks noGrp="1"/>
          </p:cNvGraphicFramePr>
          <p:nvPr/>
        </p:nvGraphicFramePr>
        <p:xfrm>
          <a:off x="4955451" y="4795978"/>
          <a:ext cx="2416409" cy="25145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2205"/>
                <a:gridCol w="281865"/>
                <a:gridCol w="226575"/>
                <a:gridCol w="226575"/>
                <a:gridCol w="226443"/>
                <a:gridCol w="226575"/>
                <a:gridCol w="226576"/>
                <a:gridCol w="226575"/>
                <a:gridCol w="226443"/>
                <a:gridCol w="226577"/>
              </a:tblGrid>
              <a:tr h="120760"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CODE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REF.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2730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DESCRIPTION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2206"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705.5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29209" marR="15875" indent="-19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WIT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DISTANCE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GREATER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10' SHALL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EXPOSURE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FROM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INSIDE.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 marL="27940" marR="419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WIT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DISTANCE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OR EQUAL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SHALL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EXPOSURE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FROM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BOT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SIDES.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80551">
                <a:tc rowSpan="6">
                  <a:txBody>
                    <a:bodyPr/>
                    <a:lstStyle/>
                    <a:p>
                      <a:pPr marL="5080" indent="1206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TABL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705.8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3"/>
                        </a:spcBef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 marL="5080" marR="1968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MAXIMUM ALLOWABLE AREA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 EXTERIOR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OPENINGS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(a)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69215" marR="53975" indent="-10795">
                        <a:lnSpc>
                          <a:spcPct val="1056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DEGREE OF OPG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1841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PROTECTION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8">
                  <a:txBody>
                    <a:bodyPr/>
                    <a:lstStyle/>
                    <a:p>
                      <a:pPr marL="473709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 SEPARATION DISTANCE (FEET)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207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&lt;3'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&lt;10'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&lt;15'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&lt;20'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&lt;25'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&lt;30'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30'+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89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UP, NS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marR="8890" indent="596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PERMITTED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 marR="5080" indent="596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PERMITTED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10%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45%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70%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marR="61594" indent="209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 LIMIT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76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UP, S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marR="9525" indent="596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PERMITTED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 marR="5080" indent="596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PERMITTED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45%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 marR="58419" indent="209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 LIMIT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 marR="57150" indent="2032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 LIMIT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marR="19050" indent="488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REQUIRED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207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P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15" marR="9525" indent="596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PERMITTED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45%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75%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230" marR="58419" indent="209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 LIMIT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 marR="57150" indent="2032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 LIMIT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60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" marR="19050" indent="488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 REQUIRED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60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2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12700" marR="1162050">
                        <a:lnSpc>
                          <a:spcPct val="112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UP,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NS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UNPROTECTED,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NON-SPRINKLERED UP,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  </a:t>
                      </a:r>
                      <a:r>
                        <a:rPr sz="300" spc="2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UNPROTECTED,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SPRINKLERED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7305" indent="-15240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         </a:t>
                      </a:r>
                      <a:r>
                        <a:rPr sz="300" spc="-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PROTECTED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marL="2730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NOTES: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(a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)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PERCENTAGE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STORY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80552"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705.11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PARAPET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EXCEPTION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.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(FIR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DISTANCE)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711339"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709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"/>
                        </a:spcBef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709.1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 marL="9652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709.3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PARTITIONS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"/>
                        </a:spcBef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20320">
                        <a:lnSpc>
                          <a:spcPts val="36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FOLLOWING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ASSEMBLIES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SHALL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COMPLY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WIT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THI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SECTION: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3660" indent="-58419">
                        <a:lnSpc>
                          <a:spcPts val="360"/>
                        </a:lnSpc>
                        <a:buFont typeface="Lucida Sans Unicode"/>
                        <a:buAutoNum type="arabicPeriod"/>
                        <a:tabLst>
                          <a:tab pos="7429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DWELLING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SAME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BUILDIN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420.2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PARTITION.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6200" indent="-59055">
                        <a:lnSpc>
                          <a:spcPts val="360"/>
                        </a:lnSpc>
                        <a:buFont typeface="Lucida Sans Unicode"/>
                        <a:buAutoNum type="arabicPeriod"/>
                        <a:tabLst>
                          <a:tab pos="7683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N/A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5565" indent="-59055">
                        <a:lnSpc>
                          <a:spcPts val="360"/>
                        </a:lnSpc>
                        <a:buFont typeface="Lucida Sans Unicode"/>
                        <a:buAutoNum type="arabicPeriod"/>
                        <a:tabLst>
                          <a:tab pos="7620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N/A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7470" indent="-59055">
                        <a:lnSpc>
                          <a:spcPts val="360"/>
                        </a:lnSpc>
                        <a:spcBef>
                          <a:spcPts val="5"/>
                        </a:spcBef>
                        <a:buFont typeface="Lucida Sans Unicode"/>
                        <a:buAutoNum type="arabicPeriod"/>
                        <a:tabLst>
                          <a:tab pos="7810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CORRIDOR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1018.1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1/2-H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(SPRINKLERE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BUILDING)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4930" indent="-59055">
                        <a:lnSpc>
                          <a:spcPts val="360"/>
                        </a:lnSpc>
                        <a:buFont typeface="Lucida Sans Unicode"/>
                        <a:buAutoNum type="arabicPeriod"/>
                        <a:tabLst>
                          <a:tab pos="7556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ELEVATOR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LOBB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708.14.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EXCEPTION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4.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 marL="17145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PARTITIONS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SHALL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HAVE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HR.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3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marL="242570" marR="667385" indent="-225425">
                        <a:lnSpc>
                          <a:spcPct val="112500"/>
                        </a:lnSpc>
                      </a:pPr>
                      <a:r>
                        <a:rPr sz="250" dirty="0">
                          <a:latin typeface="Lucida Sans Unicode"/>
                          <a:cs typeface="Lucida Sans Unicode"/>
                        </a:rPr>
                        <a:t>EXCEPTION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: CORRIDOR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WALL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PERMITTED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O HAVE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1/2-HOU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RESISTANC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RATING AS PERMITTED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Y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TABL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1018.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1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(SPRINKLERE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BUILDING)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60960"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712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"/>
                        </a:spcBef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712.3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9">
                  <a:txBody>
                    <a:bodyPr/>
                    <a:lstStyle/>
                    <a:p>
                      <a:pPr marL="17145" marR="1602740">
                        <a:lnSpc>
                          <a:spcPct val="1762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HORIZONTAL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ASSEMBLIES 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RATING: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0800" indent="-33020">
                        <a:lnSpc>
                          <a:spcPts val="355"/>
                        </a:lnSpc>
                        <a:buFont typeface="Lucida Sans Unicode"/>
                        <a:buChar char="-"/>
                        <a:tabLst>
                          <a:tab pos="5143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FLOOR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ROO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ASSEMBLIES: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BUILDIN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TYP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CONSTRUCTION.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0800" indent="-33020">
                        <a:lnSpc>
                          <a:spcPts val="360"/>
                        </a:lnSpc>
                        <a:buFont typeface="Lucida Sans Unicode"/>
                        <a:buChar char="-"/>
                        <a:tabLst>
                          <a:tab pos="5143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MIXE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USE: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SECTION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508.4.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0800" indent="-33020">
                        <a:lnSpc>
                          <a:spcPts val="360"/>
                        </a:lnSpc>
                        <a:buFont typeface="Lucida Sans Unicode"/>
                        <a:buChar char="-"/>
                        <a:tabLst>
                          <a:tab pos="5143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HORIZONTAL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ASSEMBLIES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DWELLING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UNITS: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MINIMU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M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CONSTRUCTION.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64" name="object 64"/>
          <p:cNvGraphicFramePr>
            <a:graphicFrameLocks noGrp="1"/>
          </p:cNvGraphicFramePr>
          <p:nvPr/>
        </p:nvGraphicFramePr>
        <p:xfrm>
          <a:off x="4955451" y="2419775"/>
          <a:ext cx="2416414" cy="20920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2205"/>
                <a:gridCol w="750492"/>
                <a:gridCol w="241653"/>
                <a:gridCol w="241523"/>
                <a:gridCol w="860541"/>
              </a:tblGrid>
              <a:tr h="120760">
                <a:tc>
                  <a:txBody>
                    <a:bodyPr/>
                    <a:lstStyle/>
                    <a:p>
                      <a:pPr marL="8890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CODE </a:t>
                      </a:r>
                      <a:r>
                        <a:rPr sz="350" spc="-5" dirty="0">
                          <a:latin typeface="Lucida Sans Unicode"/>
                          <a:cs typeface="Lucida Sans Unicode"/>
                        </a:rPr>
                        <a:t>REF.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27305">
                        <a:lnSpc>
                          <a:spcPct val="100000"/>
                        </a:lnSpc>
                      </a:pPr>
                      <a:r>
                        <a:rPr sz="350" dirty="0">
                          <a:latin typeface="Lucida Sans Unicode"/>
                          <a:cs typeface="Lucida Sans Unicode"/>
                        </a:rPr>
                        <a:t>DESCRIPTION</a:t>
                      </a:r>
                      <a:endParaRPr sz="3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80551">
                <a:tc rowSpan="10"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TABL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601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2730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REQUIREMENT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BUILDIN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ELEMENTS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(HOURS):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8055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TYP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1A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PRIMARY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STRUCTURAL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FRAME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(g):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3-HR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55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BEARIN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(f)(g):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3-HR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55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BEARIN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INTERIOR: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3-HR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10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ts val="36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NON-BEARING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PARTITIONS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87630" marR="117475" indent="-190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TABL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602 SEE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BELOW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1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NON-BEARING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WALLS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PARTITIONS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INTERIOR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(e):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ts val="355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0-HR/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46355">
                        <a:lnSpc>
                          <a:spcPts val="355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1-HR*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2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*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DWELLING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097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 marR="177800" indent="-317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FLOOR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CONSTRUCTION AND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SECONDARY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MEMBERS: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6110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ts val="36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ROO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CONSTRUCTION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2069">
                        <a:lnSpc>
                          <a:spcPts val="36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SECONDARY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MEMBERS: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>
                        <a:lnSpc>
                          <a:spcPts val="265"/>
                        </a:lnSpc>
                      </a:pP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baseline="41666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7" baseline="41666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66675">
                        <a:lnSpc>
                          <a:spcPts val="145"/>
                        </a:lnSpc>
                      </a:pPr>
                      <a:r>
                        <a:rPr sz="200" dirty="0">
                          <a:latin typeface="Lucida Sans Unicode"/>
                          <a:cs typeface="Lucida Sans Unicode"/>
                        </a:rPr>
                        <a:t>2</a:t>
                      </a:r>
                      <a:endParaRPr sz="2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6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390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270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NOTES: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96520" indent="-57150">
                        <a:lnSpc>
                          <a:spcPct val="100000"/>
                        </a:lnSpc>
                        <a:spcBef>
                          <a:spcPts val="5"/>
                        </a:spcBef>
                        <a:buFont typeface="Lucida Sans Unicode"/>
                        <a:buAutoNum type="alphaLcParenBoth" startAt="5"/>
                        <a:tabLst>
                          <a:tab pos="9715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REQUIRE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OTHER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SECTIONS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THI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CODE.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100965" indent="-61594">
                        <a:lnSpc>
                          <a:spcPct val="100000"/>
                        </a:lnSpc>
                        <a:spcBef>
                          <a:spcPts val="10"/>
                        </a:spcBef>
                        <a:buFont typeface="Lucida Sans Unicode"/>
                        <a:buAutoNum type="alphaLcParenBoth" startAt="5"/>
                        <a:tabLst>
                          <a:tab pos="10160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BASE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DISTANCE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(TABL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602)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98425" indent="-59055">
                        <a:lnSpc>
                          <a:spcPct val="100000"/>
                        </a:lnSpc>
                        <a:spcBef>
                          <a:spcPts val="5"/>
                        </a:spcBef>
                        <a:buFont typeface="Lucida Sans Unicode"/>
                        <a:buAutoNum type="alphaLcParenBoth" startAt="5"/>
                        <a:tabLst>
                          <a:tab pos="9906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LES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THA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PER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704.10.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60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685283"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TABL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602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27305" marR="188595">
                        <a:lnSpc>
                          <a:spcPct val="1145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RESISTANC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RATIN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REQUIREMENT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FOR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EXTERIOR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WALL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BASE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FIRE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 DISTANCE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(a)(e):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387985" marR="504190" algn="just">
                        <a:lnSpc>
                          <a:spcPct val="111800"/>
                        </a:lnSpc>
                        <a:tabLst>
                          <a:tab pos="103886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ABOVE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HOR.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	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BELO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W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HOR.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SEPARATION USE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GROUP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USE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GROUPS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A-2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S-2 CONSTRUCTION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TYP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VA:	 CONSTRUCTION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TYP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1A: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16535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496570" algn="l"/>
                          <a:tab pos="114554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 </a:t>
                      </a:r>
                      <a:r>
                        <a:rPr sz="30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5'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84455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114236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10'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         </a:t>
                      </a:r>
                      <a:r>
                        <a:rPr sz="300" spc="-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7785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1142365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&lt;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30'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         </a:t>
                      </a:r>
                      <a:r>
                        <a:rPr sz="300" spc="-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641985" algn="ctr">
                        <a:lnSpc>
                          <a:spcPct val="100000"/>
                        </a:lnSpc>
                        <a:spcBef>
                          <a:spcPts val="40"/>
                        </a:spcBef>
                        <a:tabLst>
                          <a:tab pos="326390" algn="l"/>
                          <a:tab pos="97536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X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&gt;=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30'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: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0-H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0-HR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794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NOTES: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5778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(a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)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LOA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D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BEARIN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G EXTERIOR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WALL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SHALL ALSO COMPLY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WIT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H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TABL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 601.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 marL="116205" marR="379730" indent="-58419">
                        <a:lnSpc>
                          <a:spcPct val="117700"/>
                        </a:lnSpc>
                        <a:spcBef>
                          <a:spcPts val="40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(e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) FIRE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RESISTANC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RATIN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OF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WAL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L DETERMINED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Y FIRE SEPARATION DISTANCE OF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TH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 EXTERIOR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WAL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L AND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TH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 STORY IN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WHIC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25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TH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E 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WAL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L IS LOCATED.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6743">
                      <a:solidFill>
                        <a:srgbClr val="000000"/>
                      </a:solidFill>
                      <a:prstDash val="solid"/>
                    </a:lnL>
                    <a:lnR w="6743">
                      <a:solidFill>
                        <a:srgbClr val="000000"/>
                      </a:solidFill>
                      <a:prstDash val="solid"/>
                    </a:lnR>
                    <a:lnT w="6743">
                      <a:solidFill>
                        <a:srgbClr val="000000"/>
                      </a:solidFill>
                      <a:prstDash val="solid"/>
                    </a:lnT>
                    <a:lnB w="674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  <p:graphicFrame>
        <p:nvGraphicFramePr>
          <p:cNvPr id="128" name="object 128"/>
          <p:cNvGraphicFramePr>
            <a:graphicFrameLocks noGrp="1"/>
          </p:cNvGraphicFramePr>
          <p:nvPr/>
        </p:nvGraphicFramePr>
        <p:xfrm>
          <a:off x="12097615" y="7776050"/>
          <a:ext cx="1379295" cy="4180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7013"/>
                <a:gridCol w="892282"/>
              </a:tblGrid>
              <a:tr h="86239">
                <a:tc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DATE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2247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DESCRIPTION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2247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5048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2247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2247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5049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2247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2247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5048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2247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2247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2247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76715"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2247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2247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2247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67909" y="3389686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>
                <a:moveTo>
                  <a:pt x="0" y="0"/>
                </a:moveTo>
                <a:lnTo>
                  <a:pt x="212115" y="0"/>
                </a:lnTo>
              </a:path>
            </a:pathLst>
          </a:custGeom>
          <a:ln w="122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567910" y="3556589"/>
            <a:ext cx="212725" cy="0"/>
          </a:xfrm>
          <a:custGeom>
            <a:avLst/>
            <a:gdLst/>
            <a:ahLst/>
            <a:cxnLst/>
            <a:rect l="l" t="t" r="r" b="b"/>
            <a:pathLst>
              <a:path w="212725">
                <a:moveTo>
                  <a:pt x="0" y="0"/>
                </a:moveTo>
                <a:lnTo>
                  <a:pt x="212115" y="0"/>
                </a:lnTo>
              </a:path>
            </a:pathLst>
          </a:custGeom>
          <a:ln w="122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719879" y="3563408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80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17903" y="3579978"/>
            <a:ext cx="110489" cy="0"/>
          </a:xfrm>
          <a:custGeom>
            <a:avLst/>
            <a:gdLst/>
            <a:ahLst/>
            <a:cxnLst/>
            <a:rect l="l" t="t" r="r" b="b"/>
            <a:pathLst>
              <a:path w="110490">
                <a:moveTo>
                  <a:pt x="0" y="0"/>
                </a:moveTo>
                <a:lnTo>
                  <a:pt x="109996" y="0"/>
                </a:lnTo>
              </a:path>
            </a:pathLst>
          </a:custGeom>
          <a:ln w="176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17902" y="3572961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5">
                <a:moveTo>
                  <a:pt x="0" y="0"/>
                </a:moveTo>
                <a:lnTo>
                  <a:pt x="107188" y="0"/>
                </a:lnTo>
              </a:path>
            </a:pathLst>
          </a:custGeom>
          <a:ln w="97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616829" y="3556056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53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615761" y="356514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11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614559" y="357296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613221" y="3575368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89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16827" y="3585459"/>
            <a:ext cx="5080" cy="27305"/>
          </a:xfrm>
          <a:custGeom>
            <a:avLst/>
            <a:gdLst/>
            <a:ahLst/>
            <a:cxnLst/>
            <a:rect l="l" t="t" r="r" b="b"/>
            <a:pathLst>
              <a:path w="5079" h="27304">
                <a:moveTo>
                  <a:pt x="0" y="0"/>
                </a:moveTo>
                <a:lnTo>
                  <a:pt x="4940" y="0"/>
                </a:lnTo>
                <a:lnTo>
                  <a:pt x="4940" y="271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613221" y="3575368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89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615761" y="356514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11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615361" y="3576505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736118" y="3556056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0"/>
                </a:moveTo>
                <a:lnTo>
                  <a:pt x="0" y="84870"/>
                </a:lnTo>
              </a:path>
            </a:pathLst>
          </a:custGeom>
          <a:ln w="169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49197" y="3583988"/>
            <a:ext cx="245745" cy="0"/>
          </a:xfrm>
          <a:custGeom>
            <a:avLst/>
            <a:gdLst/>
            <a:ahLst/>
            <a:cxnLst/>
            <a:rect l="l" t="t" r="r" b="b"/>
            <a:pathLst>
              <a:path w="245745">
                <a:moveTo>
                  <a:pt x="0" y="0"/>
                </a:moveTo>
                <a:lnTo>
                  <a:pt x="245122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723219" y="3559397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79" y="8953"/>
                </a:moveTo>
                <a:lnTo>
                  <a:pt x="5079" y="11353"/>
                </a:lnTo>
                <a:lnTo>
                  <a:pt x="0" y="11353"/>
                </a:ln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721750" y="3572961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28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726032" y="3585325"/>
            <a:ext cx="5080" cy="27305"/>
          </a:xfrm>
          <a:custGeom>
            <a:avLst/>
            <a:gdLst/>
            <a:ahLst/>
            <a:cxnLst/>
            <a:rect l="l" t="t" r="r" b="b"/>
            <a:pathLst>
              <a:path w="5079" h="27304">
                <a:moveTo>
                  <a:pt x="4940" y="0"/>
                </a:moveTo>
                <a:lnTo>
                  <a:pt x="0" y="0"/>
                </a:lnTo>
                <a:lnTo>
                  <a:pt x="0" y="27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723219" y="3559397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79" y="8953"/>
                </a:moveTo>
                <a:lnTo>
                  <a:pt x="5079" y="11353"/>
                </a:lnTo>
                <a:lnTo>
                  <a:pt x="0" y="11353"/>
                </a:lnTo>
                <a:lnTo>
                  <a:pt x="0" y="0"/>
                </a:lnTo>
                <a:lnTo>
                  <a:pt x="374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616833" y="361259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94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732440" y="3576505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08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726828" y="356507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11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729235" y="3575298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90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727500" y="3585325"/>
            <a:ext cx="5080" cy="27305"/>
          </a:xfrm>
          <a:custGeom>
            <a:avLst/>
            <a:gdLst/>
            <a:ahLst/>
            <a:cxnLst/>
            <a:rect l="l" t="t" r="r" b="b"/>
            <a:pathLst>
              <a:path w="5079" h="27304">
                <a:moveTo>
                  <a:pt x="4940" y="0"/>
                </a:moveTo>
                <a:lnTo>
                  <a:pt x="0" y="0"/>
                </a:lnTo>
                <a:lnTo>
                  <a:pt x="0" y="27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729235" y="3575298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90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726828" y="356507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11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774411" y="3392454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1613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780024" y="33868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17255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573390" y="3392454"/>
            <a:ext cx="201295" cy="161925"/>
          </a:xfrm>
          <a:custGeom>
            <a:avLst/>
            <a:gdLst/>
            <a:ahLst/>
            <a:cxnLst/>
            <a:rect l="l" t="t" r="r" b="b"/>
            <a:pathLst>
              <a:path w="201295" h="161925">
                <a:moveTo>
                  <a:pt x="0" y="161328"/>
                </a:moveTo>
                <a:lnTo>
                  <a:pt x="201015" y="0"/>
                </a:lnTo>
              </a:path>
            </a:pathLst>
          </a:custGeom>
          <a:ln w="3213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573390" y="3392458"/>
            <a:ext cx="201295" cy="161925"/>
          </a:xfrm>
          <a:custGeom>
            <a:avLst/>
            <a:gdLst/>
            <a:ahLst/>
            <a:cxnLst/>
            <a:rect l="l" t="t" r="r" b="b"/>
            <a:pathLst>
              <a:path w="201295" h="161925">
                <a:moveTo>
                  <a:pt x="0" y="0"/>
                </a:moveTo>
                <a:lnTo>
                  <a:pt x="201015" y="161328"/>
                </a:lnTo>
              </a:path>
            </a:pathLst>
          </a:custGeom>
          <a:ln w="3213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089840" y="2800758"/>
            <a:ext cx="0" cy="1202690"/>
          </a:xfrm>
          <a:custGeom>
            <a:avLst/>
            <a:gdLst/>
            <a:ahLst/>
            <a:cxnLst/>
            <a:rect l="l" t="t" r="r" b="b"/>
            <a:pathLst>
              <a:path h="1202689">
                <a:moveTo>
                  <a:pt x="0" y="0"/>
                </a:moveTo>
                <a:lnTo>
                  <a:pt x="0" y="120264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567910" y="338698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172415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573390" y="3392458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32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025148" y="318488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234857" y="290207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6979439" y="29386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0"/>
                </a:moveTo>
                <a:lnTo>
                  <a:pt x="673" y="8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976633" y="30658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916755" y="318462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8280" y="962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884944" y="3065533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791919" y="3039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12161" y="572196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31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86342" y="5721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11067" y="5721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35927" y="5721703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0" y="126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10375" y="5721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35234" y="5721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59962" y="572155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0" y="139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634408" y="5721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59268" y="5721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683995" y="572142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58441" y="5721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783302" y="5721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808162" y="572115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0" y="139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82609" y="5721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07335" y="5721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32196" y="572103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0" y="126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06643" y="5721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031369" y="5721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056230" y="572089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130676" y="57207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155536" y="57207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54709" y="5720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79570" y="5720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378877" y="5720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403604" y="5720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52463" y="572036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3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02910" y="57202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27637" y="57202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49556" y="5720164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22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26945" y="5720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1805" y="5720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750978" y="5719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775838" y="5719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875011" y="57196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899872" y="57196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48730" y="5719622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36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99917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2390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045825" y="5719488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5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123212" y="57194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148073" y="57194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247246" y="5719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272106" y="5719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371279" y="5719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396140" y="5719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144998" y="571895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36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95447" y="5718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520174" y="5718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541959" y="571875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0" y="0"/>
                </a:moveTo>
                <a:lnTo>
                  <a:pt x="5265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619480" y="5718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644207" y="5718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743514" y="57184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768375" y="57184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867548" y="5718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892408" y="5718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641267" y="5718221"/>
            <a:ext cx="325755" cy="0"/>
          </a:xfrm>
          <a:custGeom>
            <a:avLst/>
            <a:gdLst/>
            <a:ahLst/>
            <a:cxnLst/>
            <a:rect l="l" t="t" r="r" b="b"/>
            <a:pathLst>
              <a:path w="325754">
                <a:moveTo>
                  <a:pt x="0" y="0"/>
                </a:moveTo>
                <a:lnTo>
                  <a:pt x="325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91715" y="5718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16442" y="5718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41302" y="5717961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0" y="126"/>
                </a:moveTo>
                <a:lnTo>
                  <a:pt x="495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115749" y="57179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40475" y="57179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65335" y="5717821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33" y="0"/>
                </a:lnTo>
              </a:path>
            </a:pathLst>
          </a:custGeom>
          <a:ln w="68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99790" y="5599402"/>
            <a:ext cx="2327910" cy="3810"/>
          </a:xfrm>
          <a:custGeom>
            <a:avLst/>
            <a:gdLst/>
            <a:ahLst/>
            <a:cxnLst/>
            <a:rect l="l" t="t" r="r" b="b"/>
            <a:pathLst>
              <a:path w="2327910" h="3810">
                <a:moveTo>
                  <a:pt x="0" y="3340"/>
                </a:moveTo>
                <a:lnTo>
                  <a:pt x="232736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644299" y="5554628"/>
            <a:ext cx="2303780" cy="3810"/>
          </a:xfrm>
          <a:custGeom>
            <a:avLst/>
            <a:gdLst/>
            <a:ahLst/>
            <a:cxnLst/>
            <a:rect l="l" t="t" r="r" b="b"/>
            <a:pathLst>
              <a:path w="2303779" h="3810">
                <a:moveTo>
                  <a:pt x="0" y="3340"/>
                </a:moveTo>
                <a:lnTo>
                  <a:pt x="230371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037426" y="5567126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0" y="0"/>
                </a:moveTo>
                <a:lnTo>
                  <a:pt x="148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312034" y="5659950"/>
            <a:ext cx="635" cy="62230"/>
          </a:xfrm>
          <a:custGeom>
            <a:avLst/>
            <a:gdLst/>
            <a:ahLst/>
            <a:cxnLst/>
            <a:rect l="l" t="t" r="r" b="b"/>
            <a:pathLst>
              <a:path w="635" h="62229">
                <a:moveTo>
                  <a:pt x="126" y="6201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312028" y="5635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311894" y="56103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311767" y="5535919"/>
            <a:ext cx="635" cy="50165"/>
          </a:xfrm>
          <a:custGeom>
            <a:avLst/>
            <a:gdLst/>
            <a:ahLst/>
            <a:cxnLst/>
            <a:rect l="l" t="t" r="r" b="b"/>
            <a:pathLst>
              <a:path w="635" h="50164">
                <a:moveTo>
                  <a:pt x="126" y="4958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311761" y="55110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311627" y="5486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311488" y="5411886"/>
            <a:ext cx="635" cy="50165"/>
          </a:xfrm>
          <a:custGeom>
            <a:avLst/>
            <a:gdLst/>
            <a:ahLst/>
            <a:cxnLst/>
            <a:rect l="l" t="t" r="r" b="b"/>
            <a:pathLst>
              <a:path w="635" h="50164">
                <a:moveTo>
                  <a:pt x="139" y="4958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311493" y="5387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311359" y="53621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307880" y="3536403"/>
            <a:ext cx="2642670" cy="21847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98454" y="3131021"/>
            <a:ext cx="2105660" cy="1887220"/>
          </a:xfrm>
          <a:custGeom>
            <a:avLst/>
            <a:gdLst/>
            <a:ahLst/>
            <a:cxnLst/>
            <a:rect l="l" t="t" r="r" b="b"/>
            <a:pathLst>
              <a:path w="2105660" h="1887220">
                <a:moveTo>
                  <a:pt x="0" y="1887105"/>
                </a:moveTo>
                <a:lnTo>
                  <a:pt x="210549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43229" y="3177669"/>
            <a:ext cx="2075814" cy="1860550"/>
          </a:xfrm>
          <a:custGeom>
            <a:avLst/>
            <a:gdLst/>
            <a:ahLst/>
            <a:cxnLst/>
            <a:rect l="l" t="t" r="r" b="b"/>
            <a:pathLst>
              <a:path w="2075814" h="1860550">
                <a:moveTo>
                  <a:pt x="0" y="1860372"/>
                </a:moveTo>
                <a:lnTo>
                  <a:pt x="207556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977814" y="3054042"/>
            <a:ext cx="375920" cy="337185"/>
          </a:xfrm>
          <a:custGeom>
            <a:avLst/>
            <a:gdLst/>
            <a:ahLst/>
            <a:cxnLst/>
            <a:rect l="l" t="t" r="r" b="b"/>
            <a:pathLst>
              <a:path w="375920" h="337185">
                <a:moveTo>
                  <a:pt x="0" y="336676"/>
                </a:moveTo>
                <a:lnTo>
                  <a:pt x="37570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962177" y="3055111"/>
            <a:ext cx="412750" cy="369570"/>
          </a:xfrm>
          <a:custGeom>
            <a:avLst/>
            <a:gdLst/>
            <a:ahLst/>
            <a:cxnLst/>
            <a:rect l="l" t="t" r="r" b="b"/>
            <a:pathLst>
              <a:path w="412750" h="369570">
                <a:moveTo>
                  <a:pt x="0" y="369557"/>
                </a:moveTo>
                <a:lnTo>
                  <a:pt x="41247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247514" y="3507401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5" h="32385">
                <a:moveTo>
                  <a:pt x="0" y="32346"/>
                </a:moveTo>
                <a:lnTo>
                  <a:pt x="360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302045" y="3490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320624" y="3474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339068" y="3424669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4">
                <a:moveTo>
                  <a:pt x="0" y="3314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394537" y="34080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412981" y="33915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431425" y="3341801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4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486892" y="332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505336" y="3308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523782" y="3259075"/>
            <a:ext cx="37465" cy="33020"/>
          </a:xfrm>
          <a:custGeom>
            <a:avLst/>
            <a:gdLst/>
            <a:ahLst/>
            <a:cxnLst/>
            <a:rect l="l" t="t" r="r" b="b"/>
            <a:pathLst>
              <a:path w="37464" h="33020">
                <a:moveTo>
                  <a:pt x="0" y="3300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579249" y="3242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597695" y="3225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616139" y="3176201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671608" y="3159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690052" y="31430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708629" y="3093473"/>
            <a:ext cx="37465" cy="33020"/>
          </a:xfrm>
          <a:custGeom>
            <a:avLst/>
            <a:gdLst/>
            <a:ahLst/>
            <a:cxnLst/>
            <a:rect l="l" t="t" r="r" b="b"/>
            <a:pathLst>
              <a:path w="37464" h="33019">
                <a:moveTo>
                  <a:pt x="0" y="3300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763964" y="30768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782542" y="3060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800986" y="3010599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56455" y="29940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874899" y="29774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893343" y="2927732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948810" y="2911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967256" y="2894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985700" y="2844999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041168" y="2828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59613" y="2811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78192" y="2762131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526" y="2745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51970" y="2729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70547" y="2679397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225882" y="26628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244460" y="26462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262906" y="2596531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318373" y="25799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336817" y="25633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355262" y="2513797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410730" y="2497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429174" y="2480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447618" y="2430929"/>
            <a:ext cx="37465" cy="33655"/>
          </a:xfrm>
          <a:custGeom>
            <a:avLst/>
            <a:gdLst/>
            <a:ahLst/>
            <a:cxnLst/>
            <a:rect l="l" t="t" r="r" b="b"/>
            <a:pathLst>
              <a:path w="37464" h="33655">
                <a:moveTo>
                  <a:pt x="0" y="33147"/>
                </a:moveTo>
                <a:lnTo>
                  <a:pt x="370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503086" y="2414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521531" y="23977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540110" y="2348202"/>
            <a:ext cx="37465" cy="33020"/>
          </a:xfrm>
          <a:custGeom>
            <a:avLst/>
            <a:gdLst/>
            <a:ahLst/>
            <a:cxnLst/>
            <a:rect l="l" t="t" r="r" b="b"/>
            <a:pathLst>
              <a:path w="37465" h="33019">
                <a:moveTo>
                  <a:pt x="0" y="33007"/>
                </a:moveTo>
                <a:lnTo>
                  <a:pt x="368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595443" y="23316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614021" y="23150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632467" y="2266129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5" h="32385">
                <a:moveTo>
                  <a:pt x="0" y="32346"/>
                </a:moveTo>
                <a:lnTo>
                  <a:pt x="360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76029" y="2269737"/>
            <a:ext cx="495934" cy="444500"/>
          </a:xfrm>
          <a:custGeom>
            <a:avLst/>
            <a:gdLst/>
            <a:ahLst/>
            <a:cxnLst/>
            <a:rect l="l" t="t" r="r" b="b"/>
            <a:pathLst>
              <a:path w="495934" h="444500">
                <a:moveTo>
                  <a:pt x="0" y="444411"/>
                </a:moveTo>
                <a:lnTo>
                  <a:pt x="49587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218130" y="2323736"/>
            <a:ext cx="438784" cy="393065"/>
          </a:xfrm>
          <a:custGeom>
            <a:avLst/>
            <a:gdLst/>
            <a:ahLst/>
            <a:cxnLst/>
            <a:rect l="l" t="t" r="r" b="b"/>
            <a:pathLst>
              <a:path w="438784" h="393064">
                <a:moveTo>
                  <a:pt x="0" y="392683"/>
                </a:moveTo>
                <a:lnTo>
                  <a:pt x="43826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668554" y="1964201"/>
            <a:ext cx="337185" cy="302260"/>
          </a:xfrm>
          <a:custGeom>
            <a:avLst/>
            <a:gdLst/>
            <a:ahLst/>
            <a:cxnLst/>
            <a:rect l="l" t="t" r="r" b="b"/>
            <a:pathLst>
              <a:path w="337184" h="302260">
                <a:moveTo>
                  <a:pt x="0" y="301929"/>
                </a:moveTo>
                <a:lnTo>
                  <a:pt x="33681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792856" y="5670501"/>
            <a:ext cx="3207495" cy="4985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0691760" y="5711272"/>
            <a:ext cx="60960" cy="635"/>
          </a:xfrm>
          <a:custGeom>
            <a:avLst/>
            <a:gdLst/>
            <a:ahLst/>
            <a:cxnLst/>
            <a:rect l="l" t="t" r="r" b="b"/>
            <a:pathLst>
              <a:path w="60959" h="635">
                <a:moveTo>
                  <a:pt x="60413" y="0"/>
                </a:moveTo>
                <a:lnTo>
                  <a:pt x="0" y="1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0666901" y="57114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0642174" y="5711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0567733" y="571153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0542866" y="5711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0518006" y="57116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0443700" y="5711672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580" y="0"/>
                </a:moveTo>
                <a:lnTo>
                  <a:pt x="0" y="1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0418833" y="5711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393973" y="5711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319525" y="571180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720" y="0"/>
                </a:moveTo>
                <a:lnTo>
                  <a:pt x="0" y="1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294798" y="5711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0269939" y="57120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0195486" y="571207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0170632" y="5712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0145907" y="5712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071464" y="5712207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580" y="0"/>
                </a:moveTo>
                <a:lnTo>
                  <a:pt x="0" y="1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046599" y="5712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021871" y="5712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721755" y="5717019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580" y="0"/>
                </a:moveTo>
                <a:lnTo>
                  <a:pt x="0" y="1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696888" y="571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672029" y="571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597582" y="5717152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720" y="0"/>
                </a:moveTo>
                <a:lnTo>
                  <a:pt x="0" y="1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572856" y="57172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547995" y="57174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473554" y="571742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448689" y="5717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423962" y="5717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49521" y="571755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580" y="0"/>
                </a:moveTo>
                <a:lnTo>
                  <a:pt x="0" y="1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324654" y="571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299929" y="571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54045" y="1271852"/>
            <a:ext cx="4391660" cy="3936365"/>
          </a:xfrm>
          <a:custGeom>
            <a:avLst/>
            <a:gdLst/>
            <a:ahLst/>
            <a:cxnLst/>
            <a:rect l="l" t="t" r="r" b="b"/>
            <a:pathLst>
              <a:path w="4391659" h="3936365">
                <a:moveTo>
                  <a:pt x="0" y="3936199"/>
                </a:moveTo>
                <a:lnTo>
                  <a:pt x="4391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0732392" y="342239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266" y="3873"/>
                </a:ln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0742683" y="347839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0720230" y="364172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0730521" y="369772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2133" y="1739"/>
                </a:ln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0740945" y="375373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0710339" y="386106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600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0718493" y="391705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0728783" y="39729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739210" y="402893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0716755" y="419225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0727046" y="424826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0737471" y="430426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0747763" y="43626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866"/>
                </a:moveTo>
                <a:lnTo>
                  <a:pt x="16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0715016" y="446759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0725308" y="452359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0735600" y="457959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0746024" y="463559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0713279" y="474292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9991533" y="567384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0723571" y="479879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0044862" y="567598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0733861" y="485479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0098324" y="568066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0744289" y="491079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151653" y="568533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711542" y="501812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205116" y="569001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721833" y="50741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258445" y="569469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0732127" y="51301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606" y="0"/>
                </a:moveTo>
                <a:lnTo>
                  <a:pt x="533" y="3606"/>
                </a:lnTo>
                <a:lnTo>
                  <a:pt x="0" y="427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0311907" y="569937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0742550" y="518613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0365237" y="570405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710339" y="529345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479"/>
                </a:moveTo>
                <a:lnTo>
                  <a:pt x="294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0419635" y="570873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3073"/>
                </a:moveTo>
                <a:lnTo>
                  <a:pt x="254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0720096" y="534945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0730389" y="540546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606" y="0"/>
                </a:moveTo>
                <a:lnTo>
                  <a:pt x="2273" y="1473"/>
                </a:lnTo>
                <a:lnTo>
                  <a:pt x="0" y="427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0740679" y="546146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0621858" y="567384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751105" y="55208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6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0710339" y="556865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1473"/>
                </a:move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0675321" y="567598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4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0718358" y="562465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0728649" y="568066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0732392" y="342667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266" y="0"/>
                </a:ln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742683" y="348267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0720230" y="364600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0730521" y="37020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2133" y="139"/>
                </a:lnTo>
                <a:lnTo>
                  <a:pt x="454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0740945" y="375801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710339" y="3865469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5">
                <a:moveTo>
                  <a:pt x="0" y="0"/>
                </a:moveTo>
                <a:lnTo>
                  <a:pt x="2273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718493" y="3921338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728783" y="39772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3873" y="406"/>
                </a:lnTo>
                <a:lnTo>
                  <a:pt x="454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739210" y="403321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710339" y="3649881"/>
            <a:ext cx="0" cy="2024380"/>
          </a:xfrm>
          <a:custGeom>
            <a:avLst/>
            <a:gdLst/>
            <a:ahLst/>
            <a:cxnLst/>
            <a:rect l="l" t="t" r="r" b="b"/>
            <a:pathLst>
              <a:path h="2024379">
                <a:moveTo>
                  <a:pt x="0" y="0"/>
                </a:moveTo>
                <a:lnTo>
                  <a:pt x="0" y="20239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9951168" y="3353298"/>
            <a:ext cx="804345" cy="236238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0746955" y="3282196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39" y="4958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0746961" y="3257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0746961" y="32326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0746700" y="3158163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26" y="4958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0746694" y="3133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0746694" y="31084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0746561" y="3004985"/>
            <a:ext cx="0" cy="7874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72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0746426" y="30092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0746426" y="29844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071397" y="2126329"/>
            <a:ext cx="3680838" cy="83655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668554" y="2266130"/>
            <a:ext cx="30480" cy="36195"/>
          </a:xfrm>
          <a:custGeom>
            <a:avLst/>
            <a:gdLst/>
            <a:ahLst/>
            <a:cxnLst/>
            <a:rect l="l" t="t" r="r" b="b"/>
            <a:pathLst>
              <a:path w="30479" h="36194">
                <a:moveTo>
                  <a:pt x="0" y="0"/>
                </a:moveTo>
                <a:lnTo>
                  <a:pt x="30467" y="3568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15066" y="23206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31240" y="23396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747277" y="2358487"/>
            <a:ext cx="32384" cy="38100"/>
          </a:xfrm>
          <a:custGeom>
            <a:avLst/>
            <a:gdLst/>
            <a:ahLst/>
            <a:cxnLst/>
            <a:rect l="l" t="t" r="r" b="b"/>
            <a:pathLst>
              <a:path w="32384" h="38100">
                <a:moveTo>
                  <a:pt x="0" y="0"/>
                </a:moveTo>
                <a:lnTo>
                  <a:pt x="32207" y="37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95527" y="24151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11700" y="24340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27739" y="2452850"/>
            <a:ext cx="32384" cy="38100"/>
          </a:xfrm>
          <a:custGeom>
            <a:avLst/>
            <a:gdLst/>
            <a:ahLst/>
            <a:cxnLst/>
            <a:rect l="l" t="t" r="r" b="b"/>
            <a:pathLst>
              <a:path w="32384" h="38100">
                <a:moveTo>
                  <a:pt x="0" y="0"/>
                </a:moveTo>
                <a:lnTo>
                  <a:pt x="32207" y="37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75989" y="25095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92161" y="25285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08200" y="2547345"/>
            <a:ext cx="32384" cy="38100"/>
          </a:xfrm>
          <a:custGeom>
            <a:avLst/>
            <a:gdLst/>
            <a:ahLst/>
            <a:cxnLst/>
            <a:rect l="l" t="t" r="r" b="b"/>
            <a:pathLst>
              <a:path w="32384" h="38100">
                <a:moveTo>
                  <a:pt x="0" y="0"/>
                </a:moveTo>
                <a:lnTo>
                  <a:pt x="32207" y="3769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56451" y="2604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72624" y="26228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88662" y="2641706"/>
            <a:ext cx="32384" cy="38100"/>
          </a:xfrm>
          <a:custGeom>
            <a:avLst/>
            <a:gdLst/>
            <a:ahLst/>
            <a:cxnLst/>
            <a:rect l="l" t="t" r="r" b="b"/>
            <a:pathLst>
              <a:path w="32384" h="38100">
                <a:moveTo>
                  <a:pt x="0" y="0"/>
                </a:moveTo>
                <a:lnTo>
                  <a:pt x="32207" y="37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037045" y="26983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053084" y="2717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069123" y="2736202"/>
            <a:ext cx="80010" cy="36195"/>
          </a:xfrm>
          <a:custGeom>
            <a:avLst/>
            <a:gdLst/>
            <a:ahLst/>
            <a:cxnLst/>
            <a:rect l="l" t="t" r="r" b="b"/>
            <a:pathLst>
              <a:path w="80009" h="36194">
                <a:moveTo>
                  <a:pt x="0" y="0"/>
                </a:moveTo>
                <a:lnTo>
                  <a:pt x="30480" y="35687"/>
                </a:lnTo>
                <a:lnTo>
                  <a:pt x="79527" y="3554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173510" y="2771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198236" y="2771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896191" y="2798354"/>
            <a:ext cx="2820035" cy="6985"/>
          </a:xfrm>
          <a:custGeom>
            <a:avLst/>
            <a:gdLst/>
            <a:ahLst/>
            <a:cxnLst/>
            <a:rect l="l" t="t" r="r" b="b"/>
            <a:pathLst>
              <a:path w="2820034" h="6985">
                <a:moveTo>
                  <a:pt x="0" y="6413"/>
                </a:moveTo>
                <a:lnTo>
                  <a:pt x="281962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251326" y="3539582"/>
            <a:ext cx="23495" cy="3810"/>
          </a:xfrm>
          <a:custGeom>
            <a:avLst/>
            <a:gdLst/>
            <a:ahLst/>
            <a:cxnLst/>
            <a:rect l="l" t="t" r="r" b="b"/>
            <a:pathLst>
              <a:path w="23495" h="3810">
                <a:moveTo>
                  <a:pt x="23482" y="3314"/>
                </a:moveTo>
                <a:lnTo>
                  <a:pt x="15849" y="1104"/>
                </a:lnTo>
                <a:lnTo>
                  <a:pt x="7950" y="0"/>
                </a:lnTo>
                <a:lnTo>
                  <a:pt x="0" y="3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281411" y="35449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25" y="876"/>
                </a:moveTo>
                <a:lnTo>
                  <a:pt x="1015" y="711"/>
                </a:lnTo>
                <a:lnTo>
                  <a:pt x="1041" y="406"/>
                </a:lnTo>
                <a:lnTo>
                  <a:pt x="876" y="215"/>
                </a:lnTo>
                <a:lnTo>
                  <a:pt x="698" y="25"/>
                </a:lnTo>
                <a:lnTo>
                  <a:pt x="406" y="0"/>
                </a:lnTo>
                <a:lnTo>
                  <a:pt x="215" y="165"/>
                </a:lnTo>
                <a:lnTo>
                  <a:pt x="12" y="342"/>
                </a:lnTo>
                <a:lnTo>
                  <a:pt x="0" y="634"/>
                </a:lnTo>
                <a:lnTo>
                  <a:pt x="165" y="825"/>
                </a:lnTo>
                <a:lnTo>
                  <a:pt x="330" y="1028"/>
                </a:lnTo>
                <a:lnTo>
                  <a:pt x="634" y="1041"/>
                </a:lnTo>
                <a:lnTo>
                  <a:pt x="825" y="87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288687" y="354851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20294" y="14922"/>
                </a:moveTo>
                <a:lnTo>
                  <a:pt x="14300" y="8978"/>
                </a:lnTo>
                <a:lnTo>
                  <a:pt x="7454" y="3949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748928" y="2766030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15608" y="17856"/>
                </a:moveTo>
                <a:lnTo>
                  <a:pt x="11290" y="11188"/>
                </a:lnTo>
                <a:lnTo>
                  <a:pt x="6032" y="5181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767810" y="27899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469" y="939"/>
                </a:move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  <a:lnTo>
                  <a:pt x="0" y="736"/>
                </a:lnTo>
                <a:lnTo>
                  <a:pt x="215" y="939"/>
                </a:lnTo>
                <a:lnTo>
                  <a:pt x="469" y="93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771344" y="2797140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5" h="24764">
                <a:moveTo>
                  <a:pt x="5575" y="24561"/>
                </a:moveTo>
                <a:lnTo>
                  <a:pt x="4940" y="16141"/>
                </a:lnTo>
                <a:lnTo>
                  <a:pt x="3060" y="7861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829862" y="2776434"/>
            <a:ext cx="207831" cy="19995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251352" y="3540051"/>
            <a:ext cx="24130" cy="1905"/>
          </a:xfrm>
          <a:custGeom>
            <a:avLst/>
            <a:gdLst/>
            <a:ahLst/>
            <a:cxnLst/>
            <a:rect l="l" t="t" r="r" b="b"/>
            <a:pathLst>
              <a:path w="24129" h="1904">
                <a:moveTo>
                  <a:pt x="0" y="342"/>
                </a:moveTo>
                <a:lnTo>
                  <a:pt x="7874" y="1371"/>
                </a:lnTo>
                <a:lnTo>
                  <a:pt x="15862" y="1244"/>
                </a:lnTo>
                <a:lnTo>
                  <a:pt x="2371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281815" y="35378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63" y="203"/>
                </a:moveTo>
                <a:lnTo>
                  <a:pt x="685" y="12"/>
                </a:lnTo>
                <a:lnTo>
                  <a:pt x="393" y="0"/>
                </a:lnTo>
                <a:lnTo>
                  <a:pt x="203" y="165"/>
                </a:lnTo>
                <a:lnTo>
                  <a:pt x="12" y="342"/>
                </a:lnTo>
                <a:lnTo>
                  <a:pt x="0" y="634"/>
                </a:lnTo>
                <a:lnTo>
                  <a:pt x="165" y="825"/>
                </a:lnTo>
                <a:lnTo>
                  <a:pt x="342" y="1015"/>
                </a:lnTo>
                <a:lnTo>
                  <a:pt x="634" y="1041"/>
                </a:lnTo>
                <a:lnTo>
                  <a:pt x="825" y="863"/>
                </a:lnTo>
                <a:lnTo>
                  <a:pt x="1015" y="685"/>
                </a:lnTo>
                <a:lnTo>
                  <a:pt x="1041" y="393"/>
                </a:lnTo>
                <a:lnTo>
                  <a:pt x="863" y="20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289519" y="3523881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293"/>
                </a:moveTo>
                <a:lnTo>
                  <a:pt x="7899" y="9296"/>
                </a:lnTo>
                <a:lnTo>
                  <a:pt x="15303" y="5156"/>
                </a:lnTo>
                <a:lnTo>
                  <a:pt x="2199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665741" y="2269896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0" y="23533"/>
                </a:moveTo>
                <a:lnTo>
                  <a:pt x="2095" y="15874"/>
                </a:lnTo>
                <a:lnTo>
                  <a:pt x="3086" y="7950"/>
                </a:lnTo>
                <a:lnTo>
                  <a:pt x="293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662749" y="230002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838"/>
                </a:moveTo>
                <a:lnTo>
                  <a:pt x="355" y="1028"/>
                </a:lnTo>
                <a:lnTo>
                  <a:pt x="647" y="1041"/>
                </a:lnTo>
                <a:lnTo>
                  <a:pt x="838" y="876"/>
                </a:lnTo>
                <a:lnTo>
                  <a:pt x="1028" y="698"/>
                </a:lnTo>
                <a:lnTo>
                  <a:pt x="1041" y="406"/>
                </a:lnTo>
                <a:lnTo>
                  <a:pt x="876" y="215"/>
                </a:lnTo>
                <a:lnTo>
                  <a:pt x="698" y="25"/>
                </a:lnTo>
                <a:lnTo>
                  <a:pt x="406" y="0"/>
                </a:lnTo>
                <a:lnTo>
                  <a:pt x="215" y="177"/>
                </a:lnTo>
                <a:lnTo>
                  <a:pt x="25" y="355"/>
                </a:lnTo>
                <a:lnTo>
                  <a:pt x="0" y="647"/>
                </a:lnTo>
                <a:lnTo>
                  <a:pt x="177" y="83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645764" y="2307487"/>
            <a:ext cx="14604" cy="20955"/>
          </a:xfrm>
          <a:custGeom>
            <a:avLst/>
            <a:gdLst/>
            <a:ahLst/>
            <a:cxnLst/>
            <a:rect l="l" t="t" r="r" b="b"/>
            <a:pathLst>
              <a:path w="14604" h="20955">
                <a:moveTo>
                  <a:pt x="0" y="20523"/>
                </a:moveTo>
                <a:lnTo>
                  <a:pt x="5854" y="14439"/>
                </a:lnTo>
                <a:lnTo>
                  <a:pt x="10782" y="7531"/>
                </a:lnTo>
                <a:lnTo>
                  <a:pt x="14617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032837" y="2576485"/>
            <a:ext cx="1196232" cy="10985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1556120" y="3085976"/>
            <a:ext cx="71755" cy="75565"/>
          </a:xfrm>
          <a:custGeom>
            <a:avLst/>
            <a:gdLst/>
            <a:ahLst/>
            <a:cxnLst/>
            <a:rect l="l" t="t" r="r" b="b"/>
            <a:pathLst>
              <a:path w="71754" h="75564">
                <a:moveTo>
                  <a:pt x="71501" y="0"/>
                </a:moveTo>
                <a:lnTo>
                  <a:pt x="0" y="3213"/>
                </a:lnTo>
                <a:lnTo>
                  <a:pt x="0" y="11099"/>
                </a:lnTo>
                <a:lnTo>
                  <a:pt x="54533" y="33020"/>
                </a:lnTo>
                <a:lnTo>
                  <a:pt x="55067" y="33147"/>
                </a:lnTo>
                <a:lnTo>
                  <a:pt x="56934" y="33959"/>
                </a:lnTo>
                <a:lnTo>
                  <a:pt x="57873" y="34226"/>
                </a:lnTo>
                <a:lnTo>
                  <a:pt x="59740" y="35026"/>
                </a:lnTo>
                <a:lnTo>
                  <a:pt x="61887" y="35826"/>
                </a:lnTo>
                <a:lnTo>
                  <a:pt x="62953" y="36093"/>
                </a:lnTo>
                <a:lnTo>
                  <a:pt x="139" y="39433"/>
                </a:lnTo>
                <a:lnTo>
                  <a:pt x="139" y="46786"/>
                </a:lnTo>
                <a:lnTo>
                  <a:pt x="71640" y="75387"/>
                </a:lnTo>
                <a:lnTo>
                  <a:pt x="71640" y="67640"/>
                </a:lnTo>
                <a:lnTo>
                  <a:pt x="21386" y="48793"/>
                </a:lnTo>
                <a:lnTo>
                  <a:pt x="20447" y="48526"/>
                </a:lnTo>
                <a:lnTo>
                  <a:pt x="19380" y="48120"/>
                </a:lnTo>
                <a:lnTo>
                  <a:pt x="18440" y="47726"/>
                </a:lnTo>
                <a:lnTo>
                  <a:pt x="17513" y="47459"/>
                </a:lnTo>
                <a:lnTo>
                  <a:pt x="16433" y="47053"/>
                </a:lnTo>
                <a:lnTo>
                  <a:pt x="15506" y="46647"/>
                </a:lnTo>
                <a:lnTo>
                  <a:pt x="13627" y="46113"/>
                </a:lnTo>
                <a:lnTo>
                  <a:pt x="12700" y="45720"/>
                </a:lnTo>
                <a:lnTo>
                  <a:pt x="11899" y="45453"/>
                </a:lnTo>
                <a:lnTo>
                  <a:pt x="10960" y="45186"/>
                </a:lnTo>
                <a:lnTo>
                  <a:pt x="10020" y="44780"/>
                </a:lnTo>
                <a:lnTo>
                  <a:pt x="33413" y="44780"/>
                </a:lnTo>
                <a:lnTo>
                  <a:pt x="34353" y="44653"/>
                </a:lnTo>
                <a:lnTo>
                  <a:pt x="35420" y="44653"/>
                </a:lnTo>
                <a:lnTo>
                  <a:pt x="71501" y="42506"/>
                </a:lnTo>
                <a:lnTo>
                  <a:pt x="71501" y="33147"/>
                </a:lnTo>
                <a:lnTo>
                  <a:pt x="23253" y="13639"/>
                </a:lnTo>
                <a:lnTo>
                  <a:pt x="10020" y="8699"/>
                </a:lnTo>
                <a:lnTo>
                  <a:pt x="24587" y="8699"/>
                </a:lnTo>
                <a:lnTo>
                  <a:pt x="71501" y="8026"/>
                </a:lnTo>
                <a:lnTo>
                  <a:pt x="71501" y="0"/>
                </a:lnTo>
                <a:close/>
              </a:path>
              <a:path w="71754" h="75564">
                <a:moveTo>
                  <a:pt x="28333" y="44919"/>
                </a:moveTo>
                <a:lnTo>
                  <a:pt x="13906" y="44919"/>
                </a:lnTo>
                <a:lnTo>
                  <a:pt x="14833" y="45046"/>
                </a:lnTo>
                <a:lnTo>
                  <a:pt x="27393" y="45046"/>
                </a:lnTo>
                <a:lnTo>
                  <a:pt x="28333" y="44919"/>
                </a:lnTo>
                <a:close/>
              </a:path>
              <a:path w="71754" h="75564">
                <a:moveTo>
                  <a:pt x="32346" y="44780"/>
                </a:moveTo>
                <a:lnTo>
                  <a:pt x="10160" y="44780"/>
                </a:lnTo>
                <a:lnTo>
                  <a:pt x="11087" y="44919"/>
                </a:lnTo>
                <a:lnTo>
                  <a:pt x="31407" y="44919"/>
                </a:lnTo>
                <a:lnTo>
                  <a:pt x="32346" y="44780"/>
                </a:lnTo>
                <a:close/>
              </a:path>
              <a:path w="71754" h="75564">
                <a:moveTo>
                  <a:pt x="22720" y="8699"/>
                </a:moveTo>
                <a:lnTo>
                  <a:pt x="12026" y="8699"/>
                </a:lnTo>
                <a:lnTo>
                  <a:pt x="12966" y="8826"/>
                </a:lnTo>
                <a:lnTo>
                  <a:pt x="21780" y="8826"/>
                </a:lnTo>
                <a:lnTo>
                  <a:pt x="22720" y="86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1556254" y="3156151"/>
            <a:ext cx="71755" cy="55244"/>
          </a:xfrm>
          <a:custGeom>
            <a:avLst/>
            <a:gdLst/>
            <a:ahLst/>
            <a:cxnLst/>
            <a:rect l="l" t="t" r="r" b="b"/>
            <a:pathLst>
              <a:path w="71754" h="55244">
                <a:moveTo>
                  <a:pt x="71509" y="14973"/>
                </a:moveTo>
                <a:lnTo>
                  <a:pt x="41160" y="14973"/>
                </a:lnTo>
                <a:lnTo>
                  <a:pt x="63080" y="18707"/>
                </a:lnTo>
                <a:lnTo>
                  <a:pt x="63080" y="53327"/>
                </a:lnTo>
                <a:lnTo>
                  <a:pt x="71640" y="54800"/>
                </a:lnTo>
                <a:lnTo>
                  <a:pt x="71509" y="14973"/>
                </a:lnTo>
                <a:close/>
              </a:path>
              <a:path w="71754" h="55244">
                <a:moveTo>
                  <a:pt x="53023" y="9220"/>
                </a:moveTo>
                <a:lnTo>
                  <a:pt x="8420" y="9220"/>
                </a:lnTo>
                <a:lnTo>
                  <a:pt x="32740" y="13500"/>
                </a:lnTo>
                <a:lnTo>
                  <a:pt x="32880" y="45847"/>
                </a:lnTo>
                <a:lnTo>
                  <a:pt x="41300" y="47320"/>
                </a:lnTo>
                <a:lnTo>
                  <a:pt x="41160" y="14973"/>
                </a:lnTo>
                <a:lnTo>
                  <a:pt x="71509" y="14973"/>
                </a:lnTo>
                <a:lnTo>
                  <a:pt x="71501" y="12433"/>
                </a:lnTo>
                <a:lnTo>
                  <a:pt x="53023" y="9220"/>
                </a:lnTo>
                <a:close/>
              </a:path>
              <a:path w="71754" h="55244">
                <a:moveTo>
                  <a:pt x="0" y="0"/>
                </a:moveTo>
                <a:lnTo>
                  <a:pt x="127" y="43700"/>
                </a:lnTo>
                <a:lnTo>
                  <a:pt x="8559" y="45173"/>
                </a:lnTo>
                <a:lnTo>
                  <a:pt x="8420" y="9220"/>
                </a:lnTo>
                <a:lnTo>
                  <a:pt x="53023" y="92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1555297" y="3211728"/>
            <a:ext cx="74295" cy="50800"/>
          </a:xfrm>
          <a:custGeom>
            <a:avLst/>
            <a:gdLst/>
            <a:ahLst/>
            <a:cxnLst/>
            <a:rect l="l" t="t" r="r" b="b"/>
            <a:pathLst>
              <a:path w="74295" h="50800">
                <a:moveTo>
                  <a:pt x="67764" y="15240"/>
                </a:moveTo>
                <a:lnTo>
                  <a:pt x="53887" y="15240"/>
                </a:lnTo>
                <a:lnTo>
                  <a:pt x="54954" y="15367"/>
                </a:lnTo>
                <a:lnTo>
                  <a:pt x="56020" y="15621"/>
                </a:lnTo>
                <a:lnTo>
                  <a:pt x="56960" y="16002"/>
                </a:lnTo>
                <a:lnTo>
                  <a:pt x="57900" y="16256"/>
                </a:lnTo>
                <a:lnTo>
                  <a:pt x="58827" y="16764"/>
                </a:lnTo>
                <a:lnTo>
                  <a:pt x="60440" y="17907"/>
                </a:lnTo>
                <a:lnTo>
                  <a:pt x="61240" y="18542"/>
                </a:lnTo>
                <a:lnTo>
                  <a:pt x="62574" y="20193"/>
                </a:lnTo>
                <a:lnTo>
                  <a:pt x="63107" y="20955"/>
                </a:lnTo>
                <a:lnTo>
                  <a:pt x="63513" y="21717"/>
                </a:lnTo>
                <a:lnTo>
                  <a:pt x="64047" y="22479"/>
                </a:lnTo>
                <a:lnTo>
                  <a:pt x="64280" y="23368"/>
                </a:lnTo>
                <a:lnTo>
                  <a:pt x="64370" y="23622"/>
                </a:lnTo>
                <a:lnTo>
                  <a:pt x="64707" y="24384"/>
                </a:lnTo>
                <a:lnTo>
                  <a:pt x="64974" y="25400"/>
                </a:lnTo>
                <a:lnTo>
                  <a:pt x="65074" y="26035"/>
                </a:lnTo>
                <a:lnTo>
                  <a:pt x="65180" y="26543"/>
                </a:lnTo>
                <a:lnTo>
                  <a:pt x="65314" y="27051"/>
                </a:lnTo>
                <a:lnTo>
                  <a:pt x="65437" y="32766"/>
                </a:lnTo>
                <a:lnTo>
                  <a:pt x="65114" y="35052"/>
                </a:lnTo>
                <a:lnTo>
                  <a:pt x="64847" y="36068"/>
                </a:lnTo>
                <a:lnTo>
                  <a:pt x="64440" y="36830"/>
                </a:lnTo>
                <a:lnTo>
                  <a:pt x="64174" y="37592"/>
                </a:lnTo>
                <a:lnTo>
                  <a:pt x="60440" y="41402"/>
                </a:lnTo>
                <a:lnTo>
                  <a:pt x="59627" y="41783"/>
                </a:lnTo>
                <a:lnTo>
                  <a:pt x="58027" y="42291"/>
                </a:lnTo>
                <a:lnTo>
                  <a:pt x="56160" y="42545"/>
                </a:lnTo>
                <a:lnTo>
                  <a:pt x="51880" y="42545"/>
                </a:lnTo>
                <a:lnTo>
                  <a:pt x="52553" y="50165"/>
                </a:lnTo>
                <a:lnTo>
                  <a:pt x="54827" y="50292"/>
                </a:lnTo>
                <a:lnTo>
                  <a:pt x="55754" y="50419"/>
                </a:lnTo>
                <a:lnTo>
                  <a:pt x="57760" y="50419"/>
                </a:lnTo>
                <a:lnTo>
                  <a:pt x="58700" y="50292"/>
                </a:lnTo>
                <a:lnTo>
                  <a:pt x="60567" y="50165"/>
                </a:lnTo>
                <a:lnTo>
                  <a:pt x="61367" y="49911"/>
                </a:lnTo>
                <a:lnTo>
                  <a:pt x="67120" y="47498"/>
                </a:lnTo>
                <a:lnTo>
                  <a:pt x="67920" y="46990"/>
                </a:lnTo>
                <a:lnTo>
                  <a:pt x="73432" y="36830"/>
                </a:lnTo>
                <a:lnTo>
                  <a:pt x="73546" y="36449"/>
                </a:lnTo>
                <a:lnTo>
                  <a:pt x="73661" y="35052"/>
                </a:lnTo>
                <a:lnTo>
                  <a:pt x="73765" y="34290"/>
                </a:lnTo>
                <a:lnTo>
                  <a:pt x="73659" y="28448"/>
                </a:lnTo>
                <a:lnTo>
                  <a:pt x="68047" y="15621"/>
                </a:lnTo>
                <a:lnTo>
                  <a:pt x="67764" y="15240"/>
                </a:lnTo>
                <a:close/>
              </a:path>
              <a:path w="74295" h="50800">
                <a:moveTo>
                  <a:pt x="20740" y="0"/>
                </a:moveTo>
                <a:lnTo>
                  <a:pt x="16727" y="0"/>
                </a:lnTo>
                <a:lnTo>
                  <a:pt x="14060" y="381"/>
                </a:lnTo>
                <a:lnTo>
                  <a:pt x="13120" y="635"/>
                </a:lnTo>
                <a:lnTo>
                  <a:pt x="9907" y="1651"/>
                </a:lnTo>
                <a:lnTo>
                  <a:pt x="9107" y="2032"/>
                </a:lnTo>
                <a:lnTo>
                  <a:pt x="7773" y="3048"/>
                </a:lnTo>
                <a:lnTo>
                  <a:pt x="7100" y="3429"/>
                </a:lnTo>
                <a:lnTo>
                  <a:pt x="5233" y="4953"/>
                </a:lnTo>
                <a:lnTo>
                  <a:pt x="3099" y="7620"/>
                </a:lnTo>
                <a:lnTo>
                  <a:pt x="2562" y="8509"/>
                </a:lnTo>
                <a:lnTo>
                  <a:pt x="2218" y="9144"/>
                </a:lnTo>
                <a:lnTo>
                  <a:pt x="1893" y="9652"/>
                </a:lnTo>
                <a:lnTo>
                  <a:pt x="1487" y="10541"/>
                </a:lnTo>
                <a:lnTo>
                  <a:pt x="953" y="12192"/>
                </a:lnTo>
                <a:lnTo>
                  <a:pt x="686" y="13208"/>
                </a:lnTo>
                <a:lnTo>
                  <a:pt x="500" y="14224"/>
                </a:lnTo>
                <a:lnTo>
                  <a:pt x="352" y="14859"/>
                </a:lnTo>
                <a:lnTo>
                  <a:pt x="121" y="16256"/>
                </a:lnTo>
                <a:lnTo>
                  <a:pt x="0" y="22733"/>
                </a:lnTo>
                <a:lnTo>
                  <a:pt x="420" y="26035"/>
                </a:lnTo>
                <a:lnTo>
                  <a:pt x="686" y="27051"/>
                </a:lnTo>
                <a:lnTo>
                  <a:pt x="826" y="28067"/>
                </a:lnTo>
                <a:lnTo>
                  <a:pt x="1093" y="28956"/>
                </a:lnTo>
                <a:lnTo>
                  <a:pt x="1487" y="29845"/>
                </a:lnTo>
                <a:lnTo>
                  <a:pt x="1753" y="30861"/>
                </a:lnTo>
                <a:lnTo>
                  <a:pt x="2397" y="32131"/>
                </a:lnTo>
                <a:lnTo>
                  <a:pt x="2693" y="32766"/>
                </a:lnTo>
                <a:lnTo>
                  <a:pt x="4293" y="35687"/>
                </a:lnTo>
                <a:lnTo>
                  <a:pt x="6973" y="38862"/>
                </a:lnTo>
                <a:lnTo>
                  <a:pt x="7773" y="39497"/>
                </a:lnTo>
                <a:lnTo>
                  <a:pt x="8573" y="40259"/>
                </a:lnTo>
                <a:lnTo>
                  <a:pt x="21400" y="46482"/>
                </a:lnTo>
                <a:lnTo>
                  <a:pt x="21946" y="46609"/>
                </a:lnTo>
                <a:lnTo>
                  <a:pt x="22873" y="46736"/>
                </a:lnTo>
                <a:lnTo>
                  <a:pt x="27826" y="46736"/>
                </a:lnTo>
                <a:lnTo>
                  <a:pt x="29554" y="46482"/>
                </a:lnTo>
                <a:lnTo>
                  <a:pt x="30493" y="46228"/>
                </a:lnTo>
                <a:lnTo>
                  <a:pt x="32094" y="45720"/>
                </a:lnTo>
                <a:lnTo>
                  <a:pt x="32233" y="45466"/>
                </a:lnTo>
                <a:lnTo>
                  <a:pt x="33833" y="44704"/>
                </a:lnTo>
                <a:lnTo>
                  <a:pt x="34507" y="44196"/>
                </a:lnTo>
                <a:lnTo>
                  <a:pt x="35167" y="43815"/>
                </a:lnTo>
                <a:lnTo>
                  <a:pt x="36513" y="42545"/>
                </a:lnTo>
                <a:lnTo>
                  <a:pt x="38342" y="40259"/>
                </a:lnTo>
                <a:lnTo>
                  <a:pt x="38786" y="39624"/>
                </a:lnTo>
                <a:lnTo>
                  <a:pt x="39068" y="38989"/>
                </a:lnTo>
                <a:lnTo>
                  <a:pt x="21680" y="38989"/>
                </a:lnTo>
                <a:lnTo>
                  <a:pt x="20600" y="38862"/>
                </a:lnTo>
                <a:lnTo>
                  <a:pt x="20333" y="38862"/>
                </a:lnTo>
                <a:lnTo>
                  <a:pt x="19267" y="38608"/>
                </a:lnTo>
                <a:lnTo>
                  <a:pt x="18327" y="38354"/>
                </a:lnTo>
                <a:lnTo>
                  <a:pt x="16460" y="37465"/>
                </a:lnTo>
                <a:lnTo>
                  <a:pt x="15660" y="36957"/>
                </a:lnTo>
                <a:lnTo>
                  <a:pt x="14720" y="36449"/>
                </a:lnTo>
                <a:lnTo>
                  <a:pt x="13920" y="35814"/>
                </a:lnTo>
                <a:lnTo>
                  <a:pt x="12447" y="34290"/>
                </a:lnTo>
                <a:lnTo>
                  <a:pt x="11786" y="33528"/>
                </a:lnTo>
                <a:lnTo>
                  <a:pt x="11380" y="32766"/>
                </a:lnTo>
                <a:lnTo>
                  <a:pt x="10313" y="31242"/>
                </a:lnTo>
                <a:lnTo>
                  <a:pt x="9907" y="30226"/>
                </a:lnTo>
                <a:lnTo>
                  <a:pt x="9640" y="29337"/>
                </a:lnTo>
                <a:lnTo>
                  <a:pt x="9246" y="28448"/>
                </a:lnTo>
                <a:lnTo>
                  <a:pt x="8980" y="27432"/>
                </a:lnTo>
                <a:lnTo>
                  <a:pt x="8808" y="26289"/>
                </a:lnTo>
                <a:lnTo>
                  <a:pt x="8572" y="24384"/>
                </a:lnTo>
                <a:lnTo>
                  <a:pt x="8687" y="19050"/>
                </a:lnTo>
                <a:lnTo>
                  <a:pt x="20473" y="7747"/>
                </a:lnTo>
                <a:lnTo>
                  <a:pt x="24880" y="7747"/>
                </a:lnTo>
                <a:lnTo>
                  <a:pt x="24080" y="381"/>
                </a:lnTo>
                <a:lnTo>
                  <a:pt x="23940" y="381"/>
                </a:lnTo>
                <a:lnTo>
                  <a:pt x="22873" y="127"/>
                </a:lnTo>
                <a:lnTo>
                  <a:pt x="21807" y="127"/>
                </a:lnTo>
                <a:lnTo>
                  <a:pt x="20740" y="0"/>
                </a:lnTo>
                <a:close/>
              </a:path>
              <a:path w="74295" h="50800">
                <a:moveTo>
                  <a:pt x="52947" y="7620"/>
                </a:moveTo>
                <a:lnTo>
                  <a:pt x="48134" y="7620"/>
                </a:lnTo>
                <a:lnTo>
                  <a:pt x="47207" y="7874"/>
                </a:lnTo>
                <a:lnTo>
                  <a:pt x="46406" y="8001"/>
                </a:lnTo>
                <a:lnTo>
                  <a:pt x="45467" y="8255"/>
                </a:lnTo>
                <a:lnTo>
                  <a:pt x="44933" y="8509"/>
                </a:lnTo>
                <a:lnTo>
                  <a:pt x="44133" y="8763"/>
                </a:lnTo>
                <a:lnTo>
                  <a:pt x="42520" y="9525"/>
                </a:lnTo>
                <a:lnTo>
                  <a:pt x="41060" y="10668"/>
                </a:lnTo>
                <a:lnTo>
                  <a:pt x="40387" y="11303"/>
                </a:lnTo>
                <a:lnTo>
                  <a:pt x="39714" y="11811"/>
                </a:lnTo>
                <a:lnTo>
                  <a:pt x="39180" y="12700"/>
                </a:lnTo>
                <a:lnTo>
                  <a:pt x="37974" y="14224"/>
                </a:lnTo>
                <a:lnTo>
                  <a:pt x="37580" y="14859"/>
                </a:lnTo>
                <a:lnTo>
                  <a:pt x="37351" y="15621"/>
                </a:lnTo>
                <a:lnTo>
                  <a:pt x="36513" y="17272"/>
                </a:lnTo>
                <a:lnTo>
                  <a:pt x="35766" y="19050"/>
                </a:lnTo>
                <a:lnTo>
                  <a:pt x="35396" y="20320"/>
                </a:lnTo>
                <a:lnTo>
                  <a:pt x="35040" y="21209"/>
                </a:lnTo>
                <a:lnTo>
                  <a:pt x="34284" y="23368"/>
                </a:lnTo>
                <a:lnTo>
                  <a:pt x="34240" y="23622"/>
                </a:lnTo>
                <a:lnTo>
                  <a:pt x="32640" y="28448"/>
                </a:lnTo>
                <a:lnTo>
                  <a:pt x="32311" y="29591"/>
                </a:lnTo>
                <a:lnTo>
                  <a:pt x="31967" y="30480"/>
                </a:lnTo>
                <a:lnTo>
                  <a:pt x="31700" y="31242"/>
                </a:lnTo>
                <a:lnTo>
                  <a:pt x="31361" y="31877"/>
                </a:lnTo>
                <a:lnTo>
                  <a:pt x="31249" y="32131"/>
                </a:lnTo>
                <a:lnTo>
                  <a:pt x="31027" y="32766"/>
                </a:lnTo>
                <a:lnTo>
                  <a:pt x="30493" y="34036"/>
                </a:lnTo>
                <a:lnTo>
                  <a:pt x="30227" y="34417"/>
                </a:lnTo>
                <a:lnTo>
                  <a:pt x="29554" y="35687"/>
                </a:lnTo>
                <a:lnTo>
                  <a:pt x="28893" y="36449"/>
                </a:lnTo>
                <a:lnTo>
                  <a:pt x="23673" y="38989"/>
                </a:lnTo>
                <a:lnTo>
                  <a:pt x="39068" y="38989"/>
                </a:lnTo>
                <a:lnTo>
                  <a:pt x="39180" y="38735"/>
                </a:lnTo>
                <a:lnTo>
                  <a:pt x="39320" y="38735"/>
                </a:lnTo>
                <a:lnTo>
                  <a:pt x="39907" y="37465"/>
                </a:lnTo>
                <a:lnTo>
                  <a:pt x="40387" y="36322"/>
                </a:lnTo>
                <a:lnTo>
                  <a:pt x="40653" y="35560"/>
                </a:lnTo>
                <a:lnTo>
                  <a:pt x="41060" y="34671"/>
                </a:lnTo>
                <a:lnTo>
                  <a:pt x="41326" y="33782"/>
                </a:lnTo>
                <a:lnTo>
                  <a:pt x="41720" y="32766"/>
                </a:lnTo>
                <a:lnTo>
                  <a:pt x="41987" y="31877"/>
                </a:lnTo>
                <a:lnTo>
                  <a:pt x="42393" y="30861"/>
                </a:lnTo>
                <a:lnTo>
                  <a:pt x="42660" y="29718"/>
                </a:lnTo>
                <a:lnTo>
                  <a:pt x="43689" y="26543"/>
                </a:lnTo>
                <a:lnTo>
                  <a:pt x="44042" y="24892"/>
                </a:lnTo>
                <a:lnTo>
                  <a:pt x="45256" y="21717"/>
                </a:lnTo>
                <a:lnTo>
                  <a:pt x="45661" y="20828"/>
                </a:lnTo>
                <a:lnTo>
                  <a:pt x="46000" y="20193"/>
                </a:lnTo>
                <a:lnTo>
                  <a:pt x="46267" y="19304"/>
                </a:lnTo>
                <a:lnTo>
                  <a:pt x="51880" y="15240"/>
                </a:lnTo>
                <a:lnTo>
                  <a:pt x="67764" y="15240"/>
                </a:lnTo>
                <a:lnTo>
                  <a:pt x="67387" y="14732"/>
                </a:lnTo>
                <a:lnTo>
                  <a:pt x="66714" y="14097"/>
                </a:lnTo>
                <a:lnTo>
                  <a:pt x="65914" y="13462"/>
                </a:lnTo>
                <a:lnTo>
                  <a:pt x="64440" y="12065"/>
                </a:lnTo>
                <a:lnTo>
                  <a:pt x="63640" y="11557"/>
                </a:lnTo>
                <a:lnTo>
                  <a:pt x="62701" y="11049"/>
                </a:lnTo>
                <a:lnTo>
                  <a:pt x="61900" y="10541"/>
                </a:lnTo>
                <a:lnTo>
                  <a:pt x="60973" y="10033"/>
                </a:lnTo>
                <a:lnTo>
                  <a:pt x="59094" y="9144"/>
                </a:lnTo>
                <a:lnTo>
                  <a:pt x="58167" y="8890"/>
                </a:lnTo>
                <a:lnTo>
                  <a:pt x="57227" y="8509"/>
                </a:lnTo>
                <a:lnTo>
                  <a:pt x="56160" y="8255"/>
                </a:lnTo>
                <a:lnTo>
                  <a:pt x="55220" y="8001"/>
                </a:lnTo>
                <a:lnTo>
                  <a:pt x="54153" y="7874"/>
                </a:lnTo>
                <a:lnTo>
                  <a:pt x="54014" y="7874"/>
                </a:lnTo>
                <a:lnTo>
                  <a:pt x="52947" y="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1556520" y="3271893"/>
            <a:ext cx="71755" cy="48260"/>
          </a:xfrm>
          <a:custGeom>
            <a:avLst/>
            <a:gdLst/>
            <a:ahLst/>
            <a:cxnLst/>
            <a:rect l="l" t="t" r="r" b="b"/>
            <a:pathLst>
              <a:path w="71754" h="48260">
                <a:moveTo>
                  <a:pt x="0" y="8293"/>
                </a:moveTo>
                <a:lnTo>
                  <a:pt x="0" y="16040"/>
                </a:lnTo>
                <a:lnTo>
                  <a:pt x="63080" y="27000"/>
                </a:lnTo>
                <a:lnTo>
                  <a:pt x="63080" y="46520"/>
                </a:lnTo>
                <a:lnTo>
                  <a:pt x="71501" y="47993"/>
                </a:lnTo>
                <a:lnTo>
                  <a:pt x="71501" y="19253"/>
                </a:lnTo>
                <a:lnTo>
                  <a:pt x="63080" y="19253"/>
                </a:lnTo>
                <a:lnTo>
                  <a:pt x="0" y="8293"/>
                </a:lnTo>
                <a:close/>
              </a:path>
              <a:path w="71754" h="48260">
                <a:moveTo>
                  <a:pt x="62953" y="0"/>
                </a:moveTo>
                <a:lnTo>
                  <a:pt x="63080" y="19253"/>
                </a:lnTo>
                <a:lnTo>
                  <a:pt x="71501" y="19253"/>
                </a:lnTo>
                <a:lnTo>
                  <a:pt x="71501" y="1473"/>
                </a:lnTo>
                <a:lnTo>
                  <a:pt x="629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1546898" y="3384547"/>
            <a:ext cx="84117" cy="10835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005369" y="1271859"/>
            <a:ext cx="772795" cy="692785"/>
          </a:xfrm>
          <a:custGeom>
            <a:avLst/>
            <a:gdLst/>
            <a:ahLst/>
            <a:cxnLst/>
            <a:rect l="l" t="t" r="r" b="b"/>
            <a:pathLst>
              <a:path w="772795" h="692785">
                <a:moveTo>
                  <a:pt x="0" y="692340"/>
                </a:moveTo>
                <a:lnTo>
                  <a:pt x="772401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546242" y="1465922"/>
            <a:ext cx="818112" cy="7087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144373" y="2224296"/>
            <a:ext cx="466322" cy="27774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576127" y="2191015"/>
            <a:ext cx="448156" cy="27787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464639" y="2129533"/>
            <a:ext cx="2399030" cy="3175"/>
          </a:xfrm>
          <a:custGeom>
            <a:avLst/>
            <a:gdLst/>
            <a:ahLst/>
            <a:cxnLst/>
            <a:rect l="l" t="t" r="r" b="b"/>
            <a:pathLst>
              <a:path w="2399029" h="3175">
                <a:moveTo>
                  <a:pt x="2399004" y="0"/>
                </a:moveTo>
                <a:lnTo>
                  <a:pt x="0" y="267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005370" y="1955781"/>
            <a:ext cx="1461135" cy="816610"/>
          </a:xfrm>
          <a:custGeom>
            <a:avLst/>
            <a:gdLst/>
            <a:ahLst/>
            <a:cxnLst/>
            <a:rect l="l" t="t" r="r" b="b"/>
            <a:pathLst>
              <a:path w="1461134" h="816610">
                <a:moveTo>
                  <a:pt x="1460601" y="816241"/>
                </a:moveTo>
                <a:lnTo>
                  <a:pt x="1459268" y="129108"/>
                </a:lnTo>
                <a:lnTo>
                  <a:pt x="1009916" y="0"/>
                </a:lnTo>
                <a:lnTo>
                  <a:pt x="0" y="842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343450" y="2533578"/>
            <a:ext cx="379095" cy="157480"/>
          </a:xfrm>
          <a:custGeom>
            <a:avLst/>
            <a:gdLst/>
            <a:ahLst/>
            <a:cxnLst/>
            <a:rect l="l" t="t" r="r" b="b"/>
            <a:pathLst>
              <a:path w="379095" h="157480">
                <a:moveTo>
                  <a:pt x="2273" y="0"/>
                </a:moveTo>
                <a:lnTo>
                  <a:pt x="0" y="155575"/>
                </a:lnTo>
                <a:lnTo>
                  <a:pt x="378650" y="157441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9092551" y="2691295"/>
            <a:ext cx="1250950" cy="0"/>
          </a:xfrm>
          <a:custGeom>
            <a:avLst/>
            <a:gdLst/>
            <a:ahLst/>
            <a:cxnLst/>
            <a:rect l="l" t="t" r="r" b="b"/>
            <a:pathLst>
              <a:path w="1250950">
                <a:moveTo>
                  <a:pt x="0" y="0"/>
                </a:moveTo>
                <a:lnTo>
                  <a:pt x="1250899" y="0"/>
                </a:lnTo>
              </a:path>
            </a:pathLst>
          </a:custGeom>
          <a:ln w="4279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9263505" y="2533578"/>
            <a:ext cx="1082675" cy="160020"/>
          </a:xfrm>
          <a:custGeom>
            <a:avLst/>
            <a:gdLst/>
            <a:ahLst/>
            <a:cxnLst/>
            <a:rect l="l" t="t" r="r" b="b"/>
            <a:pathLst>
              <a:path w="1082675" h="160019">
                <a:moveTo>
                  <a:pt x="1082217" y="0"/>
                </a:moveTo>
                <a:lnTo>
                  <a:pt x="2133" y="4013"/>
                </a:lnTo>
                <a:lnTo>
                  <a:pt x="0" y="159588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9095893" y="2537588"/>
            <a:ext cx="170180" cy="635"/>
          </a:xfrm>
          <a:custGeom>
            <a:avLst/>
            <a:gdLst/>
            <a:ahLst/>
            <a:cxnLst/>
            <a:rect l="l" t="t" r="r" b="b"/>
            <a:pathLst>
              <a:path w="170179" h="635">
                <a:moveTo>
                  <a:pt x="169748" y="0"/>
                </a:moveTo>
                <a:lnTo>
                  <a:pt x="0" y="266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9235167" y="2537588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9206831" y="2537721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9178636" y="2537721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13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9150295" y="2537721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9121959" y="2537856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9093763" y="2537856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13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0345723" y="2533578"/>
            <a:ext cx="379095" cy="157480"/>
          </a:xfrm>
          <a:custGeom>
            <a:avLst/>
            <a:gdLst/>
            <a:ahLst/>
            <a:cxnLst/>
            <a:rect l="l" t="t" r="r" b="b"/>
            <a:pathLst>
              <a:path w="379095" h="157480">
                <a:moveTo>
                  <a:pt x="0" y="0"/>
                </a:moveTo>
                <a:lnTo>
                  <a:pt x="378510" y="1866"/>
                </a:lnTo>
                <a:lnTo>
                  <a:pt x="376377" y="157441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0371785" y="2533712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0400126" y="2533845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13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0428321" y="2533978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0456657" y="2534113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0484997" y="2534246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13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0513194" y="2534381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541529" y="2534514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569731" y="2534648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598066" y="2534781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27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626407" y="2534914"/>
            <a:ext cx="2540" cy="155575"/>
          </a:xfrm>
          <a:custGeom>
            <a:avLst/>
            <a:gdLst/>
            <a:ahLst/>
            <a:cxnLst/>
            <a:rect l="l" t="t" r="r" b="b"/>
            <a:pathLst>
              <a:path w="2540" h="155575">
                <a:moveTo>
                  <a:pt x="2133" y="0"/>
                </a:moveTo>
                <a:lnTo>
                  <a:pt x="0" y="155575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730989" y="2749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75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732126" y="274662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139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731122" y="27416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732259" y="2740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732259" y="273914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00"/>
                </a:moveTo>
                <a:lnTo>
                  <a:pt x="139" y="126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732392" y="27390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731255" y="273413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732392" y="27315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139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731389" y="27265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732526" y="27249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732526" y="272390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731522" y="271902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732654" y="27164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731657" y="27114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0732794" y="2710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0732794" y="2709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732794" y="270879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731790" y="270392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0732920" y="270131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731924" y="26963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0733061" y="2695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733061" y="26936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732057" y="26888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733189" y="268621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27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732192" y="26812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733328" y="26818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0733328" y="268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733328" y="267859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732325" y="267585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1056646" y="2232455"/>
            <a:ext cx="446405" cy="8255"/>
          </a:xfrm>
          <a:custGeom>
            <a:avLst/>
            <a:gdLst/>
            <a:ahLst/>
            <a:cxnLst/>
            <a:rect l="l" t="t" r="r" b="b"/>
            <a:pathLst>
              <a:path w="446404" h="8255">
                <a:moveTo>
                  <a:pt x="446011" y="80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974420" y="2231874"/>
            <a:ext cx="82550" cy="66040"/>
          </a:xfrm>
          <a:custGeom>
            <a:avLst/>
            <a:gdLst/>
            <a:ahLst/>
            <a:cxnLst/>
            <a:rect l="l" t="t" r="r" b="b"/>
            <a:pathLst>
              <a:path w="82550" h="66039">
                <a:moveTo>
                  <a:pt x="82129" y="467"/>
                </a:moveTo>
                <a:lnTo>
                  <a:pt x="33582" y="11425"/>
                </a:lnTo>
                <a:lnTo>
                  <a:pt x="6340" y="43548"/>
                </a:lnTo>
                <a:lnTo>
                  <a:pt x="2131" y="54642"/>
                </a:lnTo>
                <a:lnTo>
                  <a:pt x="0" y="65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959338" y="2300475"/>
            <a:ext cx="20955" cy="382905"/>
          </a:xfrm>
          <a:custGeom>
            <a:avLst/>
            <a:gdLst/>
            <a:ahLst/>
            <a:cxnLst/>
            <a:rect l="l" t="t" r="r" b="b"/>
            <a:pathLst>
              <a:path w="20954" h="382905">
                <a:moveTo>
                  <a:pt x="14973" y="406"/>
                </a:moveTo>
                <a:lnTo>
                  <a:pt x="20726" y="382130"/>
                </a:lnTo>
                <a:lnTo>
                  <a:pt x="5753" y="38239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959427" y="2216989"/>
            <a:ext cx="98425" cy="82550"/>
          </a:xfrm>
          <a:custGeom>
            <a:avLst/>
            <a:gdLst/>
            <a:ahLst/>
            <a:cxnLst/>
            <a:rect l="l" t="t" r="r" b="b"/>
            <a:pathLst>
              <a:path w="98425" h="82550">
                <a:moveTo>
                  <a:pt x="98127" y="532"/>
                </a:moveTo>
                <a:lnTo>
                  <a:pt x="48739" y="9198"/>
                </a:lnTo>
                <a:lnTo>
                  <a:pt x="17340" y="36671"/>
                </a:lnTo>
                <a:lnTo>
                  <a:pt x="1654" y="70325"/>
                </a:lnTo>
                <a:lnTo>
                  <a:pt x="0" y="82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1057580" y="2217613"/>
            <a:ext cx="445770" cy="8255"/>
          </a:xfrm>
          <a:custGeom>
            <a:avLst/>
            <a:gdLst/>
            <a:ahLst/>
            <a:cxnLst/>
            <a:rect l="l" t="t" r="r" b="b"/>
            <a:pathLst>
              <a:path w="445770" h="8255">
                <a:moveTo>
                  <a:pt x="0" y="0"/>
                </a:moveTo>
                <a:lnTo>
                  <a:pt x="445350" y="80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971970" y="3341800"/>
            <a:ext cx="0" cy="2120900"/>
          </a:xfrm>
          <a:custGeom>
            <a:avLst/>
            <a:gdLst/>
            <a:ahLst/>
            <a:cxnLst/>
            <a:rect l="l" t="t" r="r" b="b"/>
            <a:pathLst>
              <a:path h="2120900">
                <a:moveTo>
                  <a:pt x="0" y="0"/>
                </a:moveTo>
                <a:lnTo>
                  <a:pt x="0" y="2120468"/>
                </a:lnTo>
              </a:path>
            </a:pathLst>
          </a:custGeom>
          <a:ln w="175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363837" y="5920109"/>
            <a:ext cx="3287395" cy="0"/>
          </a:xfrm>
          <a:custGeom>
            <a:avLst/>
            <a:gdLst/>
            <a:ahLst/>
            <a:cxnLst/>
            <a:rect l="l" t="t" r="r" b="b"/>
            <a:pathLst>
              <a:path w="3287395">
                <a:moveTo>
                  <a:pt x="0" y="0"/>
                </a:moveTo>
                <a:lnTo>
                  <a:pt x="3286886" y="0"/>
                </a:lnTo>
              </a:path>
            </a:pathLst>
          </a:custGeom>
          <a:ln w="7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650581" y="5547631"/>
            <a:ext cx="335915" cy="375285"/>
          </a:xfrm>
          <a:custGeom>
            <a:avLst/>
            <a:gdLst/>
            <a:ahLst/>
            <a:cxnLst/>
            <a:rect l="l" t="t" r="r" b="b"/>
            <a:pathLst>
              <a:path w="335915" h="375285">
                <a:moveTo>
                  <a:pt x="0" y="375056"/>
                </a:moveTo>
                <a:lnTo>
                  <a:pt x="42296" y="371153"/>
                </a:lnTo>
                <a:lnTo>
                  <a:pt x="83441" y="362194"/>
                </a:lnTo>
                <a:lnTo>
                  <a:pt x="123007" y="348378"/>
                </a:lnTo>
                <a:lnTo>
                  <a:pt x="160571" y="329905"/>
                </a:lnTo>
                <a:lnTo>
                  <a:pt x="195706" y="306972"/>
                </a:lnTo>
                <a:lnTo>
                  <a:pt x="227988" y="279780"/>
                </a:lnTo>
                <a:lnTo>
                  <a:pt x="256952" y="248574"/>
                </a:lnTo>
                <a:lnTo>
                  <a:pt x="281737" y="214253"/>
                </a:lnTo>
                <a:lnTo>
                  <a:pt x="302012" y="177441"/>
                </a:lnTo>
                <a:lnTo>
                  <a:pt x="317627" y="138583"/>
                </a:lnTo>
                <a:lnTo>
                  <a:pt x="328434" y="98125"/>
                </a:lnTo>
                <a:lnTo>
                  <a:pt x="334286" y="56512"/>
                </a:lnTo>
                <a:lnTo>
                  <a:pt x="335361" y="28348"/>
                </a:lnTo>
                <a:lnTo>
                  <a:pt x="335034" y="14188"/>
                </a:lnTo>
                <a:lnTo>
                  <a:pt x="3341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980729" y="5462268"/>
            <a:ext cx="4445" cy="85725"/>
          </a:xfrm>
          <a:custGeom>
            <a:avLst/>
            <a:gdLst/>
            <a:ahLst/>
            <a:cxnLst/>
            <a:rect l="l" t="t" r="r" b="b"/>
            <a:pathLst>
              <a:path w="4445" h="85725">
                <a:moveTo>
                  <a:pt x="4140" y="854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220379" y="3409171"/>
            <a:ext cx="29845" cy="108585"/>
          </a:xfrm>
          <a:custGeom>
            <a:avLst/>
            <a:gdLst/>
            <a:ahLst/>
            <a:cxnLst/>
            <a:rect l="l" t="t" r="r" b="b"/>
            <a:pathLst>
              <a:path w="29845" h="108585">
                <a:moveTo>
                  <a:pt x="29806" y="107988"/>
                </a:moveTo>
                <a:lnTo>
                  <a:pt x="0" y="0"/>
                </a:lnTo>
              </a:path>
            </a:pathLst>
          </a:custGeom>
          <a:ln w="88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276518" y="2047068"/>
            <a:ext cx="1365250" cy="1236980"/>
          </a:xfrm>
          <a:custGeom>
            <a:avLst/>
            <a:gdLst/>
            <a:ahLst/>
            <a:cxnLst/>
            <a:rect l="l" t="t" r="r" b="b"/>
            <a:pathLst>
              <a:path w="1365250" h="1236979">
                <a:moveTo>
                  <a:pt x="8953" y="1236459"/>
                </a:moveTo>
                <a:lnTo>
                  <a:pt x="630986" y="675906"/>
                </a:lnTo>
                <a:lnTo>
                  <a:pt x="1364640" y="10960"/>
                </a:lnTo>
                <a:lnTo>
                  <a:pt x="1354607" y="0"/>
                </a:lnTo>
                <a:lnTo>
                  <a:pt x="620966" y="664806"/>
                </a:lnTo>
                <a:lnTo>
                  <a:pt x="0" y="1224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205679" y="3411838"/>
            <a:ext cx="45085" cy="109220"/>
          </a:xfrm>
          <a:custGeom>
            <a:avLst/>
            <a:gdLst/>
            <a:ahLst/>
            <a:cxnLst/>
            <a:rect l="l" t="t" r="r" b="b"/>
            <a:pathLst>
              <a:path w="45085" h="109220">
                <a:moveTo>
                  <a:pt x="0" y="0"/>
                </a:moveTo>
                <a:lnTo>
                  <a:pt x="30073" y="109194"/>
                </a:lnTo>
                <a:lnTo>
                  <a:pt x="44513" y="105321"/>
                </a:lnTo>
              </a:path>
            </a:pathLst>
          </a:custGeom>
          <a:ln w="88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45781" y="5453175"/>
            <a:ext cx="126364" cy="164465"/>
          </a:xfrm>
          <a:custGeom>
            <a:avLst/>
            <a:gdLst/>
            <a:ahLst/>
            <a:cxnLst/>
            <a:rect l="l" t="t" r="r" b="b"/>
            <a:pathLst>
              <a:path w="126364" h="164464">
                <a:moveTo>
                  <a:pt x="126174" y="163601"/>
                </a:moveTo>
                <a:lnTo>
                  <a:pt x="124574" y="939"/>
                </a:lnTo>
                <a:lnTo>
                  <a:pt x="2273" y="0"/>
                </a:lnTo>
                <a:lnTo>
                  <a:pt x="0" y="164134"/>
                </a:lnTo>
                <a:lnTo>
                  <a:pt x="126174" y="1636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878848" y="5528863"/>
            <a:ext cx="191135" cy="373380"/>
          </a:xfrm>
          <a:custGeom>
            <a:avLst/>
            <a:gdLst/>
            <a:ahLst/>
            <a:cxnLst/>
            <a:rect l="l" t="t" r="r" b="b"/>
            <a:pathLst>
              <a:path w="191135" h="373379">
                <a:moveTo>
                  <a:pt x="8133" y="0"/>
                </a:moveTo>
                <a:lnTo>
                  <a:pt x="3813" y="22797"/>
                </a:lnTo>
                <a:lnTo>
                  <a:pt x="1113" y="45576"/>
                </a:lnTo>
                <a:lnTo>
                  <a:pt x="0" y="68267"/>
                </a:lnTo>
                <a:lnTo>
                  <a:pt x="438" y="90801"/>
                </a:lnTo>
                <a:lnTo>
                  <a:pt x="5837" y="135119"/>
                </a:lnTo>
                <a:lnTo>
                  <a:pt x="17037" y="177974"/>
                </a:lnTo>
                <a:lnTo>
                  <a:pt x="33766" y="218811"/>
                </a:lnTo>
                <a:lnTo>
                  <a:pt x="55753" y="257075"/>
                </a:lnTo>
                <a:lnTo>
                  <a:pt x="82725" y="292210"/>
                </a:lnTo>
                <a:lnTo>
                  <a:pt x="114411" y="323661"/>
                </a:lnTo>
                <a:lnTo>
                  <a:pt x="150538" y="350873"/>
                </a:lnTo>
                <a:lnTo>
                  <a:pt x="170182" y="362716"/>
                </a:lnTo>
                <a:lnTo>
                  <a:pt x="190835" y="3732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063421" y="5902268"/>
            <a:ext cx="6350" cy="13970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6286" y="0"/>
                </a:moveTo>
                <a:lnTo>
                  <a:pt x="0" y="133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864012" y="5525694"/>
            <a:ext cx="199390" cy="390525"/>
          </a:xfrm>
          <a:custGeom>
            <a:avLst/>
            <a:gdLst/>
            <a:ahLst/>
            <a:cxnLst/>
            <a:rect l="l" t="t" r="r" b="b"/>
            <a:pathLst>
              <a:path w="199389" h="390525">
                <a:moveTo>
                  <a:pt x="8474" y="0"/>
                </a:moveTo>
                <a:lnTo>
                  <a:pt x="3969" y="23813"/>
                </a:lnTo>
                <a:lnTo>
                  <a:pt x="1156" y="47607"/>
                </a:lnTo>
                <a:lnTo>
                  <a:pt x="0" y="71308"/>
                </a:lnTo>
                <a:lnTo>
                  <a:pt x="464" y="94845"/>
                </a:lnTo>
                <a:lnTo>
                  <a:pt x="6112" y="141135"/>
                </a:lnTo>
                <a:lnTo>
                  <a:pt x="17818" y="185897"/>
                </a:lnTo>
                <a:lnTo>
                  <a:pt x="35298" y="228550"/>
                </a:lnTo>
                <a:lnTo>
                  <a:pt x="58268" y="268516"/>
                </a:lnTo>
                <a:lnTo>
                  <a:pt x="86444" y="305214"/>
                </a:lnTo>
                <a:lnTo>
                  <a:pt x="119541" y="338064"/>
                </a:lnTo>
                <a:lnTo>
                  <a:pt x="157277" y="366487"/>
                </a:lnTo>
                <a:lnTo>
                  <a:pt x="177796" y="378857"/>
                </a:lnTo>
                <a:lnTo>
                  <a:pt x="199368" y="3899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872848" y="5308654"/>
            <a:ext cx="110489" cy="215265"/>
          </a:xfrm>
          <a:custGeom>
            <a:avLst/>
            <a:gdLst/>
            <a:ahLst/>
            <a:cxnLst/>
            <a:rect l="l" t="t" r="r" b="b"/>
            <a:pathLst>
              <a:path w="110489" h="215264">
                <a:moveTo>
                  <a:pt x="110158" y="0"/>
                </a:moveTo>
                <a:lnTo>
                  <a:pt x="85417" y="29712"/>
                </a:lnTo>
                <a:lnTo>
                  <a:pt x="63302" y="61252"/>
                </a:lnTo>
                <a:lnTo>
                  <a:pt x="43902" y="94442"/>
                </a:lnTo>
                <a:lnTo>
                  <a:pt x="27307" y="129107"/>
                </a:lnTo>
                <a:lnTo>
                  <a:pt x="13607" y="165069"/>
                </a:lnTo>
                <a:lnTo>
                  <a:pt x="2892" y="202153"/>
                </a:lnTo>
                <a:lnTo>
                  <a:pt x="0" y="2147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83097" y="5026275"/>
            <a:ext cx="309880" cy="282575"/>
          </a:xfrm>
          <a:custGeom>
            <a:avLst/>
            <a:gdLst/>
            <a:ahLst/>
            <a:cxnLst/>
            <a:rect l="l" t="t" r="r" b="b"/>
            <a:pathLst>
              <a:path w="309879" h="282575">
                <a:moveTo>
                  <a:pt x="0" y="282422"/>
                </a:moveTo>
                <a:lnTo>
                  <a:pt x="309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295572" y="5009882"/>
            <a:ext cx="79375" cy="15875"/>
          </a:xfrm>
          <a:custGeom>
            <a:avLst/>
            <a:gdLst/>
            <a:ahLst/>
            <a:cxnLst/>
            <a:rect l="l" t="t" r="r" b="b"/>
            <a:pathLst>
              <a:path w="79375" h="15875">
                <a:moveTo>
                  <a:pt x="78934" y="15835"/>
                </a:moveTo>
                <a:lnTo>
                  <a:pt x="68789" y="8203"/>
                </a:lnTo>
                <a:lnTo>
                  <a:pt x="57602" y="3022"/>
                </a:lnTo>
                <a:lnTo>
                  <a:pt x="45771" y="288"/>
                </a:lnTo>
                <a:lnTo>
                  <a:pt x="33696" y="0"/>
                </a:lnTo>
                <a:lnTo>
                  <a:pt x="21777" y="2154"/>
                </a:lnTo>
                <a:lnTo>
                  <a:pt x="10411" y="6749"/>
                </a:lnTo>
                <a:lnTo>
                  <a:pt x="0" y="137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364553" y="502574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60" y="0"/>
                </a:moveTo>
                <a:lnTo>
                  <a:pt x="0" y="10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307708" y="5024670"/>
            <a:ext cx="57150" cy="12065"/>
          </a:xfrm>
          <a:custGeom>
            <a:avLst/>
            <a:gdLst/>
            <a:ahLst/>
            <a:cxnLst/>
            <a:rect l="l" t="t" r="r" b="b"/>
            <a:pathLst>
              <a:path w="57150" h="12064">
                <a:moveTo>
                  <a:pt x="56676" y="11895"/>
                </a:moveTo>
                <a:lnTo>
                  <a:pt x="46345" y="4670"/>
                </a:lnTo>
                <a:lnTo>
                  <a:pt x="34806" y="707"/>
                </a:lnTo>
                <a:lnTo>
                  <a:pt x="22763" y="0"/>
                </a:lnTo>
                <a:lnTo>
                  <a:pt x="10925" y="2541"/>
                </a:lnTo>
                <a:lnTo>
                  <a:pt x="0" y="8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93656" y="5037106"/>
            <a:ext cx="309880" cy="282575"/>
          </a:xfrm>
          <a:custGeom>
            <a:avLst/>
            <a:gdLst/>
            <a:ahLst/>
            <a:cxnLst/>
            <a:rect l="l" t="t" r="r" b="b"/>
            <a:pathLst>
              <a:path w="309879" h="282575">
                <a:moveTo>
                  <a:pt x="309283" y="0"/>
                </a:moveTo>
                <a:lnTo>
                  <a:pt x="0" y="28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888413" y="5319247"/>
            <a:ext cx="105410" cy="203200"/>
          </a:xfrm>
          <a:custGeom>
            <a:avLst/>
            <a:gdLst/>
            <a:ahLst/>
            <a:cxnLst/>
            <a:rect l="l" t="t" r="r" b="b"/>
            <a:pathLst>
              <a:path w="105410" h="203200">
                <a:moveTo>
                  <a:pt x="105196" y="0"/>
                </a:moveTo>
                <a:lnTo>
                  <a:pt x="80548" y="29784"/>
                </a:lnTo>
                <a:lnTo>
                  <a:pt x="58617" y="61444"/>
                </a:lnTo>
                <a:lnTo>
                  <a:pt x="39501" y="94792"/>
                </a:lnTo>
                <a:lnTo>
                  <a:pt x="23295" y="129639"/>
                </a:lnTo>
                <a:lnTo>
                  <a:pt x="10096" y="165799"/>
                </a:lnTo>
                <a:lnTo>
                  <a:pt x="3014" y="190541"/>
                </a:lnTo>
                <a:lnTo>
                  <a:pt x="0" y="203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722576" y="2229374"/>
            <a:ext cx="1583296" cy="3151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065294" y="5522948"/>
            <a:ext cx="22860" cy="29845"/>
          </a:xfrm>
          <a:custGeom>
            <a:avLst/>
            <a:gdLst/>
            <a:ahLst/>
            <a:cxnLst/>
            <a:rect l="l" t="t" r="r" b="b"/>
            <a:pathLst>
              <a:path w="22860" h="29845">
                <a:moveTo>
                  <a:pt x="3479" y="0"/>
                </a:moveTo>
                <a:lnTo>
                  <a:pt x="0" y="0"/>
                </a:lnTo>
                <a:lnTo>
                  <a:pt x="4279" y="29806"/>
                </a:lnTo>
                <a:lnTo>
                  <a:pt x="7619" y="29806"/>
                </a:lnTo>
                <a:lnTo>
                  <a:pt x="9205" y="26593"/>
                </a:lnTo>
                <a:lnTo>
                  <a:pt x="6553" y="26593"/>
                </a:lnTo>
                <a:lnTo>
                  <a:pt x="6553" y="25666"/>
                </a:lnTo>
                <a:lnTo>
                  <a:pt x="6413" y="25260"/>
                </a:lnTo>
                <a:lnTo>
                  <a:pt x="6413" y="24053"/>
                </a:lnTo>
                <a:lnTo>
                  <a:pt x="6286" y="23660"/>
                </a:lnTo>
                <a:lnTo>
                  <a:pt x="6286" y="22859"/>
                </a:lnTo>
                <a:lnTo>
                  <a:pt x="6146" y="22453"/>
                </a:lnTo>
                <a:lnTo>
                  <a:pt x="6146" y="21653"/>
                </a:lnTo>
                <a:lnTo>
                  <a:pt x="3479" y="0"/>
                </a:lnTo>
                <a:close/>
              </a:path>
              <a:path w="22860" h="29845">
                <a:moveTo>
                  <a:pt x="22326" y="0"/>
                </a:moveTo>
                <a:lnTo>
                  <a:pt x="19113" y="0"/>
                </a:lnTo>
                <a:lnTo>
                  <a:pt x="8686" y="21653"/>
                </a:lnTo>
                <a:lnTo>
                  <a:pt x="8559" y="22059"/>
                </a:lnTo>
                <a:lnTo>
                  <a:pt x="8293" y="22453"/>
                </a:lnTo>
                <a:lnTo>
                  <a:pt x="8153" y="22859"/>
                </a:lnTo>
                <a:lnTo>
                  <a:pt x="7886" y="23253"/>
                </a:lnTo>
                <a:lnTo>
                  <a:pt x="7619" y="24053"/>
                </a:lnTo>
                <a:lnTo>
                  <a:pt x="7353" y="24460"/>
                </a:lnTo>
                <a:lnTo>
                  <a:pt x="7086" y="25260"/>
                </a:lnTo>
                <a:lnTo>
                  <a:pt x="6946" y="25793"/>
                </a:lnTo>
                <a:lnTo>
                  <a:pt x="6680" y="26200"/>
                </a:lnTo>
                <a:lnTo>
                  <a:pt x="6553" y="26593"/>
                </a:lnTo>
                <a:lnTo>
                  <a:pt x="9205" y="26593"/>
                </a:lnTo>
                <a:lnTo>
                  <a:pt x="223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085478" y="5522948"/>
            <a:ext cx="22860" cy="29845"/>
          </a:xfrm>
          <a:custGeom>
            <a:avLst/>
            <a:gdLst/>
            <a:ahLst/>
            <a:cxnLst/>
            <a:rect l="l" t="t" r="r" b="b"/>
            <a:pathLst>
              <a:path w="22860" h="29845">
                <a:moveTo>
                  <a:pt x="22860" y="0"/>
                </a:moveTo>
                <a:lnTo>
                  <a:pt x="5080" y="0"/>
                </a:lnTo>
                <a:lnTo>
                  <a:pt x="0" y="29806"/>
                </a:lnTo>
                <a:lnTo>
                  <a:pt x="18173" y="29806"/>
                </a:lnTo>
                <a:lnTo>
                  <a:pt x="18688" y="26327"/>
                </a:lnTo>
                <a:lnTo>
                  <a:pt x="3746" y="26327"/>
                </a:lnTo>
                <a:lnTo>
                  <a:pt x="5613" y="16179"/>
                </a:lnTo>
                <a:lnTo>
                  <a:pt x="19113" y="16179"/>
                </a:lnTo>
                <a:lnTo>
                  <a:pt x="19646" y="12560"/>
                </a:lnTo>
                <a:lnTo>
                  <a:pt x="6146" y="12560"/>
                </a:lnTo>
                <a:lnTo>
                  <a:pt x="7747" y="3479"/>
                </a:lnTo>
                <a:lnTo>
                  <a:pt x="22186" y="3479"/>
                </a:lnTo>
                <a:lnTo>
                  <a:pt x="22860" y="0"/>
                </a:lnTo>
                <a:close/>
              </a:path>
              <a:path w="22860" h="29845">
                <a:moveTo>
                  <a:pt x="18707" y="26200"/>
                </a:moveTo>
                <a:lnTo>
                  <a:pt x="3746" y="26327"/>
                </a:lnTo>
                <a:lnTo>
                  <a:pt x="18688" y="263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107933" y="5522948"/>
            <a:ext cx="24765" cy="29845"/>
          </a:xfrm>
          <a:custGeom>
            <a:avLst/>
            <a:gdLst/>
            <a:ahLst/>
            <a:cxnLst/>
            <a:rect l="l" t="t" r="r" b="b"/>
            <a:pathLst>
              <a:path w="24764" h="29845">
                <a:moveTo>
                  <a:pt x="8559" y="0"/>
                </a:moveTo>
                <a:lnTo>
                  <a:pt x="5207" y="0"/>
                </a:lnTo>
                <a:lnTo>
                  <a:pt x="0" y="29806"/>
                </a:lnTo>
                <a:lnTo>
                  <a:pt x="3213" y="29806"/>
                </a:lnTo>
                <a:lnTo>
                  <a:pt x="7213" y="6286"/>
                </a:lnTo>
                <a:lnTo>
                  <a:pt x="10928" y="6286"/>
                </a:lnTo>
                <a:lnTo>
                  <a:pt x="8559" y="0"/>
                </a:lnTo>
                <a:close/>
              </a:path>
              <a:path w="24764" h="29845">
                <a:moveTo>
                  <a:pt x="10928" y="6286"/>
                </a:moveTo>
                <a:lnTo>
                  <a:pt x="7213" y="6286"/>
                </a:lnTo>
                <a:lnTo>
                  <a:pt x="16040" y="29667"/>
                </a:lnTo>
                <a:lnTo>
                  <a:pt x="19253" y="29667"/>
                </a:lnTo>
                <a:lnTo>
                  <a:pt x="20354" y="23393"/>
                </a:lnTo>
                <a:lnTo>
                  <a:pt x="17373" y="23393"/>
                </a:lnTo>
                <a:lnTo>
                  <a:pt x="10928" y="6286"/>
                </a:lnTo>
                <a:close/>
              </a:path>
              <a:path w="24764" h="29845">
                <a:moveTo>
                  <a:pt x="24460" y="0"/>
                </a:moveTo>
                <a:lnTo>
                  <a:pt x="21386" y="0"/>
                </a:lnTo>
                <a:lnTo>
                  <a:pt x="17373" y="23393"/>
                </a:lnTo>
                <a:lnTo>
                  <a:pt x="20354" y="23393"/>
                </a:lnTo>
                <a:lnTo>
                  <a:pt x="244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135462" y="5522814"/>
            <a:ext cx="20320" cy="29845"/>
          </a:xfrm>
          <a:custGeom>
            <a:avLst/>
            <a:gdLst/>
            <a:ahLst/>
            <a:cxnLst/>
            <a:rect l="l" t="t" r="r" b="b"/>
            <a:pathLst>
              <a:path w="20319" h="29845">
                <a:moveTo>
                  <a:pt x="11366" y="3606"/>
                </a:moveTo>
                <a:lnTo>
                  <a:pt x="8153" y="3606"/>
                </a:lnTo>
                <a:lnTo>
                  <a:pt x="3479" y="29806"/>
                </a:lnTo>
                <a:lnTo>
                  <a:pt x="6692" y="29806"/>
                </a:lnTo>
                <a:lnTo>
                  <a:pt x="11366" y="3606"/>
                </a:lnTo>
                <a:close/>
              </a:path>
              <a:path w="20319" h="29845">
                <a:moveTo>
                  <a:pt x="20053" y="0"/>
                </a:moveTo>
                <a:lnTo>
                  <a:pt x="673" y="139"/>
                </a:lnTo>
                <a:lnTo>
                  <a:pt x="0" y="3606"/>
                </a:lnTo>
                <a:lnTo>
                  <a:pt x="19380" y="3606"/>
                </a:lnTo>
                <a:lnTo>
                  <a:pt x="200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8531893" y="2620989"/>
            <a:ext cx="394791" cy="1289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102025" y="2753253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7843" y="0"/>
                </a:moveTo>
                <a:lnTo>
                  <a:pt x="11175" y="4318"/>
                </a:lnTo>
                <a:lnTo>
                  <a:pt x="5168" y="9575"/>
                </a:lnTo>
                <a:lnTo>
                  <a:pt x="0" y="1560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125923" y="274903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39" y="469"/>
                </a:move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36"/>
                </a:lnTo>
                <a:lnTo>
                  <a:pt x="215" y="939"/>
                </a:lnTo>
                <a:lnTo>
                  <a:pt x="469" y="939"/>
                </a:lnTo>
                <a:lnTo>
                  <a:pt x="736" y="939"/>
                </a:lnTo>
                <a:lnTo>
                  <a:pt x="939" y="723"/>
                </a:lnTo>
                <a:lnTo>
                  <a:pt x="939" y="46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133253" y="2740728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24561" y="0"/>
                </a:moveTo>
                <a:lnTo>
                  <a:pt x="16141" y="647"/>
                </a:lnTo>
                <a:lnTo>
                  <a:pt x="7861" y="2527"/>
                </a:lnTo>
                <a:lnTo>
                  <a:pt x="0" y="558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0725432" y="2745032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7919" y="15519"/>
                </a:moveTo>
                <a:lnTo>
                  <a:pt x="12725" y="9512"/>
                </a:lnTo>
                <a:lnTo>
                  <a:pt x="6692" y="4279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0718493" y="274074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03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0687551" y="2732675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24587" y="5473"/>
                </a:moveTo>
                <a:lnTo>
                  <a:pt x="16700" y="2451"/>
                </a:lnTo>
                <a:lnTo>
                  <a:pt x="8420" y="609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875792" y="2389089"/>
            <a:ext cx="189994" cy="20650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672387" y="2265993"/>
            <a:ext cx="23495" cy="3810"/>
          </a:xfrm>
          <a:custGeom>
            <a:avLst/>
            <a:gdLst/>
            <a:ahLst/>
            <a:cxnLst/>
            <a:rect l="l" t="t" r="r" b="b"/>
            <a:pathLst>
              <a:path w="23495" h="3810">
                <a:moveTo>
                  <a:pt x="23444" y="3517"/>
                </a:moveTo>
                <a:lnTo>
                  <a:pt x="15836" y="1231"/>
                </a:lnTo>
                <a:lnTo>
                  <a:pt x="7937" y="50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02314" y="22715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25" y="876"/>
                </a:moveTo>
                <a:lnTo>
                  <a:pt x="1028" y="711"/>
                </a:lnTo>
                <a:lnTo>
                  <a:pt x="1041" y="419"/>
                </a:lnTo>
                <a:lnTo>
                  <a:pt x="876" y="215"/>
                </a:lnTo>
                <a:lnTo>
                  <a:pt x="711" y="25"/>
                </a:lnTo>
                <a:lnTo>
                  <a:pt x="419" y="0"/>
                </a:lnTo>
                <a:lnTo>
                  <a:pt x="215" y="165"/>
                </a:lnTo>
                <a:lnTo>
                  <a:pt x="25" y="330"/>
                </a:lnTo>
                <a:lnTo>
                  <a:pt x="0" y="622"/>
                </a:lnTo>
                <a:lnTo>
                  <a:pt x="165" y="825"/>
                </a:lnTo>
                <a:lnTo>
                  <a:pt x="330" y="1015"/>
                </a:lnTo>
                <a:lnTo>
                  <a:pt x="635" y="1041"/>
                </a:lnTo>
                <a:lnTo>
                  <a:pt x="825" y="87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6709665" y="2275165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39">
                <a:moveTo>
                  <a:pt x="20154" y="15125"/>
                </a:moveTo>
                <a:lnTo>
                  <a:pt x="14223" y="9118"/>
                </a:lnTo>
                <a:lnTo>
                  <a:pt x="7429" y="4025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100220" y="2744245"/>
            <a:ext cx="1905" cy="24130"/>
          </a:xfrm>
          <a:custGeom>
            <a:avLst/>
            <a:gdLst/>
            <a:ahLst/>
            <a:cxnLst/>
            <a:rect l="l" t="t" r="r" b="b"/>
            <a:pathLst>
              <a:path w="1904" h="24130">
                <a:moveTo>
                  <a:pt x="0" y="23710"/>
                </a:moveTo>
                <a:lnTo>
                  <a:pt x="1219" y="15862"/>
                </a:lnTo>
                <a:lnTo>
                  <a:pt x="1308" y="7873"/>
                </a:lnTo>
                <a:lnTo>
                  <a:pt x="241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098610" y="27364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15" y="165"/>
                </a:moveTo>
                <a:lnTo>
                  <a:pt x="12" y="330"/>
                </a:lnTo>
                <a:lnTo>
                  <a:pt x="0" y="622"/>
                </a:lnTo>
                <a:lnTo>
                  <a:pt x="165" y="825"/>
                </a:lnTo>
                <a:lnTo>
                  <a:pt x="330" y="1016"/>
                </a:lnTo>
                <a:lnTo>
                  <a:pt x="622" y="1041"/>
                </a:lnTo>
                <a:lnTo>
                  <a:pt x="825" y="876"/>
                </a:lnTo>
                <a:lnTo>
                  <a:pt x="1016" y="711"/>
                </a:lnTo>
                <a:lnTo>
                  <a:pt x="1041" y="419"/>
                </a:lnTo>
                <a:lnTo>
                  <a:pt x="876" y="215"/>
                </a:lnTo>
                <a:lnTo>
                  <a:pt x="711" y="25"/>
                </a:lnTo>
                <a:lnTo>
                  <a:pt x="406" y="0"/>
                </a:lnTo>
                <a:lnTo>
                  <a:pt x="215" y="165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085290" y="270746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60">
                <a:moveTo>
                  <a:pt x="11734" y="22288"/>
                </a:moveTo>
                <a:lnTo>
                  <a:pt x="8940" y="14325"/>
                </a:lnTo>
                <a:lnTo>
                  <a:pt x="4978" y="6807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217146" y="5720816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4" h="15875">
                <a:moveTo>
                  <a:pt x="0" y="0"/>
                </a:moveTo>
                <a:lnTo>
                  <a:pt x="5194" y="6007"/>
                </a:lnTo>
                <a:lnTo>
                  <a:pt x="11226" y="11252"/>
                </a:lnTo>
                <a:lnTo>
                  <a:pt x="17907" y="1554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241115" y="573960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39" y="469"/>
                </a:move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36" y="939"/>
                </a:lnTo>
                <a:lnTo>
                  <a:pt x="939" y="723"/>
                </a:lnTo>
                <a:lnTo>
                  <a:pt x="939" y="46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6248339" y="5743114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0"/>
                </a:moveTo>
                <a:lnTo>
                  <a:pt x="7886" y="3022"/>
                </a:lnTo>
                <a:lnTo>
                  <a:pt x="16167" y="4876"/>
                </a:lnTo>
                <a:lnTo>
                  <a:pt x="24587" y="548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292778" y="4475346"/>
            <a:ext cx="621030" cy="551180"/>
          </a:xfrm>
          <a:custGeom>
            <a:avLst/>
            <a:gdLst/>
            <a:ahLst/>
            <a:cxnLst/>
            <a:rect l="l" t="t" r="r" b="b"/>
            <a:pathLst>
              <a:path w="621029" h="551179">
                <a:moveTo>
                  <a:pt x="620839" y="0"/>
                </a:moveTo>
                <a:lnTo>
                  <a:pt x="0" y="5509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379545" y="4123961"/>
            <a:ext cx="88265" cy="100330"/>
          </a:xfrm>
          <a:custGeom>
            <a:avLst/>
            <a:gdLst/>
            <a:ahLst/>
            <a:cxnLst/>
            <a:rect l="l" t="t" r="r" b="b"/>
            <a:pathLst>
              <a:path w="88264" h="100329">
                <a:moveTo>
                  <a:pt x="0" y="0"/>
                </a:moveTo>
                <a:lnTo>
                  <a:pt x="87947" y="100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063426" y="5915633"/>
            <a:ext cx="152400" cy="11430"/>
          </a:xfrm>
          <a:custGeom>
            <a:avLst/>
            <a:gdLst/>
            <a:ahLst/>
            <a:cxnLst/>
            <a:rect l="l" t="t" r="r" b="b"/>
            <a:pathLst>
              <a:path w="152400" h="11429">
                <a:moveTo>
                  <a:pt x="0" y="0"/>
                </a:moveTo>
                <a:lnTo>
                  <a:pt x="151968" y="11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407859" y="5925788"/>
            <a:ext cx="3956050" cy="0"/>
          </a:xfrm>
          <a:custGeom>
            <a:avLst/>
            <a:gdLst/>
            <a:ahLst/>
            <a:cxnLst/>
            <a:rect l="l" t="t" r="r" b="b"/>
            <a:pathLst>
              <a:path w="3956050">
                <a:moveTo>
                  <a:pt x="0" y="0"/>
                </a:moveTo>
                <a:lnTo>
                  <a:pt x="3955977" y="0"/>
                </a:lnTo>
              </a:path>
            </a:pathLst>
          </a:custGeom>
          <a:ln w="57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978990" y="3192779"/>
            <a:ext cx="635" cy="149225"/>
          </a:xfrm>
          <a:custGeom>
            <a:avLst/>
            <a:gdLst/>
            <a:ahLst/>
            <a:cxnLst/>
            <a:rect l="l" t="t" r="r" b="b"/>
            <a:pathLst>
              <a:path w="634" h="149225">
                <a:moveTo>
                  <a:pt x="0" y="149021"/>
                </a:move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0856025" y="4464656"/>
            <a:ext cx="31369" cy="40644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905973" y="2162544"/>
            <a:ext cx="1267738" cy="73311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0696845" y="2772423"/>
            <a:ext cx="43815" cy="635"/>
          </a:xfrm>
          <a:custGeom>
            <a:avLst/>
            <a:gdLst/>
            <a:ahLst/>
            <a:cxnLst/>
            <a:rect l="l" t="t" r="r" b="b"/>
            <a:pathLst>
              <a:path w="43815" h="635">
                <a:moveTo>
                  <a:pt x="43700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0700114" y="27680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0698037" y="2654007"/>
            <a:ext cx="3810" cy="109855"/>
          </a:xfrm>
          <a:custGeom>
            <a:avLst/>
            <a:gdLst/>
            <a:ahLst/>
            <a:cxnLst/>
            <a:rect l="l" t="t" r="r" b="b"/>
            <a:pathLst>
              <a:path w="3809" h="109855">
                <a:moveTo>
                  <a:pt x="3213" y="109727"/>
                </a:moveTo>
                <a:lnTo>
                  <a:pt x="294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0700720" y="2769477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6" y="0"/>
                </a:moveTo>
                <a:lnTo>
                  <a:pt x="0" y="0"/>
                </a:lnTo>
                <a:lnTo>
                  <a:pt x="520" y="2946"/>
                </a:lnTo>
                <a:lnTo>
                  <a:pt x="10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0700718" y="276948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6" y="0"/>
                </a:moveTo>
                <a:lnTo>
                  <a:pt x="0" y="0"/>
                </a:lnTo>
                <a:lnTo>
                  <a:pt x="533" y="2946"/>
                </a:lnTo>
                <a:lnTo>
                  <a:pt x="106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0700720" y="276374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20" y="0"/>
                </a:moveTo>
                <a:lnTo>
                  <a:pt x="0" y="2933"/>
                </a:lnTo>
                <a:lnTo>
                  <a:pt x="1066" y="2933"/>
                </a:lnTo>
                <a:lnTo>
                  <a:pt x="5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0700718" y="27637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6" y="2946"/>
                </a:moveTo>
                <a:lnTo>
                  <a:pt x="0" y="2946"/>
                </a:lnTo>
                <a:lnTo>
                  <a:pt x="533" y="0"/>
                </a:lnTo>
                <a:lnTo>
                  <a:pt x="1066" y="29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0688548" y="265146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473" y="4953"/>
                </a:moveTo>
                <a:lnTo>
                  <a:pt x="812" y="4953"/>
                </a:lnTo>
                <a:lnTo>
                  <a:pt x="812" y="5080"/>
                </a:lnTo>
                <a:lnTo>
                  <a:pt x="1473" y="5080"/>
                </a:lnTo>
                <a:lnTo>
                  <a:pt x="1473" y="4953"/>
                </a:lnTo>
                <a:close/>
              </a:path>
              <a:path w="3175" h="5080">
                <a:moveTo>
                  <a:pt x="533" y="3606"/>
                </a:moveTo>
                <a:lnTo>
                  <a:pt x="139" y="3606"/>
                </a:lnTo>
                <a:lnTo>
                  <a:pt x="139" y="3746"/>
                </a:lnTo>
                <a:lnTo>
                  <a:pt x="0" y="3746"/>
                </a:lnTo>
                <a:lnTo>
                  <a:pt x="0" y="4013"/>
                </a:lnTo>
                <a:lnTo>
                  <a:pt x="139" y="4013"/>
                </a:lnTo>
                <a:lnTo>
                  <a:pt x="139" y="4406"/>
                </a:lnTo>
                <a:lnTo>
                  <a:pt x="266" y="4546"/>
                </a:lnTo>
                <a:lnTo>
                  <a:pt x="266" y="4673"/>
                </a:lnTo>
                <a:lnTo>
                  <a:pt x="533" y="4953"/>
                </a:lnTo>
                <a:lnTo>
                  <a:pt x="1752" y="4953"/>
                </a:lnTo>
                <a:lnTo>
                  <a:pt x="2006" y="4673"/>
                </a:lnTo>
                <a:lnTo>
                  <a:pt x="2146" y="4673"/>
                </a:lnTo>
                <a:lnTo>
                  <a:pt x="2273" y="4546"/>
                </a:lnTo>
                <a:lnTo>
                  <a:pt x="939" y="4546"/>
                </a:lnTo>
                <a:lnTo>
                  <a:pt x="939" y="4406"/>
                </a:lnTo>
                <a:lnTo>
                  <a:pt x="673" y="4279"/>
                </a:lnTo>
                <a:lnTo>
                  <a:pt x="673" y="4013"/>
                </a:lnTo>
                <a:lnTo>
                  <a:pt x="533" y="3873"/>
                </a:lnTo>
                <a:lnTo>
                  <a:pt x="533" y="3606"/>
                </a:lnTo>
                <a:close/>
              </a:path>
              <a:path w="3175" h="5080">
                <a:moveTo>
                  <a:pt x="2589" y="2540"/>
                </a:moveTo>
                <a:lnTo>
                  <a:pt x="1879" y="2540"/>
                </a:lnTo>
                <a:lnTo>
                  <a:pt x="2146" y="2806"/>
                </a:lnTo>
                <a:lnTo>
                  <a:pt x="2146" y="2933"/>
                </a:lnTo>
                <a:lnTo>
                  <a:pt x="2273" y="3073"/>
                </a:lnTo>
                <a:lnTo>
                  <a:pt x="2273" y="3606"/>
                </a:lnTo>
                <a:lnTo>
                  <a:pt x="2146" y="3606"/>
                </a:lnTo>
                <a:lnTo>
                  <a:pt x="2146" y="3873"/>
                </a:lnTo>
                <a:lnTo>
                  <a:pt x="2006" y="4013"/>
                </a:lnTo>
                <a:lnTo>
                  <a:pt x="1879" y="4279"/>
                </a:lnTo>
                <a:lnTo>
                  <a:pt x="1612" y="4406"/>
                </a:lnTo>
                <a:lnTo>
                  <a:pt x="1473" y="4546"/>
                </a:lnTo>
                <a:lnTo>
                  <a:pt x="2273" y="4546"/>
                </a:lnTo>
                <a:lnTo>
                  <a:pt x="2273" y="4406"/>
                </a:lnTo>
                <a:lnTo>
                  <a:pt x="2552" y="4279"/>
                </a:lnTo>
                <a:lnTo>
                  <a:pt x="2666" y="3606"/>
                </a:lnTo>
                <a:lnTo>
                  <a:pt x="2806" y="3479"/>
                </a:lnTo>
                <a:lnTo>
                  <a:pt x="2806" y="2806"/>
                </a:lnTo>
                <a:lnTo>
                  <a:pt x="2666" y="2806"/>
                </a:lnTo>
                <a:lnTo>
                  <a:pt x="2589" y="2540"/>
                </a:lnTo>
                <a:close/>
              </a:path>
              <a:path w="3175" h="5080">
                <a:moveTo>
                  <a:pt x="2412" y="2133"/>
                </a:moveTo>
                <a:lnTo>
                  <a:pt x="1333" y="2133"/>
                </a:lnTo>
                <a:lnTo>
                  <a:pt x="1206" y="2679"/>
                </a:lnTo>
                <a:lnTo>
                  <a:pt x="1333" y="2540"/>
                </a:lnTo>
                <a:lnTo>
                  <a:pt x="2589" y="2540"/>
                </a:lnTo>
                <a:lnTo>
                  <a:pt x="2552" y="2413"/>
                </a:lnTo>
                <a:lnTo>
                  <a:pt x="2412" y="2413"/>
                </a:lnTo>
                <a:lnTo>
                  <a:pt x="2412" y="2273"/>
                </a:lnTo>
                <a:lnTo>
                  <a:pt x="2273" y="2273"/>
                </a:lnTo>
                <a:lnTo>
                  <a:pt x="2412" y="2133"/>
                </a:lnTo>
                <a:close/>
              </a:path>
              <a:path w="3175" h="5080">
                <a:moveTo>
                  <a:pt x="2666" y="1879"/>
                </a:moveTo>
                <a:lnTo>
                  <a:pt x="2006" y="1879"/>
                </a:lnTo>
                <a:lnTo>
                  <a:pt x="1879" y="2006"/>
                </a:lnTo>
                <a:lnTo>
                  <a:pt x="1752" y="2006"/>
                </a:lnTo>
                <a:lnTo>
                  <a:pt x="1612" y="2133"/>
                </a:lnTo>
                <a:lnTo>
                  <a:pt x="2552" y="2133"/>
                </a:lnTo>
                <a:lnTo>
                  <a:pt x="2666" y="1879"/>
                </a:lnTo>
                <a:close/>
              </a:path>
              <a:path w="3175" h="5080">
                <a:moveTo>
                  <a:pt x="2946" y="533"/>
                </a:moveTo>
                <a:lnTo>
                  <a:pt x="2273" y="533"/>
                </a:lnTo>
                <a:lnTo>
                  <a:pt x="2273" y="673"/>
                </a:lnTo>
                <a:lnTo>
                  <a:pt x="2412" y="673"/>
                </a:lnTo>
                <a:lnTo>
                  <a:pt x="2412" y="1473"/>
                </a:lnTo>
                <a:lnTo>
                  <a:pt x="2273" y="1600"/>
                </a:lnTo>
                <a:lnTo>
                  <a:pt x="2273" y="1739"/>
                </a:lnTo>
                <a:lnTo>
                  <a:pt x="2146" y="1879"/>
                </a:lnTo>
                <a:lnTo>
                  <a:pt x="2806" y="1879"/>
                </a:lnTo>
                <a:lnTo>
                  <a:pt x="2806" y="1600"/>
                </a:lnTo>
                <a:lnTo>
                  <a:pt x="2946" y="1473"/>
                </a:lnTo>
                <a:lnTo>
                  <a:pt x="2946" y="533"/>
                </a:lnTo>
                <a:close/>
              </a:path>
              <a:path w="3175" h="5080">
                <a:moveTo>
                  <a:pt x="1206" y="800"/>
                </a:moveTo>
                <a:lnTo>
                  <a:pt x="673" y="800"/>
                </a:lnTo>
                <a:lnTo>
                  <a:pt x="673" y="1079"/>
                </a:lnTo>
                <a:lnTo>
                  <a:pt x="533" y="1193"/>
                </a:lnTo>
                <a:lnTo>
                  <a:pt x="533" y="1333"/>
                </a:lnTo>
                <a:lnTo>
                  <a:pt x="1079" y="1333"/>
                </a:lnTo>
                <a:lnTo>
                  <a:pt x="1206" y="800"/>
                </a:lnTo>
                <a:close/>
              </a:path>
              <a:path w="3175" h="5080">
                <a:moveTo>
                  <a:pt x="2552" y="139"/>
                </a:moveTo>
                <a:lnTo>
                  <a:pt x="1333" y="139"/>
                </a:lnTo>
                <a:lnTo>
                  <a:pt x="812" y="673"/>
                </a:lnTo>
                <a:lnTo>
                  <a:pt x="812" y="800"/>
                </a:lnTo>
                <a:lnTo>
                  <a:pt x="1333" y="800"/>
                </a:lnTo>
                <a:lnTo>
                  <a:pt x="1333" y="673"/>
                </a:lnTo>
                <a:lnTo>
                  <a:pt x="1473" y="673"/>
                </a:lnTo>
                <a:lnTo>
                  <a:pt x="1612" y="533"/>
                </a:lnTo>
                <a:lnTo>
                  <a:pt x="2806" y="533"/>
                </a:lnTo>
                <a:lnTo>
                  <a:pt x="2806" y="393"/>
                </a:lnTo>
                <a:lnTo>
                  <a:pt x="2552" y="139"/>
                </a:lnTo>
                <a:close/>
              </a:path>
              <a:path w="3175" h="5080">
                <a:moveTo>
                  <a:pt x="2412" y="0"/>
                </a:moveTo>
                <a:lnTo>
                  <a:pt x="1612" y="0"/>
                </a:lnTo>
                <a:lnTo>
                  <a:pt x="1473" y="139"/>
                </a:lnTo>
                <a:lnTo>
                  <a:pt x="2412" y="139"/>
                </a:lnTo>
                <a:lnTo>
                  <a:pt x="24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0691894" y="265573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36"/>
                </a:moveTo>
                <a:lnTo>
                  <a:pt x="660" y="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0693354" y="265159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485" y="4813"/>
                </a:moveTo>
                <a:lnTo>
                  <a:pt x="685" y="4813"/>
                </a:lnTo>
                <a:lnTo>
                  <a:pt x="812" y="4940"/>
                </a:lnTo>
                <a:lnTo>
                  <a:pt x="1346" y="4940"/>
                </a:lnTo>
                <a:lnTo>
                  <a:pt x="1485" y="4813"/>
                </a:lnTo>
                <a:close/>
              </a:path>
              <a:path w="3809" h="5080">
                <a:moveTo>
                  <a:pt x="1739" y="4673"/>
                </a:moveTo>
                <a:lnTo>
                  <a:pt x="419" y="4673"/>
                </a:lnTo>
                <a:lnTo>
                  <a:pt x="546" y="4813"/>
                </a:lnTo>
                <a:lnTo>
                  <a:pt x="1739" y="4813"/>
                </a:lnTo>
                <a:lnTo>
                  <a:pt x="1739" y="4673"/>
                </a:lnTo>
                <a:close/>
              </a:path>
              <a:path w="3809" h="5080">
                <a:moveTo>
                  <a:pt x="546" y="3479"/>
                </a:moveTo>
                <a:lnTo>
                  <a:pt x="0" y="3606"/>
                </a:lnTo>
                <a:lnTo>
                  <a:pt x="0" y="4140"/>
                </a:lnTo>
                <a:lnTo>
                  <a:pt x="139" y="4279"/>
                </a:lnTo>
                <a:lnTo>
                  <a:pt x="279" y="4533"/>
                </a:lnTo>
                <a:lnTo>
                  <a:pt x="279" y="4673"/>
                </a:lnTo>
                <a:lnTo>
                  <a:pt x="1879" y="4673"/>
                </a:lnTo>
                <a:lnTo>
                  <a:pt x="2273" y="4279"/>
                </a:lnTo>
                <a:lnTo>
                  <a:pt x="685" y="4279"/>
                </a:lnTo>
                <a:lnTo>
                  <a:pt x="685" y="4013"/>
                </a:lnTo>
                <a:lnTo>
                  <a:pt x="546" y="4013"/>
                </a:lnTo>
                <a:lnTo>
                  <a:pt x="546" y="3479"/>
                </a:lnTo>
                <a:close/>
              </a:path>
              <a:path w="3809" h="5080">
                <a:moveTo>
                  <a:pt x="2819" y="2273"/>
                </a:moveTo>
                <a:lnTo>
                  <a:pt x="2159" y="2273"/>
                </a:lnTo>
                <a:lnTo>
                  <a:pt x="2159" y="3733"/>
                </a:lnTo>
                <a:lnTo>
                  <a:pt x="2019" y="3733"/>
                </a:lnTo>
                <a:lnTo>
                  <a:pt x="2019" y="3873"/>
                </a:lnTo>
                <a:lnTo>
                  <a:pt x="1879" y="4013"/>
                </a:lnTo>
                <a:lnTo>
                  <a:pt x="1879" y="4140"/>
                </a:lnTo>
                <a:lnTo>
                  <a:pt x="1739" y="4140"/>
                </a:lnTo>
                <a:lnTo>
                  <a:pt x="1612" y="4279"/>
                </a:lnTo>
                <a:lnTo>
                  <a:pt x="2273" y="4279"/>
                </a:lnTo>
                <a:lnTo>
                  <a:pt x="2413" y="4140"/>
                </a:lnTo>
                <a:lnTo>
                  <a:pt x="2413" y="4013"/>
                </a:lnTo>
                <a:lnTo>
                  <a:pt x="2552" y="4013"/>
                </a:lnTo>
                <a:lnTo>
                  <a:pt x="2679" y="3340"/>
                </a:lnTo>
                <a:lnTo>
                  <a:pt x="2819" y="3200"/>
                </a:lnTo>
                <a:lnTo>
                  <a:pt x="2819" y="2273"/>
                </a:lnTo>
                <a:close/>
              </a:path>
              <a:path w="3809" h="5080">
                <a:moveTo>
                  <a:pt x="3213" y="0"/>
                </a:moveTo>
                <a:lnTo>
                  <a:pt x="1079" y="0"/>
                </a:lnTo>
                <a:lnTo>
                  <a:pt x="279" y="2540"/>
                </a:lnTo>
                <a:lnTo>
                  <a:pt x="812" y="2540"/>
                </a:lnTo>
                <a:lnTo>
                  <a:pt x="812" y="2400"/>
                </a:lnTo>
                <a:lnTo>
                  <a:pt x="939" y="2400"/>
                </a:lnTo>
                <a:lnTo>
                  <a:pt x="939" y="2273"/>
                </a:lnTo>
                <a:lnTo>
                  <a:pt x="1079" y="2273"/>
                </a:lnTo>
                <a:lnTo>
                  <a:pt x="1219" y="2133"/>
                </a:lnTo>
                <a:lnTo>
                  <a:pt x="2634" y="2133"/>
                </a:lnTo>
                <a:lnTo>
                  <a:pt x="2552" y="1879"/>
                </a:lnTo>
                <a:lnTo>
                  <a:pt x="939" y="1879"/>
                </a:lnTo>
                <a:lnTo>
                  <a:pt x="1485" y="533"/>
                </a:lnTo>
                <a:lnTo>
                  <a:pt x="3086" y="533"/>
                </a:lnTo>
                <a:lnTo>
                  <a:pt x="3213" y="0"/>
                </a:lnTo>
                <a:close/>
              </a:path>
              <a:path w="3809" h="5080">
                <a:moveTo>
                  <a:pt x="2634" y="2133"/>
                </a:moveTo>
                <a:lnTo>
                  <a:pt x="2019" y="2133"/>
                </a:lnTo>
                <a:lnTo>
                  <a:pt x="2019" y="2273"/>
                </a:lnTo>
                <a:lnTo>
                  <a:pt x="2679" y="2273"/>
                </a:lnTo>
                <a:lnTo>
                  <a:pt x="2634" y="2133"/>
                </a:lnTo>
                <a:close/>
              </a:path>
              <a:path w="3809" h="5080">
                <a:moveTo>
                  <a:pt x="2159" y="1600"/>
                </a:moveTo>
                <a:lnTo>
                  <a:pt x="1346" y="1600"/>
                </a:lnTo>
                <a:lnTo>
                  <a:pt x="1219" y="1739"/>
                </a:lnTo>
                <a:lnTo>
                  <a:pt x="1079" y="1739"/>
                </a:lnTo>
                <a:lnTo>
                  <a:pt x="1079" y="1879"/>
                </a:lnTo>
                <a:lnTo>
                  <a:pt x="2413" y="1879"/>
                </a:lnTo>
                <a:lnTo>
                  <a:pt x="2159" y="1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696966" y="26514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279" y="0"/>
                </a:lnTo>
                <a:lnTo>
                  <a:pt x="0" y="1739"/>
                </a:lnTo>
                <a:lnTo>
                  <a:pt x="406" y="1739"/>
                </a:lnTo>
                <a:lnTo>
                  <a:pt x="673" y="800"/>
                </a:lnTo>
                <a:lnTo>
                  <a:pt x="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0742150" y="2773893"/>
            <a:ext cx="0" cy="24130"/>
          </a:xfrm>
          <a:custGeom>
            <a:avLst/>
            <a:gdLst/>
            <a:ahLst/>
            <a:cxnLst/>
            <a:rect l="l" t="t" r="r" b="b"/>
            <a:pathLst>
              <a:path h="24130">
                <a:moveTo>
                  <a:pt x="0" y="0"/>
                </a:moveTo>
                <a:lnTo>
                  <a:pt x="0" y="239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0736263" y="2793208"/>
            <a:ext cx="135890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0739204" y="279287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939"/>
                </a:lnTo>
                <a:lnTo>
                  <a:pt x="2946" y="40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0739210" y="27928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939"/>
                </a:lnTo>
                <a:lnTo>
                  <a:pt x="2946" y="40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0746028" y="2792881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33" y="0"/>
                </a:moveTo>
                <a:lnTo>
                  <a:pt x="0" y="393"/>
                </a:lnTo>
                <a:lnTo>
                  <a:pt x="2933" y="927"/>
                </a:lnTo>
                <a:lnTo>
                  <a:pt x="2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0746020" y="2792873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46" y="0"/>
                </a:moveTo>
                <a:lnTo>
                  <a:pt x="2946" y="939"/>
                </a:lnTo>
                <a:lnTo>
                  <a:pt x="0" y="406"/>
                </a:lnTo>
                <a:lnTo>
                  <a:pt x="2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0872731" y="279046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647" y="1206"/>
                </a:moveTo>
                <a:lnTo>
                  <a:pt x="1193" y="1206"/>
                </a:lnTo>
                <a:lnTo>
                  <a:pt x="533" y="5092"/>
                </a:lnTo>
                <a:lnTo>
                  <a:pt x="939" y="5092"/>
                </a:lnTo>
                <a:lnTo>
                  <a:pt x="1647" y="1206"/>
                </a:lnTo>
                <a:close/>
              </a:path>
              <a:path w="1904" h="5080">
                <a:moveTo>
                  <a:pt x="1866" y="0"/>
                </a:moveTo>
                <a:lnTo>
                  <a:pt x="1473" y="0"/>
                </a:lnTo>
                <a:lnTo>
                  <a:pt x="1473" y="139"/>
                </a:lnTo>
                <a:lnTo>
                  <a:pt x="1193" y="393"/>
                </a:lnTo>
                <a:lnTo>
                  <a:pt x="1079" y="673"/>
                </a:lnTo>
                <a:lnTo>
                  <a:pt x="939" y="673"/>
                </a:lnTo>
                <a:lnTo>
                  <a:pt x="939" y="812"/>
                </a:lnTo>
                <a:lnTo>
                  <a:pt x="673" y="939"/>
                </a:lnTo>
                <a:lnTo>
                  <a:pt x="533" y="1079"/>
                </a:lnTo>
                <a:lnTo>
                  <a:pt x="139" y="1333"/>
                </a:lnTo>
                <a:lnTo>
                  <a:pt x="0" y="1879"/>
                </a:lnTo>
                <a:lnTo>
                  <a:pt x="139" y="1879"/>
                </a:lnTo>
                <a:lnTo>
                  <a:pt x="279" y="1739"/>
                </a:lnTo>
                <a:lnTo>
                  <a:pt x="533" y="1612"/>
                </a:lnTo>
                <a:lnTo>
                  <a:pt x="673" y="1612"/>
                </a:lnTo>
                <a:lnTo>
                  <a:pt x="673" y="1473"/>
                </a:lnTo>
                <a:lnTo>
                  <a:pt x="800" y="1473"/>
                </a:lnTo>
                <a:lnTo>
                  <a:pt x="939" y="1333"/>
                </a:lnTo>
                <a:lnTo>
                  <a:pt x="1193" y="1206"/>
                </a:lnTo>
                <a:lnTo>
                  <a:pt x="1647" y="1206"/>
                </a:lnTo>
                <a:lnTo>
                  <a:pt x="18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0875265" y="27947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00"/>
                </a:moveTo>
                <a:lnTo>
                  <a:pt x="673" y="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876748" y="27906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587" y="4813"/>
                </a:moveTo>
                <a:lnTo>
                  <a:pt x="660" y="4813"/>
                </a:lnTo>
                <a:lnTo>
                  <a:pt x="660" y="4953"/>
                </a:lnTo>
                <a:lnTo>
                  <a:pt x="1587" y="4953"/>
                </a:lnTo>
                <a:lnTo>
                  <a:pt x="1587" y="4813"/>
                </a:lnTo>
                <a:close/>
              </a:path>
              <a:path w="3809" h="5080">
                <a:moveTo>
                  <a:pt x="533" y="3479"/>
                </a:moveTo>
                <a:lnTo>
                  <a:pt x="0" y="3606"/>
                </a:lnTo>
                <a:lnTo>
                  <a:pt x="127" y="4406"/>
                </a:lnTo>
                <a:lnTo>
                  <a:pt x="254" y="4546"/>
                </a:lnTo>
                <a:lnTo>
                  <a:pt x="254" y="4673"/>
                </a:lnTo>
                <a:lnTo>
                  <a:pt x="393" y="4673"/>
                </a:lnTo>
                <a:lnTo>
                  <a:pt x="393" y="4813"/>
                </a:lnTo>
                <a:lnTo>
                  <a:pt x="1866" y="4813"/>
                </a:lnTo>
                <a:lnTo>
                  <a:pt x="2273" y="4406"/>
                </a:lnTo>
                <a:lnTo>
                  <a:pt x="800" y="4279"/>
                </a:lnTo>
                <a:lnTo>
                  <a:pt x="660" y="4152"/>
                </a:lnTo>
                <a:lnTo>
                  <a:pt x="533" y="3479"/>
                </a:lnTo>
                <a:close/>
              </a:path>
              <a:path w="3809" h="5080">
                <a:moveTo>
                  <a:pt x="2527" y="3873"/>
                </a:moveTo>
                <a:lnTo>
                  <a:pt x="1993" y="3873"/>
                </a:lnTo>
                <a:lnTo>
                  <a:pt x="1993" y="4013"/>
                </a:lnTo>
                <a:lnTo>
                  <a:pt x="1727" y="4279"/>
                </a:lnTo>
                <a:lnTo>
                  <a:pt x="2330" y="4279"/>
                </a:lnTo>
                <a:lnTo>
                  <a:pt x="2387" y="4152"/>
                </a:lnTo>
                <a:lnTo>
                  <a:pt x="2527" y="4152"/>
                </a:lnTo>
                <a:lnTo>
                  <a:pt x="2527" y="3873"/>
                </a:lnTo>
                <a:close/>
              </a:path>
              <a:path w="3809" h="5080">
                <a:moveTo>
                  <a:pt x="2806" y="2133"/>
                </a:moveTo>
                <a:lnTo>
                  <a:pt x="1866" y="2133"/>
                </a:lnTo>
                <a:lnTo>
                  <a:pt x="1993" y="2273"/>
                </a:lnTo>
                <a:lnTo>
                  <a:pt x="2133" y="2273"/>
                </a:lnTo>
                <a:lnTo>
                  <a:pt x="2133" y="2413"/>
                </a:lnTo>
                <a:lnTo>
                  <a:pt x="2273" y="2413"/>
                </a:lnTo>
                <a:lnTo>
                  <a:pt x="2273" y="3606"/>
                </a:lnTo>
                <a:lnTo>
                  <a:pt x="2133" y="3606"/>
                </a:lnTo>
                <a:lnTo>
                  <a:pt x="2133" y="3873"/>
                </a:lnTo>
                <a:lnTo>
                  <a:pt x="2667" y="3873"/>
                </a:lnTo>
                <a:lnTo>
                  <a:pt x="2667" y="3606"/>
                </a:lnTo>
                <a:lnTo>
                  <a:pt x="2806" y="3479"/>
                </a:lnTo>
                <a:lnTo>
                  <a:pt x="2806" y="2133"/>
                </a:lnTo>
                <a:close/>
              </a:path>
              <a:path w="3809" h="5080">
                <a:moveTo>
                  <a:pt x="3200" y="0"/>
                </a:moveTo>
                <a:lnTo>
                  <a:pt x="1193" y="0"/>
                </a:lnTo>
                <a:lnTo>
                  <a:pt x="254" y="2540"/>
                </a:lnTo>
                <a:lnTo>
                  <a:pt x="800" y="2679"/>
                </a:lnTo>
                <a:lnTo>
                  <a:pt x="927" y="2413"/>
                </a:lnTo>
                <a:lnTo>
                  <a:pt x="1054" y="2413"/>
                </a:lnTo>
                <a:lnTo>
                  <a:pt x="1054" y="2273"/>
                </a:lnTo>
                <a:lnTo>
                  <a:pt x="1333" y="2273"/>
                </a:lnTo>
                <a:lnTo>
                  <a:pt x="1333" y="2133"/>
                </a:lnTo>
                <a:lnTo>
                  <a:pt x="2667" y="2133"/>
                </a:lnTo>
                <a:lnTo>
                  <a:pt x="2667" y="2006"/>
                </a:lnTo>
                <a:lnTo>
                  <a:pt x="2533" y="1879"/>
                </a:lnTo>
                <a:lnTo>
                  <a:pt x="1054" y="1879"/>
                </a:lnTo>
                <a:lnTo>
                  <a:pt x="1473" y="533"/>
                </a:lnTo>
                <a:lnTo>
                  <a:pt x="3073" y="533"/>
                </a:lnTo>
                <a:lnTo>
                  <a:pt x="3200" y="0"/>
                </a:lnTo>
                <a:close/>
              </a:path>
              <a:path w="3809" h="5080">
                <a:moveTo>
                  <a:pt x="2273" y="1600"/>
                </a:moveTo>
                <a:lnTo>
                  <a:pt x="1473" y="1600"/>
                </a:lnTo>
                <a:lnTo>
                  <a:pt x="1473" y="1739"/>
                </a:lnTo>
                <a:lnTo>
                  <a:pt x="1193" y="1739"/>
                </a:lnTo>
                <a:lnTo>
                  <a:pt x="1193" y="1879"/>
                </a:lnTo>
                <a:lnTo>
                  <a:pt x="2533" y="1879"/>
                </a:lnTo>
                <a:lnTo>
                  <a:pt x="2273" y="1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0880477" y="2790463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73" y="0"/>
                </a:moveTo>
                <a:lnTo>
                  <a:pt x="139" y="0"/>
                </a:lnTo>
                <a:lnTo>
                  <a:pt x="0" y="939"/>
                </a:lnTo>
                <a:lnTo>
                  <a:pt x="0" y="1879"/>
                </a:lnTo>
                <a:lnTo>
                  <a:pt x="279" y="1879"/>
                </a:lnTo>
                <a:lnTo>
                  <a:pt x="533" y="939"/>
                </a:lnTo>
                <a:lnTo>
                  <a:pt x="6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0989548" y="4485899"/>
            <a:ext cx="37758" cy="8473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576307" y="5649321"/>
            <a:ext cx="372838" cy="37711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23323" y="3173727"/>
            <a:ext cx="2367537" cy="286821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0912550" y="3281398"/>
            <a:ext cx="66675" cy="60325"/>
          </a:xfrm>
          <a:custGeom>
            <a:avLst/>
            <a:gdLst/>
            <a:ahLst/>
            <a:cxnLst/>
            <a:rect l="l" t="t" r="r" b="b"/>
            <a:pathLst>
              <a:path w="66675" h="60325">
                <a:moveTo>
                  <a:pt x="66374" y="60256"/>
                </a:moveTo>
                <a:lnTo>
                  <a:pt x="47719" y="23907"/>
                </a:lnTo>
                <a:lnTo>
                  <a:pt x="13595" y="27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0905206" y="3295954"/>
            <a:ext cx="59055" cy="45720"/>
          </a:xfrm>
          <a:custGeom>
            <a:avLst/>
            <a:gdLst/>
            <a:ahLst/>
            <a:cxnLst/>
            <a:rect l="l" t="t" r="r" b="b"/>
            <a:pathLst>
              <a:path w="59054" h="45720">
                <a:moveTo>
                  <a:pt x="58813" y="45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0904581" y="2690719"/>
            <a:ext cx="73660" cy="50800"/>
          </a:xfrm>
          <a:custGeom>
            <a:avLst/>
            <a:gdLst/>
            <a:ahLst/>
            <a:cxnLst/>
            <a:rect l="l" t="t" r="r" b="b"/>
            <a:pathLst>
              <a:path w="73659" h="50800">
                <a:moveTo>
                  <a:pt x="0" y="50681"/>
                </a:moveTo>
                <a:lnTo>
                  <a:pt x="39235" y="40646"/>
                </a:lnTo>
                <a:lnTo>
                  <a:pt x="67366" y="12478"/>
                </a:lnTo>
                <a:lnTo>
                  <a:pt x="73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0904676" y="2682873"/>
            <a:ext cx="60960" cy="59055"/>
          </a:xfrm>
          <a:custGeom>
            <a:avLst/>
            <a:gdLst/>
            <a:ahLst/>
            <a:cxnLst/>
            <a:rect l="l" t="t" r="r" b="b"/>
            <a:pathLst>
              <a:path w="60959" h="59055">
                <a:moveTo>
                  <a:pt x="60413" y="0"/>
                </a:moveTo>
                <a:lnTo>
                  <a:pt x="266" y="43700"/>
                </a:lnTo>
                <a:lnTo>
                  <a:pt x="0" y="586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0905210" y="3281123"/>
            <a:ext cx="635" cy="15240"/>
          </a:xfrm>
          <a:custGeom>
            <a:avLst/>
            <a:gdLst/>
            <a:ahLst/>
            <a:cxnLst/>
            <a:rect l="l" t="t" r="r" b="b"/>
            <a:pathLst>
              <a:path w="634" h="15239">
                <a:moveTo>
                  <a:pt x="0" y="14833"/>
                </a:moveTo>
                <a:lnTo>
                  <a:pt x="2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0979924" y="2683139"/>
            <a:ext cx="635" cy="80010"/>
          </a:xfrm>
          <a:custGeom>
            <a:avLst/>
            <a:gdLst/>
            <a:ahLst/>
            <a:cxnLst/>
            <a:rect l="l" t="t" r="r" b="b"/>
            <a:pathLst>
              <a:path w="634" h="80010">
                <a:moveTo>
                  <a:pt x="0" y="79794"/>
                </a:move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6194190" y="5720765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4" h="15875">
                <a:moveTo>
                  <a:pt x="0" y="15595"/>
                </a:moveTo>
                <a:lnTo>
                  <a:pt x="6667" y="11277"/>
                </a:lnTo>
                <a:lnTo>
                  <a:pt x="12687" y="6032"/>
                </a:lnTo>
                <a:lnTo>
                  <a:pt x="1785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6187255" y="57396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6156362" y="5743157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5562"/>
                </a:moveTo>
                <a:lnTo>
                  <a:pt x="8420" y="4927"/>
                </a:lnTo>
                <a:lnTo>
                  <a:pt x="16700" y="3047"/>
                </a:lnTo>
                <a:lnTo>
                  <a:pt x="24574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591856" y="3986427"/>
            <a:ext cx="24765" cy="101600"/>
          </a:xfrm>
          <a:custGeom>
            <a:avLst/>
            <a:gdLst/>
            <a:ahLst/>
            <a:cxnLst/>
            <a:rect l="l" t="t" r="r" b="b"/>
            <a:pathLst>
              <a:path w="24765" h="101600">
                <a:moveTo>
                  <a:pt x="24726" y="101447"/>
                </a:moveTo>
                <a:lnTo>
                  <a:pt x="0" y="5947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 txBox="1"/>
          <p:nvPr/>
        </p:nvSpPr>
        <p:spPr>
          <a:xfrm rot="2940000">
            <a:off x="4566719" y="4978101"/>
            <a:ext cx="238213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4667972" y="484143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46" y="0"/>
                </a:moveTo>
                <a:lnTo>
                  <a:pt x="0" y="33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701256" y="4809621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15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768220" y="48077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73" y="0"/>
                </a:moveTo>
                <a:lnTo>
                  <a:pt x="0" y="266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761274" y="481242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754190" y="48185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747106" y="482459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740155" y="48307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733072" y="48367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725982" y="484290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719039" y="484891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711955" y="485506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705004" y="486121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699647" y="486722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46" y="0"/>
                </a:moveTo>
                <a:lnTo>
                  <a:pt x="0" y="267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719032" y="4830339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01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736943" y="4850922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01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754853" y="4871505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15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734939" y="4752283"/>
            <a:ext cx="302260" cy="349250"/>
          </a:xfrm>
          <a:custGeom>
            <a:avLst/>
            <a:gdLst/>
            <a:ahLst/>
            <a:cxnLst/>
            <a:rect l="l" t="t" r="r" b="b"/>
            <a:pathLst>
              <a:path w="302260" h="349250">
                <a:moveTo>
                  <a:pt x="0" y="0"/>
                </a:moveTo>
                <a:lnTo>
                  <a:pt x="302196" y="34911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752582" y="4737446"/>
            <a:ext cx="281940" cy="334010"/>
          </a:xfrm>
          <a:custGeom>
            <a:avLst/>
            <a:gdLst/>
            <a:ahLst/>
            <a:cxnLst/>
            <a:rect l="l" t="t" r="r" b="b"/>
            <a:pathLst>
              <a:path w="281939" h="334010">
                <a:moveTo>
                  <a:pt x="0" y="0"/>
                </a:moveTo>
                <a:lnTo>
                  <a:pt x="281876" y="33401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673189" y="4845977"/>
            <a:ext cx="158750" cy="182880"/>
          </a:xfrm>
          <a:custGeom>
            <a:avLst/>
            <a:gdLst/>
            <a:ahLst/>
            <a:cxnLst/>
            <a:rect l="l" t="t" r="r" b="b"/>
            <a:pathLst>
              <a:path w="158750" h="182879">
                <a:moveTo>
                  <a:pt x="0" y="0"/>
                </a:moveTo>
                <a:lnTo>
                  <a:pt x="158521" y="182841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672192" y="4845701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50" y="215"/>
                </a:moveTo>
                <a:lnTo>
                  <a:pt x="596" y="25"/>
                </a:lnTo>
                <a:lnTo>
                  <a:pt x="444" y="12"/>
                </a:lnTo>
                <a:lnTo>
                  <a:pt x="279" y="0"/>
                </a:lnTo>
                <a:lnTo>
                  <a:pt x="127" y="50"/>
                </a:lnTo>
                <a:lnTo>
                  <a:pt x="0" y="152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675193" y="4841699"/>
            <a:ext cx="145415" cy="167640"/>
          </a:xfrm>
          <a:custGeom>
            <a:avLst/>
            <a:gdLst/>
            <a:ahLst/>
            <a:cxnLst/>
            <a:rect l="l" t="t" r="r" b="b"/>
            <a:pathLst>
              <a:path w="145414" h="167639">
                <a:moveTo>
                  <a:pt x="0" y="0"/>
                </a:moveTo>
                <a:lnTo>
                  <a:pt x="144881" y="167335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671634" y="48407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492" y="888"/>
                </a:moveTo>
                <a:lnTo>
                  <a:pt x="3060" y="393"/>
                </a:lnTo>
                <a:lnTo>
                  <a:pt x="2451" y="88"/>
                </a:lnTo>
                <a:lnTo>
                  <a:pt x="1803" y="38"/>
                </a:lnTo>
                <a:lnTo>
                  <a:pt x="1142" y="0"/>
                </a:lnTo>
                <a:lnTo>
                  <a:pt x="495" y="203"/>
                </a:lnTo>
                <a:lnTo>
                  <a:pt x="0" y="63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738147" y="4764713"/>
            <a:ext cx="163830" cy="188595"/>
          </a:xfrm>
          <a:custGeom>
            <a:avLst/>
            <a:gdLst/>
            <a:ahLst/>
            <a:cxnLst/>
            <a:rect l="l" t="t" r="r" b="b"/>
            <a:pathLst>
              <a:path w="163829" h="188595">
                <a:moveTo>
                  <a:pt x="0" y="0"/>
                </a:moveTo>
                <a:lnTo>
                  <a:pt x="163461" y="188595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734538" y="4766183"/>
            <a:ext cx="164465" cy="189865"/>
          </a:xfrm>
          <a:custGeom>
            <a:avLst/>
            <a:gdLst/>
            <a:ahLst/>
            <a:cxnLst/>
            <a:rect l="l" t="t" r="r" b="b"/>
            <a:pathLst>
              <a:path w="164464" h="189864">
                <a:moveTo>
                  <a:pt x="0" y="0"/>
                </a:moveTo>
                <a:lnTo>
                  <a:pt x="164401" y="18978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733580" y="47626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142" y="0"/>
                </a:moveTo>
                <a:lnTo>
                  <a:pt x="114" y="889"/>
                </a:lnTo>
                <a:lnTo>
                  <a:pt x="0" y="2451"/>
                </a:lnTo>
                <a:lnTo>
                  <a:pt x="888" y="3492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734805" y="475936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40"/>
                </a:moveTo>
                <a:lnTo>
                  <a:pt x="374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738147" y="476217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772626" y="4882067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17779" y="20713"/>
                </a:moveTo>
                <a:lnTo>
                  <a:pt x="0" y="126"/>
                </a:lnTo>
                <a:lnTo>
                  <a:pt x="133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771424" y="4882197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1206" y="0"/>
                </a:moveTo>
                <a:lnTo>
                  <a:pt x="0" y="1096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736275" y="4830065"/>
            <a:ext cx="55244" cy="83185"/>
          </a:xfrm>
          <a:custGeom>
            <a:avLst/>
            <a:gdLst/>
            <a:ahLst/>
            <a:cxnLst/>
            <a:rect l="l" t="t" r="r" b="b"/>
            <a:pathLst>
              <a:path w="55245" h="83185">
                <a:moveTo>
                  <a:pt x="0" y="83007"/>
                </a:moveTo>
                <a:lnTo>
                  <a:pt x="20980" y="44780"/>
                </a:lnTo>
                <a:lnTo>
                  <a:pt x="17780" y="38760"/>
                </a:lnTo>
                <a:lnTo>
                  <a:pt x="29540" y="43180"/>
                </a:lnTo>
                <a:lnTo>
                  <a:pt x="25526" y="36766"/>
                </a:lnTo>
                <a:lnTo>
                  <a:pt x="5466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 txBox="1"/>
          <p:nvPr/>
        </p:nvSpPr>
        <p:spPr>
          <a:xfrm rot="8220000">
            <a:off x="4850272" y="4981651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4481121" y="4653644"/>
            <a:ext cx="170180" cy="147320"/>
          </a:xfrm>
          <a:custGeom>
            <a:avLst/>
            <a:gdLst/>
            <a:ahLst/>
            <a:cxnLst/>
            <a:rect l="l" t="t" r="r" b="b"/>
            <a:pathLst>
              <a:path w="170179" h="147320">
                <a:moveTo>
                  <a:pt x="169748" y="0"/>
                </a:moveTo>
                <a:lnTo>
                  <a:pt x="0" y="1470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650466" y="4655649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8846" y="0"/>
                </a:moveTo>
                <a:lnTo>
                  <a:pt x="0" y="16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492881" y="4680910"/>
            <a:ext cx="147320" cy="127635"/>
          </a:xfrm>
          <a:custGeom>
            <a:avLst/>
            <a:gdLst/>
            <a:ahLst/>
            <a:cxnLst/>
            <a:rect l="l" t="t" r="r" b="b"/>
            <a:pathLst>
              <a:path w="147320" h="127635">
                <a:moveTo>
                  <a:pt x="147294" y="0"/>
                </a:moveTo>
                <a:lnTo>
                  <a:pt x="0" y="12764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755790" y="47826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777576" y="480694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775838" y="480508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721306" y="48918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726519" y="48856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733602" y="48796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740553" y="487350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747637" y="486736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754588" y="48613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761670" y="485520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768754" y="484918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775704" y="484303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782788" y="483701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789872" y="48324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826895" y="486468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821282" y="486950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814203" y="487404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807252" y="488006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800168" y="48862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793084" y="489235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786134" y="489837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779050" y="490451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771961" y="491053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765017" y="491668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757933" y="49226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752849" y="49288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803372" y="484891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796292" y="48534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789342" y="485947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82258" y="486562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775308" y="48716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768224" y="487778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761141" y="488380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754190" y="488995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747106" y="48960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740022" y="490211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4734939" y="490826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828900" y="486695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 txBox="1"/>
          <p:nvPr/>
        </p:nvSpPr>
        <p:spPr>
          <a:xfrm rot="8280000">
            <a:off x="4688548" y="4797858"/>
            <a:ext cx="4016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4714758" y="481563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686" y="4343"/>
                </a:moveTo>
                <a:lnTo>
                  <a:pt x="8686" y="1943"/>
                </a:lnTo>
                <a:lnTo>
                  <a:pt x="6743" y="0"/>
                </a:lnTo>
                <a:lnTo>
                  <a:pt x="4343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43" y="8686"/>
                </a:lnTo>
                <a:lnTo>
                  <a:pt x="6743" y="8686"/>
                </a:lnTo>
                <a:lnTo>
                  <a:pt x="8686" y="6743"/>
                </a:lnTo>
                <a:lnTo>
                  <a:pt x="8686" y="434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4722642" y="4823790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4" h="34925">
                <a:moveTo>
                  <a:pt x="0" y="0"/>
                </a:moveTo>
                <a:lnTo>
                  <a:pt x="29806" y="34480"/>
                </a:lnTo>
                <a:lnTo>
                  <a:pt x="33147" y="2593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4744156" y="4858273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39">
                <a:moveTo>
                  <a:pt x="8293" y="0"/>
                </a:moveTo>
                <a:lnTo>
                  <a:pt x="0" y="20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4773966" y="4893692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01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4791876" y="4914276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01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809652" y="4934859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15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4827563" y="4955575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71640" y="0"/>
                </a:moveTo>
                <a:lnTo>
                  <a:pt x="0" y="62014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810591" y="5032295"/>
            <a:ext cx="167005" cy="144780"/>
          </a:xfrm>
          <a:custGeom>
            <a:avLst/>
            <a:gdLst/>
            <a:ahLst/>
            <a:cxnLst/>
            <a:rect l="l" t="t" r="r" b="b"/>
            <a:pathLst>
              <a:path w="167004" h="144779">
                <a:moveTo>
                  <a:pt x="166801" y="0"/>
                </a:moveTo>
                <a:lnTo>
                  <a:pt x="0" y="14448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4811255" y="5043521"/>
            <a:ext cx="175895" cy="152400"/>
          </a:xfrm>
          <a:custGeom>
            <a:avLst/>
            <a:gdLst/>
            <a:ahLst/>
            <a:cxnLst/>
            <a:rect l="l" t="t" r="r" b="b"/>
            <a:pathLst>
              <a:path w="175895" h="152400">
                <a:moveTo>
                  <a:pt x="175895" y="0"/>
                </a:moveTo>
                <a:lnTo>
                  <a:pt x="0" y="15237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846007" y="488674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840394" y="489168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4833315" y="48960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4826364" y="490224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4819281" y="490826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812197" y="491440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805247" y="49204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798162" y="492657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791073" y="49327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784129" y="493873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777046" y="494488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771962" y="495089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848012" y="488915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865923" y="490973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883699" y="493031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94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901609" y="495103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664235" y="484476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213"/>
                </a:moveTo>
                <a:lnTo>
                  <a:pt x="374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668512" y="48475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600"/>
                </a:moveTo>
                <a:lnTo>
                  <a:pt x="186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618257" y="4881531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636168" y="4902114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654077" y="4922692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153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671986" y="4943415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668379" y="4850119"/>
            <a:ext cx="158750" cy="183515"/>
          </a:xfrm>
          <a:custGeom>
            <a:avLst/>
            <a:gdLst/>
            <a:ahLst/>
            <a:cxnLst/>
            <a:rect l="l" t="t" r="r" b="b"/>
            <a:pathLst>
              <a:path w="158750" h="183514">
                <a:moveTo>
                  <a:pt x="0" y="0"/>
                </a:moveTo>
                <a:lnTo>
                  <a:pt x="158381" y="182981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668232" y="4849190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8" y="0"/>
                </a:moveTo>
                <a:lnTo>
                  <a:pt x="101" y="101"/>
                </a:lnTo>
                <a:lnTo>
                  <a:pt x="25" y="254"/>
                </a:lnTo>
                <a:lnTo>
                  <a:pt x="12" y="419"/>
                </a:lnTo>
                <a:lnTo>
                  <a:pt x="0" y="571"/>
                </a:lnTo>
                <a:lnTo>
                  <a:pt x="50" y="73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663968" y="4851456"/>
            <a:ext cx="162560" cy="187325"/>
          </a:xfrm>
          <a:custGeom>
            <a:avLst/>
            <a:gdLst/>
            <a:ahLst/>
            <a:cxnLst/>
            <a:rect l="l" t="t" r="r" b="b"/>
            <a:pathLst>
              <a:path w="162560" h="187325">
                <a:moveTo>
                  <a:pt x="0" y="0"/>
                </a:moveTo>
                <a:lnTo>
                  <a:pt x="162128" y="187121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663264" y="484791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88" y="0"/>
                </a:moveTo>
                <a:lnTo>
                  <a:pt x="393" y="431"/>
                </a:lnTo>
                <a:lnTo>
                  <a:pt x="88" y="1041"/>
                </a:lnTo>
                <a:lnTo>
                  <a:pt x="38" y="1689"/>
                </a:lnTo>
                <a:lnTo>
                  <a:pt x="0" y="2349"/>
                </a:lnTo>
                <a:lnTo>
                  <a:pt x="215" y="2997"/>
                </a:lnTo>
                <a:lnTo>
                  <a:pt x="634" y="3492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578694" y="4902781"/>
            <a:ext cx="163830" cy="188595"/>
          </a:xfrm>
          <a:custGeom>
            <a:avLst/>
            <a:gdLst/>
            <a:ahLst/>
            <a:cxnLst/>
            <a:rect l="l" t="t" r="r" b="b"/>
            <a:pathLst>
              <a:path w="163829" h="188595">
                <a:moveTo>
                  <a:pt x="0" y="0"/>
                </a:moveTo>
                <a:lnTo>
                  <a:pt x="163461" y="188595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580699" y="4899440"/>
            <a:ext cx="165100" cy="189865"/>
          </a:xfrm>
          <a:custGeom>
            <a:avLst/>
            <a:gdLst/>
            <a:ahLst/>
            <a:cxnLst/>
            <a:rect l="l" t="t" r="r" b="b"/>
            <a:pathLst>
              <a:path w="165100" h="189864">
                <a:moveTo>
                  <a:pt x="0" y="0"/>
                </a:moveTo>
                <a:lnTo>
                  <a:pt x="164528" y="18978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577138" y="4898214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492" y="1142"/>
                </a:moveTo>
                <a:lnTo>
                  <a:pt x="2603" y="114"/>
                </a:lnTo>
                <a:lnTo>
                  <a:pt x="1041" y="0"/>
                </a:lnTo>
                <a:lnTo>
                  <a:pt x="0" y="88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573478" y="489917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46" y="0"/>
                </a:moveTo>
                <a:lnTo>
                  <a:pt x="0" y="32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575887" y="49027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688027" y="4953573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19913" y="20713"/>
                </a:moveTo>
                <a:lnTo>
                  <a:pt x="2006" y="0"/>
                </a:lnTo>
                <a:lnTo>
                  <a:pt x="0" y="1336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690031" y="4953570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1087" y="53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688694" y="488393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681615" y="48884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674524" y="489462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667580" y="49006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660496" y="490679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653546" y="49128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646462" y="49189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639379" y="492510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632429" y="49311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625345" y="493726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620262" y="494327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614509" y="49482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4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612910" y="494621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706471" y="490465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699524" y="49090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692441" y="49152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685491" y="492122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678407" y="492737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671323" y="493352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4664373" y="493953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4657289" y="4945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4650338" y="49516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4643254" y="495784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638037" y="496399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632425" y="496880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4630680" y="496680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46" y="0"/>
                </a:moveTo>
                <a:lnTo>
                  <a:pt x="0" y="2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4664636" y="500516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4670249" y="500035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4675461" y="499420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4682412" y="498818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4689495" y="49820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4696579" y="497602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4703529" y="496987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4710614" y="496373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4717698" y="49577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4724647" y="495156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731731" y="494554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738682" y="494101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4646860" y="498458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4652473" y="49797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4657552" y="497361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664636" y="496747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671585" y="496145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678669" y="49553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685753" y="494929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692704" y="494314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699787" y="493700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706871" y="493097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713822" y="492483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720906" y="492042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666640" y="50075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 txBox="1"/>
          <p:nvPr/>
        </p:nvSpPr>
        <p:spPr>
          <a:xfrm rot="8340000">
            <a:off x="4627024" y="4889525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4649668" y="4908128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686" y="4343"/>
                </a:moveTo>
                <a:lnTo>
                  <a:pt x="8686" y="1943"/>
                </a:lnTo>
                <a:lnTo>
                  <a:pt x="6743" y="0"/>
                </a:lnTo>
                <a:lnTo>
                  <a:pt x="4343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43" y="8686"/>
                </a:lnTo>
                <a:lnTo>
                  <a:pt x="6743" y="8686"/>
                </a:lnTo>
                <a:lnTo>
                  <a:pt x="8686" y="6743"/>
                </a:lnTo>
                <a:lnTo>
                  <a:pt x="8686" y="434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657284" y="4916548"/>
            <a:ext cx="29845" cy="36830"/>
          </a:xfrm>
          <a:custGeom>
            <a:avLst/>
            <a:gdLst/>
            <a:ahLst/>
            <a:cxnLst/>
            <a:rect l="l" t="t" r="r" b="b"/>
            <a:pathLst>
              <a:path w="29845" h="36829">
                <a:moveTo>
                  <a:pt x="0" y="0"/>
                </a:moveTo>
                <a:lnTo>
                  <a:pt x="29806" y="34353"/>
                </a:lnTo>
                <a:lnTo>
                  <a:pt x="20980" y="3648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687091" y="4943011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0" y="7886"/>
                </a:moveTo>
                <a:lnTo>
                  <a:pt x="33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691099" y="4965469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708875" y="4986046"/>
            <a:ext cx="72390" cy="62230"/>
          </a:xfrm>
          <a:custGeom>
            <a:avLst/>
            <a:gdLst/>
            <a:ahLst/>
            <a:cxnLst/>
            <a:rect l="l" t="t" r="r" b="b"/>
            <a:pathLst>
              <a:path w="72389" h="62229">
                <a:moveTo>
                  <a:pt x="0" y="62153"/>
                </a:moveTo>
                <a:lnTo>
                  <a:pt x="71767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726786" y="5006769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744696" y="5027352"/>
            <a:ext cx="71755" cy="62230"/>
          </a:xfrm>
          <a:custGeom>
            <a:avLst/>
            <a:gdLst/>
            <a:ahLst/>
            <a:cxnLst/>
            <a:rect l="l" t="t" r="r" b="b"/>
            <a:pathLst>
              <a:path w="71754" h="62229">
                <a:moveTo>
                  <a:pt x="0" y="62014"/>
                </a:moveTo>
                <a:lnTo>
                  <a:pt x="7164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765546" y="49605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683748" y="502735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689361" y="502240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94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694575" y="501625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701659" y="501023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708608" y="500409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715692" y="499807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722776" y="499193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729726" y="49859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736810" y="49797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743761" y="497362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750845" y="496760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757928" y="496305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707272" y="504298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712484" y="503696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719435" y="503082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726519" y="50248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733602" y="501865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740553" y="501251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4747637" y="50064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754588" y="50003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4761670" y="499433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4768754" y="498819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775704" y="49837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4725182" y="506370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4730260" y="505755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4737344" y="50515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4744429" y="504539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4751378" y="503924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4758462" y="503322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765546" y="502708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772497" y="502106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4779581" y="50149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786531" y="500877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793615" y="500436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743093" y="508429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748171" y="507814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755255" y="507212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762205" y="506597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8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769289" y="505995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776372" y="50538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783322" y="504779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790406" y="504164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797490" y="50355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804440" y="50294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13"/>
                </a:moveTo>
                <a:lnTo>
                  <a:pt x="46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811524" y="502494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763541" y="495825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685747" y="502962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46" y="0"/>
                </a:moveTo>
                <a:lnTo>
                  <a:pt x="0" y="24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670383" y="48458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86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566927" y="4895434"/>
            <a:ext cx="243840" cy="281940"/>
          </a:xfrm>
          <a:custGeom>
            <a:avLst/>
            <a:gdLst/>
            <a:ahLst/>
            <a:cxnLst/>
            <a:rect l="l" t="t" r="r" b="b"/>
            <a:pathLst>
              <a:path w="243839" h="281939">
                <a:moveTo>
                  <a:pt x="243662" y="28134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642721" y="5001280"/>
            <a:ext cx="24130" cy="27940"/>
          </a:xfrm>
          <a:custGeom>
            <a:avLst/>
            <a:gdLst/>
            <a:ahLst/>
            <a:cxnLst/>
            <a:rect l="l" t="t" r="r" b="b"/>
            <a:pathLst>
              <a:path w="24129" h="27939">
                <a:moveTo>
                  <a:pt x="24053" y="2793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557841" y="4903320"/>
            <a:ext cx="254000" cy="292735"/>
          </a:xfrm>
          <a:custGeom>
            <a:avLst/>
            <a:gdLst/>
            <a:ahLst/>
            <a:cxnLst/>
            <a:rect l="l" t="t" r="r" b="b"/>
            <a:pathLst>
              <a:path w="254000" h="292735">
                <a:moveTo>
                  <a:pt x="253415" y="29256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820079" y="5009038"/>
            <a:ext cx="17780" cy="29845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0" y="0"/>
                </a:moveTo>
                <a:lnTo>
                  <a:pt x="7480" y="8559"/>
                </a:lnTo>
                <a:lnTo>
                  <a:pt x="17246" y="19786"/>
                </a:lnTo>
                <a:lnTo>
                  <a:pt x="6019" y="2954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826767" y="50288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0"/>
                </a:moveTo>
                <a:lnTo>
                  <a:pt x="0" y="427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560651" y="4906524"/>
            <a:ext cx="29209" cy="34290"/>
          </a:xfrm>
          <a:custGeom>
            <a:avLst/>
            <a:gdLst/>
            <a:ahLst/>
            <a:cxnLst/>
            <a:rect l="l" t="t" r="r" b="b"/>
            <a:pathLst>
              <a:path w="29210" h="34289">
                <a:moveTo>
                  <a:pt x="0" y="0"/>
                </a:moveTo>
                <a:lnTo>
                  <a:pt x="29133" y="33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537855" y="4703233"/>
            <a:ext cx="833885" cy="19327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858198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8507539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848281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8408360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8383506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8309052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8284333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8209891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818502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811058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808571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8011271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98654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91210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88723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713623" y="3404754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0" y="0"/>
                </a:moveTo>
                <a:lnTo>
                  <a:pt x="148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788064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688756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614316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58944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515131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490276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41582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39096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31652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291796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217355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19249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11804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09331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01887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99400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919566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89470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82025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795527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610279" y="3397505"/>
            <a:ext cx="160655" cy="0"/>
          </a:xfrm>
          <a:custGeom>
            <a:avLst/>
            <a:gdLst/>
            <a:ahLst/>
            <a:cxnLst/>
            <a:rect l="l" t="t" r="r" b="b"/>
            <a:pathLst>
              <a:path w="160654">
                <a:moveTo>
                  <a:pt x="0" y="0"/>
                </a:moveTo>
                <a:lnTo>
                  <a:pt x="160389" y="0"/>
                </a:lnTo>
              </a:path>
            </a:pathLst>
          </a:custGeom>
          <a:ln w="167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69622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62177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597047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52260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49774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423299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398433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323986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29925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224818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19995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125505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10077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02633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00147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927031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902164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827858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80299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728550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70368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62923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60451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530070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50520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43075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40603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64430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61943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354499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352013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344582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42095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34651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32165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324720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222477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148036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12317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037770" y="3404754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5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0198432" y="337828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0251761" y="33804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0305226" y="338510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0358554" y="338978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0412017" y="33943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0465346" y="339900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0521749" y="3403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00"/>
                </a:moveTo>
                <a:lnTo>
                  <a:pt x="5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0198432" y="338002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0251761" y="33847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4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0305226" y="338938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0358554" y="3394062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46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0412017" y="339860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0465346" y="340328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0202436" y="3378295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406" y="213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0255367" y="338043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939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0308835" y="338510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54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362158" y="338978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939" y="454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415627" y="339433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468956" y="3399011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522285" y="3403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66" y="80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9365884" y="337829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613"/>
                </a:moveTo>
                <a:lnTo>
                  <a:pt x="534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0458262" y="338069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19"/>
                </a:moveTo>
                <a:lnTo>
                  <a:pt x="58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0537787" y="33929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19"/>
                </a:moveTo>
                <a:lnTo>
                  <a:pt x="575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371633" y="337829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800" y="668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0464145" y="3380692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800" y="70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0543537" y="339298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800" y="70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458262" y="3386711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680" y="10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0537787" y="339914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553" y="9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365750" y="3383904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680" y="10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199347" y="3382566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0180390" y="338229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287314" y="33881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0394241" y="339419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0501300" y="340007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0670782" y="338203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5206" y="0"/>
                </a:moveTo>
                <a:lnTo>
                  <a:pt x="0" y="2006"/>
                </a:lnTo>
                <a:lnTo>
                  <a:pt x="3733" y="454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0563984" y="33782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479" y="22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0501300" y="3402081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479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0394241" y="33962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0287314" y="3390186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5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0180390" y="3384305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60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9199347" y="338457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739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9203625" y="338256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213"/>
                </a:moveTo>
                <a:lnTo>
                  <a:pt x="93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0183997" y="338230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6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0291057" y="338817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454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0397982" y="339419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0505042" y="340008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0567460" y="337828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0" y="2273"/>
                </a:moveTo>
                <a:lnTo>
                  <a:pt x="8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0674518" y="3382030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454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9208035" y="33831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9397428" y="338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0194290" y="33971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0233050" y="33915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0271276" y="3386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0308833" y="33814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0346525" y="3400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0384750" y="3395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0422441" y="3390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0461068" y="33851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0499294" y="3379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0535915" y="3399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0574677" y="33943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0612903" y="3389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0650461" y="3384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0689088" y="3378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0688152" y="3403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9301059" y="3385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9329128" y="33817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0216743" y="3398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0235322" y="3396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0263523" y="3392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0310571" y="33865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0329148" y="33840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0357351" y="3380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0384750" y="3403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0403462" y="3401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0431664" y="33974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0478578" y="33911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0497290" y="33887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0525491" y="3384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0572405" y="3378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0599671" y="3401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0646718" y="3395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0665297" y="3393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0693499" y="33896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0696439" y="3383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0656609" y="33817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0616913" y="33800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0577216" y="3378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0467216" y="3402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0427386" y="3401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0387692" y="3399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0347995" y="3397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0308299" y="339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0268469" y="3394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0228773" y="33928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0189078" y="33911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0617714" y="3384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0574276" y="3391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0530837" y="3399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0458929" y="33805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0415627" y="33880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0354277" y="3379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0372186" y="3395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0310972" y="33865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0328748" y="3402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0267533" y="33940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0224095" y="340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374171" y="3378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226078" y="3384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73662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606851" y="3404754"/>
            <a:ext cx="207010" cy="0"/>
          </a:xfrm>
          <a:custGeom>
            <a:avLst/>
            <a:gdLst/>
            <a:ahLst/>
            <a:cxnLst/>
            <a:rect l="l" t="t" r="r" b="b"/>
            <a:pathLst>
              <a:path w="207009">
                <a:moveTo>
                  <a:pt x="0" y="0"/>
                </a:moveTo>
                <a:lnTo>
                  <a:pt x="206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83593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8860660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893510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8959967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03441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05927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13372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158448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232894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33220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021848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0317655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0416962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0516268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061544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714749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9257755" y="3404754"/>
            <a:ext cx="1531620" cy="0"/>
          </a:xfrm>
          <a:custGeom>
            <a:avLst/>
            <a:gdLst/>
            <a:ahLst/>
            <a:cxnLst/>
            <a:rect l="l" t="t" r="r" b="b"/>
            <a:pathLst>
              <a:path w="1531620">
                <a:moveTo>
                  <a:pt x="0" y="0"/>
                </a:moveTo>
                <a:lnTo>
                  <a:pt x="15314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0813924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838783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0913230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0938091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1012537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1037264" y="340475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1111711" y="3404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136571" y="3404754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7866659" y="278659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806"/>
                </a:moveTo>
                <a:lnTo>
                  <a:pt x="29667" y="29806"/>
                </a:lnTo>
                <a:lnTo>
                  <a:pt x="29667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1096744" y="4026259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673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107188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099744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097257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089812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087340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079896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077409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0699646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1067492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1060047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1057561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050117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1047630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1040199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037713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030269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027782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020337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017865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010421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007934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0004904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98017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905730" y="402669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988086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806424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781557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70711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68238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60794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583077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50862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48390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40946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38459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310155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285289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921084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918611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9111674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9086808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901236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98763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8913193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8888327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881388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878915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8714713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689847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615406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590539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51609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849136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416926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8392059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8317613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829288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218445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819358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811913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09427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8019825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7995099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792065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789579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7722177" y="4026259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0" y="0"/>
                </a:moveTo>
                <a:lnTo>
                  <a:pt x="1488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7796618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769731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62287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759800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7523695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749883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742438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739952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7325076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7300349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722590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720104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712660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710187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702742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700256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692812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690325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682880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680408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672964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670477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663032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660560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653116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50629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431853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6406987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33267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30781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233373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20850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13406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10933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034892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01002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935584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910853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83641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81154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737104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712238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63779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61306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538625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513758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43931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41458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75202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727300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652859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627992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55355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528686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454378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42951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355070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3330205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255757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3231031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156591" y="402625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131724" y="4026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39503" y="4026259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673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11096744" y="3922140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673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107188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1099744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1097257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089812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087340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1079896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1077409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0699646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067492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060047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057561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050117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047630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040199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037713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030269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027782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0203377" y="392163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2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017865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010421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007934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000490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998017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990573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988086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980642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9781557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970711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968238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960794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9583077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950862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948390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940946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938459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9310155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9285289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921084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18611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911167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9086808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901236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898763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8913193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8888327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881388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878915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8714713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689847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615406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590539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51609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49136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8416926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8392059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317613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29288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218445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19358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11913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809427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8019825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7995099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792065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789579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782134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7796618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772217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69731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762287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759800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7523695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749883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742438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39952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325076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7300349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722590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20104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12660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710187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702742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700256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92812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90325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82880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680408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672964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670477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663032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660560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653116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650629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6431853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6406987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633267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630781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6233373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620850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13406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10933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6034892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601002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93558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910853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83641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81154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737104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712238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63779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61306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538625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5513758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543931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541458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75202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727300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652859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627992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55355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528686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454378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42951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355070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330205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255757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231031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156591" y="39221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131724" y="3922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39503" y="3922140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673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1138172" y="5102999"/>
            <a:ext cx="26034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2593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111331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1038874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101400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093956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0914834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0840393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081552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074108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071635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0641913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061704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054260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051774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0443292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041856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0344124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1031925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024481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022008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014564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1012077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0046337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0021472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947164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92229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847857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822991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748542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72381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468132" y="5106973"/>
            <a:ext cx="231140" cy="0"/>
          </a:xfrm>
          <a:custGeom>
            <a:avLst/>
            <a:gdLst/>
            <a:ahLst/>
            <a:cxnLst/>
            <a:rect l="l" t="t" r="r" b="b"/>
            <a:pathLst>
              <a:path w="231140">
                <a:moveTo>
                  <a:pt x="0" y="0"/>
                </a:moveTo>
                <a:lnTo>
                  <a:pt x="230825" y="0"/>
                </a:lnTo>
              </a:path>
            </a:pathLst>
          </a:custGeom>
          <a:ln w="102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62450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550069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52533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45089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42603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35157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326722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25227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22754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8954354" y="5102999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3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128242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02906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8929762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8448196" y="5102999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6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8830454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873128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863197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853280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843349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835904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833432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8259879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823501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816057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813570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8061259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803653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96209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7937225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7683678" y="5106973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4">
                <a:moveTo>
                  <a:pt x="0" y="0"/>
                </a:moveTo>
                <a:lnTo>
                  <a:pt x="228820" y="0"/>
                </a:lnTo>
              </a:path>
            </a:pathLst>
          </a:custGeom>
          <a:ln w="102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7838051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776361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7738744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7664304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763943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756499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7540264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746581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744095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736651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7341785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7267342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24247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716803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14316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706886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704399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696955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694468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6870242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6845516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677107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674620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6671768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6647035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6572594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654772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647328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6448421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6373973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634924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6274807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624994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6175493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6150767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6076326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6051459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5977018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5952153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587784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585298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5036869" y="5102699"/>
            <a:ext cx="791845" cy="0"/>
          </a:xfrm>
          <a:custGeom>
            <a:avLst/>
            <a:gdLst/>
            <a:ahLst/>
            <a:cxnLst/>
            <a:rect l="l" t="t" r="r" b="b"/>
            <a:pathLst>
              <a:path w="791845">
                <a:moveTo>
                  <a:pt x="0" y="0"/>
                </a:moveTo>
                <a:lnTo>
                  <a:pt x="7912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5753672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5679225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65449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5580057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5555191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5480751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5456018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5381578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5356711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5282270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5257405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5182957" y="510299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5158230" y="5102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5107309" y="5102999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260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5948009" y="28714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5948009" y="29459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5948009" y="297063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5948009" y="30450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5948009" y="30699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5948009" y="31443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5948009" y="316911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5948009" y="3243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5948009" y="32684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5948009" y="3342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948009" y="33677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948009" y="3442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948009" y="34669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948009" y="3541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5948009" y="35662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5948009" y="3640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5948009" y="366538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5948009" y="37398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5948009" y="38391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5948009" y="393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5948009" y="4037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5948009" y="4136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5948009" y="4236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5948009" y="43354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5948009" y="44345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948009" y="4533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948009" y="46330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948009" y="47323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948009" y="48316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5948009" y="3764692"/>
            <a:ext cx="0" cy="1141730"/>
          </a:xfrm>
          <a:custGeom>
            <a:avLst/>
            <a:gdLst/>
            <a:ahLst/>
            <a:cxnLst/>
            <a:rect l="l" t="t" r="r" b="b"/>
            <a:pathLst>
              <a:path h="1141729">
                <a:moveTo>
                  <a:pt x="0" y="0"/>
                </a:moveTo>
                <a:lnTo>
                  <a:pt x="0" y="1141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5948009" y="4930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5948009" y="49557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5948009" y="503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5948009" y="5129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5948009" y="5228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5948009" y="5327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5948009" y="5427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5948009" y="5526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5948009" y="5054882"/>
            <a:ext cx="0" cy="546100"/>
          </a:xfrm>
          <a:custGeom>
            <a:avLst/>
            <a:gdLst/>
            <a:ahLst/>
            <a:cxnLst/>
            <a:rect l="l" t="t" r="r" b="b"/>
            <a:pathLst>
              <a:path h="546100">
                <a:moveTo>
                  <a:pt x="0" y="0"/>
                </a:moveTo>
                <a:lnTo>
                  <a:pt x="0" y="5459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5948009" y="56255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5034197" y="2001490"/>
            <a:ext cx="0" cy="32384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1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5034197" y="20582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5034197" y="20831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5034197" y="2157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5034197" y="218232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5034197" y="22567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5034197" y="228163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5034197" y="23560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5034197" y="23809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5034197" y="24552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5034197" y="24801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5034197" y="2554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5034197" y="25794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5034197" y="26538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5034197" y="26785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5034197" y="27530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034197" y="277790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5034197" y="2852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5034197" y="28770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5034197" y="2951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5034197" y="29763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5034197" y="3050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5034197" y="30756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5034197" y="3150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5034197" y="456436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5034197" y="4638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5034197" y="46636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5034197" y="47381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5034197" y="47628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5034197" y="48372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5034197" y="486214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5034197" y="49365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5034197" y="49614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034197" y="5035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5034197" y="50606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5034197" y="51350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5034197" y="51599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5034197" y="52343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5034197" y="52591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5034197" y="53335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5034197" y="53584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5034197" y="5432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5034197" y="54575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5034197" y="55320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5034197" y="555689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5034197" y="56313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4245219" y="2009109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4245219" y="20621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4245219" y="208689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4245219" y="21613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4245219" y="21862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4245219" y="2260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4245219" y="22853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4245219" y="23598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4245219" y="23846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4245219" y="2459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4245219" y="248385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4245219" y="2558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4245219" y="258316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4245219" y="2657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245219" y="26824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4245219" y="27569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4245219" y="27816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245219" y="2856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4245219" y="28809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4245219" y="29554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245219" y="29801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4245219" y="30545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4245219" y="30794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4245219" y="31538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4245219" y="51636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4245219" y="5238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4245219" y="52629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4245219" y="53374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4245219" y="53621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4245219" y="5436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4245219" y="54614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4245219" y="5535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4245219" y="556064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4245219" y="5635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1092994" y="277188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63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106813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099369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096896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0894524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086965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0795217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0770350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067117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0596736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0571870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047269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0398255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0373390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0298943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027421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17490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010046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007560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997642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9901987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9877121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9802675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977794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9678641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9604201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957933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9480161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940571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938085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306406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928167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918237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9107931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908319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898389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90945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888458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881013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878541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868610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861165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858693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848762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838831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8314010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828914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818983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8115389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809066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799135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89218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817741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779287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769356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759439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749508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739591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729660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7197300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5832669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580780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5733356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570862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5634189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560932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553488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551001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543570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541084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5336401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531153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523708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521236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5137920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511305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5038614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5013881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4939440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4914574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484013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481526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740819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716092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641653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61678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542339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451761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44317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441830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4343864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431899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424455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421982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145385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412051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4046071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4021345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3946903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3922038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3847596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382286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3748423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3723557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3649116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3624251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3549803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352507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3450635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3425770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3351322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326596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3252154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3227289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3152848" y="277188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5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3127983" y="27718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3039361" y="277188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63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931839" y="400206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667" y="29806"/>
                </a:lnTo>
                <a:lnTo>
                  <a:pt x="29667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034469" y="5071455"/>
            <a:ext cx="32384" cy="16510"/>
          </a:xfrm>
          <a:custGeom>
            <a:avLst/>
            <a:gdLst/>
            <a:ahLst/>
            <a:cxnLst/>
            <a:rect l="l" t="t" r="r" b="b"/>
            <a:pathLst>
              <a:path w="32385" h="16510">
                <a:moveTo>
                  <a:pt x="32207" y="16306"/>
                </a:moveTo>
                <a:lnTo>
                  <a:pt x="32207" y="0"/>
                </a:ln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3761248" y="2009109"/>
            <a:ext cx="0" cy="27305"/>
          </a:xfrm>
          <a:custGeom>
            <a:avLst/>
            <a:gdLst/>
            <a:ahLst/>
            <a:cxnLst/>
            <a:rect l="l" t="t" r="r" b="b"/>
            <a:pathLst>
              <a:path h="27305">
                <a:moveTo>
                  <a:pt x="0" y="0"/>
                </a:moveTo>
                <a:lnTo>
                  <a:pt x="0" y="270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3761248" y="20609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3761248" y="20856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3761248" y="2160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3761248" y="21850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3761248" y="2259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3761248" y="22841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3761248" y="23586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3761248" y="23834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3761248" y="24579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3761248" y="248278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3761248" y="255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3761248" y="258196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3761248" y="2656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3761248" y="268126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3761248" y="27557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3761248" y="27804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761248" y="285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761248" y="28797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761248" y="2954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761248" y="29789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761248" y="3053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761248" y="30782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761248" y="31526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3761248" y="31775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3761248" y="32519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3761248" y="347519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3761248" y="35496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761248" y="35744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761248" y="3648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761248" y="36738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761248" y="37481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761248" y="37729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761248" y="38474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761248" y="387228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761248" y="3946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761248" y="39714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761248" y="40459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761248" y="51624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761248" y="52369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761248" y="52617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3761248" y="5336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3761248" y="53609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761248" y="5435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3761248" y="54602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3761248" y="55347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3761248" y="55595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3761248" y="563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3761248" y="565874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3761248" y="57331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3761248" y="57580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3761248" y="5832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3761248" y="5956532"/>
            <a:ext cx="0" cy="27305"/>
          </a:xfrm>
          <a:custGeom>
            <a:avLst/>
            <a:gdLst/>
            <a:ahLst/>
            <a:cxnLst/>
            <a:rect l="l" t="t" r="r" b="b"/>
            <a:pathLst>
              <a:path h="27304">
                <a:moveTo>
                  <a:pt x="0" y="0"/>
                </a:moveTo>
                <a:lnTo>
                  <a:pt x="0" y="270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7795950" y="3374948"/>
            <a:ext cx="0" cy="681355"/>
          </a:xfrm>
          <a:custGeom>
            <a:avLst/>
            <a:gdLst/>
            <a:ahLst/>
            <a:cxnLst/>
            <a:rect l="l" t="t" r="r" b="b"/>
            <a:pathLst>
              <a:path h="681354">
                <a:moveTo>
                  <a:pt x="0" y="0"/>
                </a:moveTo>
                <a:lnTo>
                  <a:pt x="0" y="6811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7788468" y="339727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4833" y="148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7788465" y="40189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0"/>
                </a:moveTo>
                <a:lnTo>
                  <a:pt x="14833" y="148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 txBox="1"/>
          <p:nvPr/>
        </p:nvSpPr>
        <p:spPr>
          <a:xfrm>
            <a:off x="7745424" y="3645957"/>
            <a:ext cx="56515" cy="140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20'-11"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6275736" y="2967831"/>
            <a:ext cx="78105" cy="86360"/>
          </a:xfrm>
          <a:custGeom>
            <a:avLst/>
            <a:gdLst/>
            <a:ahLst/>
            <a:cxnLst/>
            <a:rect l="l" t="t" r="r" b="b"/>
            <a:pathLst>
              <a:path w="78104" h="86360">
                <a:moveTo>
                  <a:pt x="77787" y="8620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296855" y="2968900"/>
            <a:ext cx="78105" cy="86360"/>
          </a:xfrm>
          <a:custGeom>
            <a:avLst/>
            <a:gdLst/>
            <a:ahLst/>
            <a:cxnLst/>
            <a:rect l="l" t="t" r="r" b="b"/>
            <a:pathLst>
              <a:path w="78104" h="86360">
                <a:moveTo>
                  <a:pt x="77787" y="8620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7259452" y="3521707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0" y="9753"/>
                </a:moveTo>
                <a:lnTo>
                  <a:pt x="90487" y="0"/>
                </a:lnTo>
                <a:lnTo>
                  <a:pt x="188188" y="9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7260387" y="352985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0" y="6146"/>
                </a:moveTo>
                <a:lnTo>
                  <a:pt x="93560" y="0"/>
                </a:lnTo>
                <a:lnTo>
                  <a:pt x="186182" y="61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7447639" y="353146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0"/>
                </a:moveTo>
                <a:lnTo>
                  <a:pt x="2400" y="149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7446571" y="3536006"/>
            <a:ext cx="7620" cy="518795"/>
          </a:xfrm>
          <a:custGeom>
            <a:avLst/>
            <a:gdLst/>
            <a:ahLst/>
            <a:cxnLst/>
            <a:rect l="l" t="t" r="r" b="b"/>
            <a:pathLst>
              <a:path w="7620" h="518795">
                <a:moveTo>
                  <a:pt x="0" y="0"/>
                </a:moveTo>
                <a:lnTo>
                  <a:pt x="1739" y="33274"/>
                </a:lnTo>
                <a:lnTo>
                  <a:pt x="7086" y="47713"/>
                </a:lnTo>
                <a:lnTo>
                  <a:pt x="7620" y="79527"/>
                </a:lnTo>
                <a:lnTo>
                  <a:pt x="4546" y="100114"/>
                </a:lnTo>
                <a:lnTo>
                  <a:pt x="5753" y="296049"/>
                </a:lnTo>
                <a:lnTo>
                  <a:pt x="0" y="5187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7260384" y="4057334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375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7429196" y="3709759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17106" y="0"/>
                </a:moveTo>
                <a:lnTo>
                  <a:pt x="0" y="32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7353547" y="3678747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89280" y="18313"/>
                </a:moveTo>
                <a:lnTo>
                  <a:pt x="42633" y="33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7353544" y="3729278"/>
            <a:ext cx="71120" cy="8255"/>
          </a:xfrm>
          <a:custGeom>
            <a:avLst/>
            <a:gdLst/>
            <a:ahLst/>
            <a:cxnLst/>
            <a:rect l="l" t="t" r="r" b="b"/>
            <a:pathLst>
              <a:path w="71120" h="8254">
                <a:moveTo>
                  <a:pt x="71107" y="8013"/>
                </a:moveTo>
                <a:lnTo>
                  <a:pt x="36093" y="133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7353551" y="354844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54" y="21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7436412" y="3550173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0"/>
                </a:moveTo>
                <a:lnTo>
                  <a:pt x="3073" y="143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7400459" y="3537742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0"/>
                </a:moveTo>
                <a:lnTo>
                  <a:pt x="21386" y="142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7424655" y="3697061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18173" y="0"/>
                </a:moveTo>
                <a:lnTo>
                  <a:pt x="0" y="402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7447645" y="3546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0"/>
                </a:moveTo>
                <a:lnTo>
                  <a:pt x="0" y="20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7440043" y="369611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498" y="3365"/>
                </a:moveTo>
                <a:lnTo>
                  <a:pt x="1790" y="2717"/>
                </a:lnTo>
                <a:lnTo>
                  <a:pt x="1790" y="1993"/>
                </a:lnTo>
                <a:lnTo>
                  <a:pt x="1498" y="1346"/>
                </a:lnTo>
                <a:lnTo>
                  <a:pt x="1219" y="698"/>
                </a:lnTo>
                <a:lnTo>
                  <a:pt x="673" y="21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7444702" y="3709759"/>
            <a:ext cx="1905" cy="215265"/>
          </a:xfrm>
          <a:custGeom>
            <a:avLst/>
            <a:gdLst/>
            <a:ahLst/>
            <a:cxnLst/>
            <a:rect l="l" t="t" r="r" b="b"/>
            <a:pathLst>
              <a:path w="1904" h="215264">
                <a:moveTo>
                  <a:pt x="1600" y="0"/>
                </a:moveTo>
                <a:lnTo>
                  <a:pt x="0" y="214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7429196" y="3742371"/>
            <a:ext cx="0" cy="150495"/>
          </a:xfrm>
          <a:custGeom>
            <a:avLst/>
            <a:gdLst/>
            <a:ahLst/>
            <a:cxnLst/>
            <a:rect l="l" t="t" r="r" b="b"/>
            <a:pathLst>
              <a:path h="150495">
                <a:moveTo>
                  <a:pt x="0" y="0"/>
                </a:moveTo>
                <a:lnTo>
                  <a:pt x="0" y="150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7262927" y="370978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400" y="800"/>
                </a:moveTo>
                <a:lnTo>
                  <a:pt x="2133" y="279"/>
                </a:lnTo>
                <a:lnTo>
                  <a:pt x="1549" y="0"/>
                </a:lnTo>
                <a:lnTo>
                  <a:pt x="977" y="139"/>
                </a:lnTo>
                <a:lnTo>
                  <a:pt x="406" y="266"/>
                </a:lnTo>
                <a:lnTo>
                  <a:pt x="0" y="774"/>
                </a:lnTo>
                <a:lnTo>
                  <a:pt x="0" y="1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7264992" y="369611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1790" y="0"/>
                </a:moveTo>
                <a:lnTo>
                  <a:pt x="1117" y="215"/>
                </a:lnTo>
                <a:lnTo>
                  <a:pt x="571" y="698"/>
                </a:lnTo>
                <a:lnTo>
                  <a:pt x="279" y="1346"/>
                </a:lnTo>
                <a:lnTo>
                  <a:pt x="0" y="1993"/>
                </a:lnTo>
                <a:lnTo>
                  <a:pt x="0" y="2730"/>
                </a:lnTo>
                <a:lnTo>
                  <a:pt x="292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7266936" y="3682093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0" y="14033"/>
                </a:moveTo>
                <a:lnTo>
                  <a:pt x="438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7265332" y="3699601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0" y="0"/>
                </a:moveTo>
                <a:lnTo>
                  <a:pt x="16979" y="37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7254638" y="3832056"/>
            <a:ext cx="1270" cy="222885"/>
          </a:xfrm>
          <a:custGeom>
            <a:avLst/>
            <a:gdLst/>
            <a:ahLst/>
            <a:cxnLst/>
            <a:rect l="l" t="t" r="r" b="b"/>
            <a:pathLst>
              <a:path w="1270" h="222885">
                <a:moveTo>
                  <a:pt x="0" y="0"/>
                </a:moveTo>
                <a:lnTo>
                  <a:pt x="800" y="2226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7258646" y="3536006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1739" y="0"/>
                </a:moveTo>
                <a:lnTo>
                  <a:pt x="0" y="3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7256912" y="35464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540" y="20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7282306" y="373061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0" y="6680"/>
                </a:moveTo>
                <a:lnTo>
                  <a:pt x="35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285250" y="3537742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21247" y="0"/>
                </a:moveTo>
                <a:lnTo>
                  <a:pt x="0" y="142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267471" y="3550173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3073" y="0"/>
                </a:moveTo>
                <a:lnTo>
                  <a:pt x="0" y="143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259584" y="354844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0" y="2133"/>
                </a:moveTo>
                <a:lnTo>
                  <a:pt x="93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317324" y="3729276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0" y="1333"/>
                </a:moveTo>
                <a:lnTo>
                  <a:pt x="36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310775" y="3678751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0" y="3340"/>
                </a:moveTo>
                <a:lnTo>
                  <a:pt x="42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252899" y="3569280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1739" y="262775"/>
                </a:moveTo>
                <a:lnTo>
                  <a:pt x="3073" y="66840"/>
                </a:lnTo>
                <a:lnTo>
                  <a:pt x="0" y="46253"/>
                </a:lnTo>
                <a:lnTo>
                  <a:pt x="406" y="14439"/>
                </a:lnTo>
                <a:lnTo>
                  <a:pt x="5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56912" y="353146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0"/>
                </a:moveTo>
                <a:lnTo>
                  <a:pt x="0" y="149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7353444" y="354830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63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353387" y="3678755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190" y="0"/>
                </a:moveTo>
                <a:lnTo>
                  <a:pt x="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353434" y="372914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88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354877" y="3737292"/>
            <a:ext cx="69850" cy="173990"/>
          </a:xfrm>
          <a:custGeom>
            <a:avLst/>
            <a:gdLst/>
            <a:ahLst/>
            <a:cxnLst/>
            <a:rect l="l" t="t" r="r" b="b"/>
            <a:pathLst>
              <a:path w="69850" h="173989">
                <a:moveTo>
                  <a:pt x="69773" y="0"/>
                </a:moveTo>
                <a:lnTo>
                  <a:pt x="69773" y="169608"/>
                </a:lnTo>
                <a:lnTo>
                  <a:pt x="0" y="1737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353406" y="3907036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69773" y="0"/>
                </a:moveTo>
                <a:lnTo>
                  <a:pt x="83134" y="53860"/>
                </a:lnTo>
                <a:lnTo>
                  <a:pt x="0" y="590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435074" y="3960901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473" y="0"/>
                </a:moveTo>
                <a:lnTo>
                  <a:pt x="0" y="935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429196" y="3892601"/>
            <a:ext cx="15875" cy="32384"/>
          </a:xfrm>
          <a:custGeom>
            <a:avLst/>
            <a:gdLst/>
            <a:ahLst/>
            <a:cxnLst/>
            <a:rect l="l" t="t" r="r" b="b"/>
            <a:pathLst>
              <a:path w="15875" h="32385">
                <a:moveTo>
                  <a:pt x="0" y="0"/>
                </a:moveTo>
                <a:lnTo>
                  <a:pt x="15506" y="318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441693" y="40501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876"/>
                </a:moveTo>
                <a:lnTo>
                  <a:pt x="2717" y="4876"/>
                </a:lnTo>
                <a:lnTo>
                  <a:pt x="4940" y="2717"/>
                </a:lnTo>
                <a:lnTo>
                  <a:pt x="50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441558" y="405466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876"/>
                </a:moveTo>
                <a:lnTo>
                  <a:pt x="2717" y="4876"/>
                </a:lnTo>
                <a:lnTo>
                  <a:pt x="4940" y="2717"/>
                </a:lnTo>
                <a:lnTo>
                  <a:pt x="50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60654" y="3709757"/>
            <a:ext cx="17145" cy="215265"/>
          </a:xfrm>
          <a:custGeom>
            <a:avLst/>
            <a:gdLst/>
            <a:ahLst/>
            <a:cxnLst/>
            <a:rect l="l" t="t" r="r" b="b"/>
            <a:pathLst>
              <a:path w="17145" h="215264">
                <a:moveTo>
                  <a:pt x="17106" y="32613"/>
                </a:moveTo>
                <a:lnTo>
                  <a:pt x="17106" y="182841"/>
                </a:lnTo>
                <a:lnTo>
                  <a:pt x="1600" y="214655"/>
                </a:lnTo>
                <a:lnTo>
                  <a:pt x="0" y="0"/>
                </a:lnTo>
                <a:lnTo>
                  <a:pt x="17106" y="32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70544" y="3907036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233" y="0"/>
                </a:moveTo>
                <a:lnTo>
                  <a:pt x="0" y="53860"/>
                </a:lnTo>
                <a:lnTo>
                  <a:pt x="83007" y="590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70545" y="3960901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0" y="0"/>
                </a:moveTo>
                <a:lnTo>
                  <a:pt x="1473" y="935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282302" y="3737297"/>
            <a:ext cx="69850" cy="173990"/>
          </a:xfrm>
          <a:custGeom>
            <a:avLst/>
            <a:gdLst/>
            <a:ahLst/>
            <a:cxnLst/>
            <a:rect l="l" t="t" r="r" b="b"/>
            <a:pathLst>
              <a:path w="69850" h="173989">
                <a:moveTo>
                  <a:pt x="69773" y="173748"/>
                </a:moveTo>
                <a:lnTo>
                  <a:pt x="0" y="1696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255308" y="405000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12" y="2755"/>
                </a:lnTo>
                <a:lnTo>
                  <a:pt x="2247" y="4991"/>
                </a:lnTo>
                <a:lnTo>
                  <a:pt x="5016" y="4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255308" y="405454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12" y="2755"/>
                </a:lnTo>
                <a:lnTo>
                  <a:pt x="2247" y="4991"/>
                </a:lnTo>
                <a:lnTo>
                  <a:pt x="5016" y="4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613775" y="3172592"/>
            <a:ext cx="133350" cy="133350"/>
          </a:xfrm>
          <a:custGeom>
            <a:avLst/>
            <a:gdLst/>
            <a:ahLst/>
            <a:cxnLst/>
            <a:rect l="l" t="t" r="r" b="b"/>
            <a:pathLst>
              <a:path w="133350" h="133350">
                <a:moveTo>
                  <a:pt x="0" y="0"/>
                </a:moveTo>
                <a:lnTo>
                  <a:pt x="70840" y="57200"/>
                </a:lnTo>
                <a:lnTo>
                  <a:pt x="133121" y="13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611368" y="3176468"/>
            <a:ext cx="132080" cy="132080"/>
          </a:xfrm>
          <a:custGeom>
            <a:avLst/>
            <a:gdLst/>
            <a:ahLst/>
            <a:cxnLst/>
            <a:rect l="l" t="t" r="r" b="b"/>
            <a:pathLst>
              <a:path w="132079" h="132079">
                <a:moveTo>
                  <a:pt x="0" y="0"/>
                </a:moveTo>
                <a:lnTo>
                  <a:pt x="70434" y="61747"/>
                </a:lnTo>
                <a:lnTo>
                  <a:pt x="131648" y="1316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738070" y="3305581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8826" y="0"/>
                </a:moveTo>
                <a:lnTo>
                  <a:pt x="0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376131" y="3308120"/>
            <a:ext cx="367030" cy="367030"/>
          </a:xfrm>
          <a:custGeom>
            <a:avLst/>
            <a:gdLst/>
            <a:ahLst/>
            <a:cxnLst/>
            <a:rect l="l" t="t" r="r" b="b"/>
            <a:pathLst>
              <a:path w="367029" h="367029">
                <a:moveTo>
                  <a:pt x="366890" y="0"/>
                </a:moveTo>
                <a:lnTo>
                  <a:pt x="344563" y="24726"/>
                </a:lnTo>
                <a:lnTo>
                  <a:pt x="338023" y="38760"/>
                </a:lnTo>
                <a:lnTo>
                  <a:pt x="315963" y="61620"/>
                </a:lnTo>
                <a:lnTo>
                  <a:pt x="299123" y="74041"/>
                </a:lnTo>
                <a:lnTo>
                  <a:pt x="161594" y="213448"/>
                </a:lnTo>
                <a:lnTo>
                  <a:pt x="0" y="3668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241002" y="3546833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70">
                <a:moveTo>
                  <a:pt x="128181" y="128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244343" y="3543486"/>
            <a:ext cx="128270" cy="128270"/>
          </a:xfrm>
          <a:custGeom>
            <a:avLst/>
            <a:gdLst/>
            <a:ahLst/>
            <a:cxnLst/>
            <a:rect l="l" t="t" r="r" b="b"/>
            <a:pathLst>
              <a:path w="128270" h="128270">
                <a:moveTo>
                  <a:pt x="128181" y="1281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584643" y="3430817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59" h="11429">
                <a:moveTo>
                  <a:pt x="35280" y="0"/>
                </a:moveTo>
                <a:lnTo>
                  <a:pt x="0" y="10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576211" y="3343402"/>
            <a:ext cx="50165" cy="76200"/>
          </a:xfrm>
          <a:custGeom>
            <a:avLst/>
            <a:gdLst/>
            <a:ahLst/>
            <a:cxnLst/>
            <a:rect l="l" t="t" r="r" b="b"/>
            <a:pathLst>
              <a:path w="50165" h="76200">
                <a:moveTo>
                  <a:pt x="50126" y="75920"/>
                </a:moveTo>
                <a:lnTo>
                  <a:pt x="27800" y="3234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540533" y="3379094"/>
            <a:ext cx="45085" cy="55880"/>
          </a:xfrm>
          <a:custGeom>
            <a:avLst/>
            <a:gdLst/>
            <a:ahLst/>
            <a:cxnLst/>
            <a:rect l="l" t="t" r="r" b="b"/>
            <a:pathLst>
              <a:path w="45084" h="55879">
                <a:moveTo>
                  <a:pt x="44640" y="55867"/>
                </a:moveTo>
                <a:lnTo>
                  <a:pt x="24587" y="263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668444" y="3251046"/>
            <a:ext cx="65405" cy="68580"/>
          </a:xfrm>
          <a:custGeom>
            <a:avLst/>
            <a:gdLst/>
            <a:ahLst/>
            <a:cxnLst/>
            <a:rect l="l" t="t" r="r" b="b"/>
            <a:pathLst>
              <a:path w="65404" h="68579">
                <a:moveTo>
                  <a:pt x="64820" y="68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626873" y="3310926"/>
            <a:ext cx="99060" cy="103505"/>
          </a:xfrm>
          <a:custGeom>
            <a:avLst/>
            <a:gdLst/>
            <a:ahLst/>
            <a:cxnLst/>
            <a:rect l="l" t="t" r="r" b="b"/>
            <a:pathLst>
              <a:path w="99059" h="103504">
                <a:moveTo>
                  <a:pt x="98907" y="0"/>
                </a:moveTo>
                <a:lnTo>
                  <a:pt x="0" y="103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623133" y="3276844"/>
            <a:ext cx="86360" cy="116205"/>
          </a:xfrm>
          <a:custGeom>
            <a:avLst/>
            <a:gdLst/>
            <a:ahLst/>
            <a:cxnLst/>
            <a:rect l="l" t="t" r="r" b="b"/>
            <a:pathLst>
              <a:path w="86359" h="116204">
                <a:moveTo>
                  <a:pt x="85940" y="0"/>
                </a:moveTo>
                <a:lnTo>
                  <a:pt x="0" y="1160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585178" y="3419322"/>
            <a:ext cx="41275" cy="15875"/>
          </a:xfrm>
          <a:custGeom>
            <a:avLst/>
            <a:gdLst/>
            <a:ahLst/>
            <a:cxnLst/>
            <a:rect l="l" t="t" r="r" b="b"/>
            <a:pathLst>
              <a:path w="41275" h="15875">
                <a:moveTo>
                  <a:pt x="41160" y="0"/>
                </a:moveTo>
                <a:lnTo>
                  <a:pt x="0" y="15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734863" y="3317604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3213" y="4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623675" y="341679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441"/>
                </a:moveTo>
                <a:lnTo>
                  <a:pt x="660" y="3187"/>
                </a:lnTo>
                <a:lnTo>
                  <a:pt x="1181" y="2666"/>
                </a:lnTo>
                <a:lnTo>
                  <a:pt x="1435" y="2019"/>
                </a:lnTo>
                <a:lnTo>
                  <a:pt x="1689" y="1358"/>
                </a:lnTo>
                <a:lnTo>
                  <a:pt x="1638" y="622"/>
                </a:lnTo>
                <a:lnTo>
                  <a:pt x="13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467015" y="3430817"/>
            <a:ext cx="153035" cy="151130"/>
          </a:xfrm>
          <a:custGeom>
            <a:avLst/>
            <a:gdLst/>
            <a:ahLst/>
            <a:cxnLst/>
            <a:rect l="l" t="t" r="r" b="b"/>
            <a:pathLst>
              <a:path w="153034" h="151129">
                <a:moveTo>
                  <a:pt x="152907" y="0"/>
                </a:moveTo>
                <a:lnTo>
                  <a:pt x="0" y="1506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478517" y="3441777"/>
            <a:ext cx="106680" cy="106680"/>
          </a:xfrm>
          <a:custGeom>
            <a:avLst/>
            <a:gdLst/>
            <a:ahLst/>
            <a:cxnLst/>
            <a:rect l="l" t="t" r="r" b="b"/>
            <a:pathLst>
              <a:path w="106679" h="106679">
                <a:moveTo>
                  <a:pt x="106121" y="0"/>
                </a:moveTo>
                <a:lnTo>
                  <a:pt x="0" y="1062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489188" y="330159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95" y="1777"/>
                </a:moveTo>
                <a:lnTo>
                  <a:pt x="2273" y="1219"/>
                </a:lnTo>
                <a:lnTo>
                  <a:pt x="2057" y="609"/>
                </a:lnTo>
                <a:lnTo>
                  <a:pt x="1562" y="304"/>
                </a:lnTo>
                <a:lnTo>
                  <a:pt x="1054" y="0"/>
                </a:lnTo>
                <a:lnTo>
                  <a:pt x="419" y="63"/>
                </a:lnTo>
                <a:lnTo>
                  <a:pt x="0" y="4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499127" y="3293859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3441" y="368"/>
                </a:moveTo>
                <a:lnTo>
                  <a:pt x="2819" y="50"/>
                </a:lnTo>
                <a:lnTo>
                  <a:pt x="2082" y="0"/>
                </a:lnTo>
                <a:lnTo>
                  <a:pt x="1422" y="253"/>
                </a:lnTo>
                <a:lnTo>
                  <a:pt x="761" y="507"/>
                </a:lnTo>
                <a:lnTo>
                  <a:pt x="253" y="1028"/>
                </a:lnTo>
                <a:lnTo>
                  <a:pt x="0" y="1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502573" y="3294353"/>
            <a:ext cx="41275" cy="21590"/>
          </a:xfrm>
          <a:custGeom>
            <a:avLst/>
            <a:gdLst/>
            <a:ahLst/>
            <a:cxnLst/>
            <a:rect l="l" t="t" r="r" b="b"/>
            <a:pathLst>
              <a:path w="41275" h="21589">
                <a:moveTo>
                  <a:pt x="0" y="0"/>
                </a:moveTo>
                <a:lnTo>
                  <a:pt x="41033" y="211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484531" y="3295690"/>
            <a:ext cx="14604" cy="38735"/>
          </a:xfrm>
          <a:custGeom>
            <a:avLst/>
            <a:gdLst/>
            <a:ahLst/>
            <a:cxnLst/>
            <a:rect l="l" t="t" r="r" b="b"/>
            <a:pathLst>
              <a:path w="14604" h="38735">
                <a:moveTo>
                  <a:pt x="14566" y="0"/>
                </a:moveTo>
                <a:lnTo>
                  <a:pt x="0" y="38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241011" y="3381766"/>
            <a:ext cx="157480" cy="158115"/>
          </a:xfrm>
          <a:custGeom>
            <a:avLst/>
            <a:gdLst/>
            <a:ahLst/>
            <a:cxnLst/>
            <a:rect l="l" t="t" r="r" b="b"/>
            <a:pathLst>
              <a:path w="157479" h="158114">
                <a:moveTo>
                  <a:pt x="156908" y="0"/>
                </a:moveTo>
                <a:lnTo>
                  <a:pt x="0" y="1579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586515" y="3176468"/>
            <a:ext cx="25400" cy="22860"/>
          </a:xfrm>
          <a:custGeom>
            <a:avLst/>
            <a:gdLst/>
            <a:ahLst/>
            <a:cxnLst/>
            <a:rect l="l" t="t" r="r" b="b"/>
            <a:pathLst>
              <a:path w="25400" h="22860">
                <a:moveTo>
                  <a:pt x="24853" y="0"/>
                </a:moveTo>
                <a:lnTo>
                  <a:pt x="0" y="223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601479" y="318141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406" y="32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484529" y="3334317"/>
            <a:ext cx="29845" cy="20320"/>
          </a:xfrm>
          <a:custGeom>
            <a:avLst/>
            <a:gdLst/>
            <a:ahLst/>
            <a:cxnLst/>
            <a:rect l="l" t="t" r="r" b="b"/>
            <a:pathLst>
              <a:path w="29845" h="20320">
                <a:moveTo>
                  <a:pt x="0" y="0"/>
                </a:moveTo>
                <a:lnTo>
                  <a:pt x="29540" y="200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526490" y="3210417"/>
            <a:ext cx="116205" cy="86360"/>
          </a:xfrm>
          <a:custGeom>
            <a:avLst/>
            <a:gdLst/>
            <a:ahLst/>
            <a:cxnLst/>
            <a:rect l="l" t="t" r="r" b="b"/>
            <a:pathLst>
              <a:path w="116204" h="86360">
                <a:moveTo>
                  <a:pt x="116154" y="0"/>
                </a:moveTo>
                <a:lnTo>
                  <a:pt x="0" y="85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505248" y="3193710"/>
            <a:ext cx="103505" cy="99060"/>
          </a:xfrm>
          <a:custGeom>
            <a:avLst/>
            <a:gdLst/>
            <a:ahLst/>
            <a:cxnLst/>
            <a:rect l="l" t="t" r="r" b="b"/>
            <a:pathLst>
              <a:path w="103504" h="99060">
                <a:moveTo>
                  <a:pt x="103314" y="0"/>
                </a:moveTo>
                <a:lnTo>
                  <a:pt x="0" y="98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600410" y="3186092"/>
            <a:ext cx="67945" cy="65405"/>
          </a:xfrm>
          <a:custGeom>
            <a:avLst/>
            <a:gdLst/>
            <a:ahLst/>
            <a:cxnLst/>
            <a:rect l="l" t="t" r="r" b="b"/>
            <a:pathLst>
              <a:path w="67945" h="65404">
                <a:moveTo>
                  <a:pt x="0" y="0"/>
                </a:moveTo>
                <a:lnTo>
                  <a:pt x="67894" y="64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514067" y="3354365"/>
            <a:ext cx="26670" cy="24765"/>
          </a:xfrm>
          <a:custGeom>
            <a:avLst/>
            <a:gdLst/>
            <a:ahLst/>
            <a:cxnLst/>
            <a:rect l="l" t="t" r="r" b="b"/>
            <a:pathLst>
              <a:path w="26670" h="24764">
                <a:moveTo>
                  <a:pt x="0" y="0"/>
                </a:moveTo>
                <a:lnTo>
                  <a:pt x="26327" y="24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543605" y="3315472"/>
            <a:ext cx="33020" cy="27940"/>
          </a:xfrm>
          <a:custGeom>
            <a:avLst/>
            <a:gdLst/>
            <a:ahLst/>
            <a:cxnLst/>
            <a:rect l="l" t="t" r="r" b="b"/>
            <a:pathLst>
              <a:path w="33020" h="27939">
                <a:moveTo>
                  <a:pt x="0" y="0"/>
                </a:moveTo>
                <a:lnTo>
                  <a:pt x="32473" y="2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397920" y="3198784"/>
            <a:ext cx="188595" cy="183515"/>
          </a:xfrm>
          <a:custGeom>
            <a:avLst/>
            <a:gdLst/>
            <a:ahLst/>
            <a:cxnLst/>
            <a:rect l="l" t="t" r="r" b="b"/>
            <a:pathLst>
              <a:path w="188595" h="183514">
                <a:moveTo>
                  <a:pt x="0" y="182981"/>
                </a:moveTo>
                <a:lnTo>
                  <a:pt x="139407" y="45313"/>
                </a:lnTo>
                <a:lnTo>
                  <a:pt x="151841" y="28613"/>
                </a:lnTo>
                <a:lnTo>
                  <a:pt x="174561" y="6553"/>
                </a:lnTo>
                <a:lnTo>
                  <a:pt x="1885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601481" y="3172592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293" y="0"/>
                </a:moveTo>
                <a:lnTo>
                  <a:pt x="0" y="8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668319" y="325100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8" y="38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576041" y="334317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540394" y="337889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63" y="63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412885" y="3434961"/>
            <a:ext cx="172720" cy="120014"/>
          </a:xfrm>
          <a:custGeom>
            <a:avLst/>
            <a:gdLst/>
            <a:ahLst/>
            <a:cxnLst/>
            <a:rect l="l" t="t" r="r" b="b"/>
            <a:pathLst>
              <a:path w="172720" h="120014">
                <a:moveTo>
                  <a:pt x="172288" y="0"/>
                </a:moveTo>
                <a:lnTo>
                  <a:pt x="52260" y="119888"/>
                </a:lnTo>
                <a:lnTo>
                  <a:pt x="0" y="735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372931" y="3546435"/>
            <a:ext cx="91440" cy="55244"/>
          </a:xfrm>
          <a:custGeom>
            <a:avLst/>
            <a:gdLst/>
            <a:ahLst/>
            <a:cxnLst/>
            <a:rect l="l" t="t" r="r" b="b"/>
            <a:pathLst>
              <a:path w="91440" h="55245">
                <a:moveTo>
                  <a:pt x="91147" y="7480"/>
                </a:moveTo>
                <a:lnTo>
                  <a:pt x="62407" y="5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368249" y="3601497"/>
            <a:ext cx="67310" cy="65405"/>
          </a:xfrm>
          <a:custGeom>
            <a:avLst/>
            <a:gdLst/>
            <a:ahLst/>
            <a:cxnLst/>
            <a:rect l="l" t="t" r="r" b="b"/>
            <a:pathLst>
              <a:path w="67309" h="65404">
                <a:moveTo>
                  <a:pt x="67094" y="0"/>
                </a:moveTo>
                <a:lnTo>
                  <a:pt x="0" y="65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467020" y="3548034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4">
                <a:moveTo>
                  <a:pt x="11493" y="0"/>
                </a:moveTo>
                <a:lnTo>
                  <a:pt x="0" y="33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372389" y="367166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0"/>
                </a:moveTo>
                <a:lnTo>
                  <a:pt x="1917" y="1917"/>
                </a:lnTo>
                <a:lnTo>
                  <a:pt x="5029" y="1955"/>
                </a:lnTo>
                <a:lnTo>
                  <a:pt x="6997" y="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369047" y="367487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0"/>
                </a:moveTo>
                <a:lnTo>
                  <a:pt x="1917" y="1917"/>
                </a:lnTo>
                <a:lnTo>
                  <a:pt x="5029" y="1955"/>
                </a:lnTo>
                <a:lnTo>
                  <a:pt x="6997" y="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338038" y="3299564"/>
            <a:ext cx="150495" cy="153035"/>
          </a:xfrm>
          <a:custGeom>
            <a:avLst/>
            <a:gdLst/>
            <a:ahLst/>
            <a:cxnLst/>
            <a:rect l="l" t="t" r="r" b="b"/>
            <a:pathLst>
              <a:path w="150495" h="153035">
                <a:moveTo>
                  <a:pt x="139674" y="35153"/>
                </a:moveTo>
                <a:lnTo>
                  <a:pt x="33413" y="141414"/>
                </a:lnTo>
                <a:lnTo>
                  <a:pt x="0" y="152908"/>
                </a:lnTo>
                <a:lnTo>
                  <a:pt x="150507" y="0"/>
                </a:lnTo>
                <a:lnTo>
                  <a:pt x="139674" y="351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7317988" y="3455410"/>
            <a:ext cx="55244" cy="91440"/>
          </a:xfrm>
          <a:custGeom>
            <a:avLst/>
            <a:gdLst/>
            <a:ahLst/>
            <a:cxnLst/>
            <a:rect l="l" t="t" r="r" b="b"/>
            <a:pathLst>
              <a:path w="55245" h="91439">
                <a:moveTo>
                  <a:pt x="47586" y="0"/>
                </a:moveTo>
                <a:lnTo>
                  <a:pt x="0" y="28740"/>
                </a:lnTo>
                <a:lnTo>
                  <a:pt x="55067" y="91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7252906" y="3484147"/>
            <a:ext cx="65405" cy="67310"/>
          </a:xfrm>
          <a:custGeom>
            <a:avLst/>
            <a:gdLst/>
            <a:ahLst/>
            <a:cxnLst/>
            <a:rect l="l" t="t" r="r" b="b"/>
            <a:pathLst>
              <a:path w="65404" h="67310">
                <a:moveTo>
                  <a:pt x="65087" y="0"/>
                </a:moveTo>
                <a:lnTo>
                  <a:pt x="0" y="67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7364503" y="3334312"/>
            <a:ext cx="120650" cy="172720"/>
          </a:xfrm>
          <a:custGeom>
            <a:avLst/>
            <a:gdLst/>
            <a:ahLst/>
            <a:cxnLst/>
            <a:rect l="l" t="t" r="r" b="b"/>
            <a:pathLst>
              <a:path w="120650" h="172720">
                <a:moveTo>
                  <a:pt x="46380" y="172288"/>
                </a:moveTo>
                <a:lnTo>
                  <a:pt x="0" y="119900"/>
                </a:lnTo>
                <a:lnTo>
                  <a:pt x="120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7242256" y="3536417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20">
                <a:moveTo>
                  <a:pt x="1943" y="0"/>
                </a:moveTo>
                <a:lnTo>
                  <a:pt x="0" y="1955"/>
                </a:lnTo>
                <a:lnTo>
                  <a:pt x="0" y="5118"/>
                </a:lnTo>
                <a:lnTo>
                  <a:pt x="1955" y="7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7239049" y="3539625"/>
            <a:ext cx="2540" cy="7620"/>
          </a:xfrm>
          <a:custGeom>
            <a:avLst/>
            <a:gdLst/>
            <a:ahLst/>
            <a:cxnLst/>
            <a:rect l="l" t="t" r="r" b="b"/>
            <a:pathLst>
              <a:path w="2540" h="7620">
                <a:moveTo>
                  <a:pt x="1943" y="0"/>
                </a:moveTo>
                <a:lnTo>
                  <a:pt x="0" y="1955"/>
                </a:lnTo>
                <a:lnTo>
                  <a:pt x="0" y="5118"/>
                </a:lnTo>
                <a:lnTo>
                  <a:pt x="1955" y="7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8639988" y="3203868"/>
            <a:ext cx="45085" cy="57150"/>
          </a:xfrm>
          <a:custGeom>
            <a:avLst/>
            <a:gdLst/>
            <a:ahLst/>
            <a:cxnLst/>
            <a:rect l="l" t="t" r="r" b="b"/>
            <a:pathLst>
              <a:path w="45084" h="57150">
                <a:moveTo>
                  <a:pt x="44513" y="0"/>
                </a:moveTo>
                <a:lnTo>
                  <a:pt x="0" y="57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8038938" y="3203868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6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8585461" y="3128218"/>
            <a:ext cx="10160" cy="188595"/>
          </a:xfrm>
          <a:custGeom>
            <a:avLst/>
            <a:gdLst/>
            <a:ahLst/>
            <a:cxnLst/>
            <a:rect l="l" t="t" r="r" b="b"/>
            <a:pathLst>
              <a:path w="10159" h="188595">
                <a:moveTo>
                  <a:pt x="0" y="0"/>
                </a:moveTo>
                <a:lnTo>
                  <a:pt x="9753" y="90487"/>
                </a:lnTo>
                <a:lnTo>
                  <a:pt x="0" y="188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8580917" y="3129154"/>
            <a:ext cx="6350" cy="186690"/>
          </a:xfrm>
          <a:custGeom>
            <a:avLst/>
            <a:gdLst/>
            <a:ahLst/>
            <a:cxnLst/>
            <a:rect l="l" t="t" r="r" b="b"/>
            <a:pathLst>
              <a:path w="6350" h="186689">
                <a:moveTo>
                  <a:pt x="0" y="0"/>
                </a:moveTo>
                <a:lnTo>
                  <a:pt x="6286" y="93560"/>
                </a:lnTo>
                <a:lnTo>
                  <a:pt x="0" y="18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8570488" y="331627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973" y="0"/>
                </a:moveTo>
                <a:lnTo>
                  <a:pt x="0" y="2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062198" y="3315337"/>
            <a:ext cx="518795" cy="7620"/>
          </a:xfrm>
          <a:custGeom>
            <a:avLst/>
            <a:gdLst/>
            <a:ahLst/>
            <a:cxnLst/>
            <a:rect l="l" t="t" r="r" b="b"/>
            <a:pathLst>
              <a:path w="518795" h="7620">
                <a:moveTo>
                  <a:pt x="518718" y="0"/>
                </a:moveTo>
                <a:lnTo>
                  <a:pt x="485571" y="1739"/>
                </a:lnTo>
                <a:lnTo>
                  <a:pt x="471004" y="7086"/>
                </a:lnTo>
                <a:lnTo>
                  <a:pt x="439331" y="7480"/>
                </a:lnTo>
                <a:lnTo>
                  <a:pt x="418604" y="4406"/>
                </a:lnTo>
                <a:lnTo>
                  <a:pt x="222808" y="57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8057382" y="3129150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181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8061927" y="3129150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181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8374549" y="3297963"/>
            <a:ext cx="33020" cy="17145"/>
          </a:xfrm>
          <a:custGeom>
            <a:avLst/>
            <a:gdLst/>
            <a:ahLst/>
            <a:cxnLst/>
            <a:rect l="l" t="t" r="r" b="b"/>
            <a:pathLst>
              <a:path w="33020" h="17145">
                <a:moveTo>
                  <a:pt x="32613" y="171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8419994" y="3222308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5" h="89535">
                <a:moveTo>
                  <a:pt x="0" y="89153"/>
                </a:moveTo>
                <a:lnTo>
                  <a:pt x="14833" y="42646"/>
                </a:lnTo>
                <a:lnTo>
                  <a:pt x="18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8379630" y="3222311"/>
            <a:ext cx="8255" cy="71120"/>
          </a:xfrm>
          <a:custGeom>
            <a:avLst/>
            <a:gdLst/>
            <a:ahLst/>
            <a:cxnLst/>
            <a:rect l="l" t="t" r="r" b="b"/>
            <a:pathLst>
              <a:path w="8254" h="71120">
                <a:moveTo>
                  <a:pt x="0" y="71107"/>
                </a:moveTo>
                <a:lnTo>
                  <a:pt x="6819" y="36093"/>
                </a:lnTo>
                <a:lnTo>
                  <a:pt x="8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8566481" y="3222319"/>
            <a:ext cx="2540" cy="93980"/>
          </a:xfrm>
          <a:custGeom>
            <a:avLst/>
            <a:gdLst/>
            <a:ahLst/>
            <a:cxnLst/>
            <a:rect l="l" t="t" r="r" b="b"/>
            <a:pathLst>
              <a:path w="2540" h="93979">
                <a:moveTo>
                  <a:pt x="0" y="93954"/>
                </a:moveTo>
                <a:lnTo>
                  <a:pt x="2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8423867" y="3305180"/>
            <a:ext cx="143510" cy="3175"/>
          </a:xfrm>
          <a:custGeom>
            <a:avLst/>
            <a:gdLst/>
            <a:ahLst/>
            <a:cxnLst/>
            <a:rect l="l" t="t" r="r" b="b"/>
            <a:pathLst>
              <a:path w="143509" h="3175">
                <a:moveTo>
                  <a:pt x="143014" y="0"/>
                </a:moveTo>
                <a:lnTo>
                  <a:pt x="0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8436305" y="3269226"/>
            <a:ext cx="142875" cy="21590"/>
          </a:xfrm>
          <a:custGeom>
            <a:avLst/>
            <a:gdLst/>
            <a:ahLst/>
            <a:cxnLst/>
            <a:rect l="l" t="t" r="r" b="b"/>
            <a:pathLst>
              <a:path w="142875" h="21589">
                <a:moveTo>
                  <a:pt x="142875" y="0"/>
                </a:moveTo>
                <a:lnTo>
                  <a:pt x="0" y="21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8379634" y="3293416"/>
            <a:ext cx="40640" cy="18415"/>
          </a:xfrm>
          <a:custGeom>
            <a:avLst/>
            <a:gdLst/>
            <a:ahLst/>
            <a:cxnLst/>
            <a:rect l="l" t="t" r="r" b="b"/>
            <a:pathLst>
              <a:path w="40640" h="18414">
                <a:moveTo>
                  <a:pt x="40360" y="180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8568485" y="33162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8417309" y="3308809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0" y="1498"/>
                </a:moveTo>
                <a:lnTo>
                  <a:pt x="647" y="1790"/>
                </a:lnTo>
                <a:lnTo>
                  <a:pt x="1371" y="1790"/>
                </a:lnTo>
                <a:lnTo>
                  <a:pt x="2019" y="1498"/>
                </a:lnTo>
                <a:lnTo>
                  <a:pt x="2667" y="1219"/>
                </a:lnTo>
                <a:lnTo>
                  <a:pt x="3149" y="673"/>
                </a:lnTo>
                <a:lnTo>
                  <a:pt x="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8192646" y="3313470"/>
            <a:ext cx="214629" cy="1905"/>
          </a:xfrm>
          <a:custGeom>
            <a:avLst/>
            <a:gdLst/>
            <a:ahLst/>
            <a:cxnLst/>
            <a:rect l="l" t="t" r="r" b="b"/>
            <a:pathLst>
              <a:path w="214629" h="1904">
                <a:moveTo>
                  <a:pt x="214515" y="16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8224322" y="3297962"/>
            <a:ext cx="150495" cy="0"/>
          </a:xfrm>
          <a:custGeom>
            <a:avLst/>
            <a:gdLst/>
            <a:ahLst/>
            <a:cxnLst/>
            <a:rect l="l" t="t" r="r" b="b"/>
            <a:pathLst>
              <a:path w="150495">
                <a:moveTo>
                  <a:pt x="1502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8405775" y="313156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558" y="2400"/>
                </a:moveTo>
                <a:lnTo>
                  <a:pt x="1079" y="2133"/>
                </a:lnTo>
                <a:lnTo>
                  <a:pt x="1358" y="1549"/>
                </a:lnTo>
                <a:lnTo>
                  <a:pt x="1219" y="977"/>
                </a:lnTo>
                <a:lnTo>
                  <a:pt x="1092" y="406"/>
                </a:lnTo>
                <a:lnTo>
                  <a:pt x="58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8417312" y="3133760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365" y="1790"/>
                </a:moveTo>
                <a:lnTo>
                  <a:pt x="3149" y="1117"/>
                </a:lnTo>
                <a:lnTo>
                  <a:pt x="2666" y="571"/>
                </a:lnTo>
                <a:lnTo>
                  <a:pt x="2019" y="292"/>
                </a:lnTo>
                <a:lnTo>
                  <a:pt x="1371" y="0"/>
                </a:lnTo>
                <a:lnTo>
                  <a:pt x="634" y="0"/>
                </a:lnTo>
                <a:lnTo>
                  <a:pt x="0" y="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8420796" y="313556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0" y="0"/>
                </a:moveTo>
                <a:lnTo>
                  <a:pt x="14033" y="43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8379634" y="3134099"/>
            <a:ext cx="38100" cy="17145"/>
          </a:xfrm>
          <a:custGeom>
            <a:avLst/>
            <a:gdLst/>
            <a:ahLst/>
            <a:cxnLst/>
            <a:rect l="l" t="t" r="r" b="b"/>
            <a:pathLst>
              <a:path w="38100" h="17144">
                <a:moveTo>
                  <a:pt x="37820" y="0"/>
                </a:moveTo>
                <a:lnTo>
                  <a:pt x="0" y="16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8062331" y="3123407"/>
            <a:ext cx="222885" cy="1270"/>
          </a:xfrm>
          <a:custGeom>
            <a:avLst/>
            <a:gdLst/>
            <a:ahLst/>
            <a:cxnLst/>
            <a:rect l="l" t="t" r="r" b="b"/>
            <a:pathLst>
              <a:path w="222884" h="1269">
                <a:moveTo>
                  <a:pt x="222669" y="0"/>
                </a:moveTo>
                <a:lnTo>
                  <a:pt x="0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8547770" y="3127414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4" h="1905">
                <a:moveTo>
                  <a:pt x="33147" y="1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8568485" y="31256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0"/>
                </a:moveTo>
                <a:lnTo>
                  <a:pt x="0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8379630" y="3151073"/>
            <a:ext cx="6985" cy="35560"/>
          </a:xfrm>
          <a:custGeom>
            <a:avLst/>
            <a:gdLst/>
            <a:ahLst/>
            <a:cxnLst/>
            <a:rect l="l" t="t" r="r" b="b"/>
            <a:pathLst>
              <a:path w="6984" h="35560">
                <a:moveTo>
                  <a:pt x="0" y="0"/>
                </a:moveTo>
                <a:lnTo>
                  <a:pt x="6819" y="350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8436305" y="3154018"/>
            <a:ext cx="142875" cy="21590"/>
          </a:xfrm>
          <a:custGeom>
            <a:avLst/>
            <a:gdLst/>
            <a:ahLst/>
            <a:cxnLst/>
            <a:rect l="l" t="t" r="r" b="b"/>
            <a:pathLst>
              <a:path w="142875" h="21589">
                <a:moveTo>
                  <a:pt x="142875" y="212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8423867" y="3136238"/>
            <a:ext cx="143510" cy="3175"/>
          </a:xfrm>
          <a:custGeom>
            <a:avLst/>
            <a:gdLst/>
            <a:ahLst/>
            <a:cxnLst/>
            <a:rect l="l" t="t" r="r" b="b"/>
            <a:pathLst>
              <a:path w="143509" h="3175">
                <a:moveTo>
                  <a:pt x="143014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8566481" y="3128218"/>
            <a:ext cx="2540" cy="93980"/>
          </a:xfrm>
          <a:custGeom>
            <a:avLst/>
            <a:gdLst/>
            <a:ahLst/>
            <a:cxnLst/>
            <a:rect l="l" t="t" r="r" b="b"/>
            <a:pathLst>
              <a:path w="2540" h="93980">
                <a:moveTo>
                  <a:pt x="0" y="0"/>
                </a:moveTo>
                <a:lnTo>
                  <a:pt x="2133" y="93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8386446" y="3186092"/>
            <a:ext cx="1270" cy="36195"/>
          </a:xfrm>
          <a:custGeom>
            <a:avLst/>
            <a:gdLst/>
            <a:ahLst/>
            <a:cxnLst/>
            <a:rect l="l" t="t" r="r" b="b"/>
            <a:pathLst>
              <a:path w="1270" h="36194">
                <a:moveTo>
                  <a:pt x="0" y="0"/>
                </a:moveTo>
                <a:lnTo>
                  <a:pt x="1206" y="36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8434830" y="3179542"/>
            <a:ext cx="3810" cy="43180"/>
          </a:xfrm>
          <a:custGeom>
            <a:avLst/>
            <a:gdLst/>
            <a:ahLst/>
            <a:cxnLst/>
            <a:rect l="l" t="t" r="r" b="b"/>
            <a:pathLst>
              <a:path w="3809" h="43180">
                <a:moveTo>
                  <a:pt x="0" y="0"/>
                </a:moveTo>
                <a:lnTo>
                  <a:pt x="3340" y="42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8285001" y="3121540"/>
            <a:ext cx="262890" cy="6350"/>
          </a:xfrm>
          <a:custGeom>
            <a:avLst/>
            <a:gdLst/>
            <a:ahLst/>
            <a:cxnLst/>
            <a:rect l="l" t="t" r="r" b="b"/>
            <a:pathLst>
              <a:path w="262890" h="6350">
                <a:moveTo>
                  <a:pt x="0" y="1866"/>
                </a:moveTo>
                <a:lnTo>
                  <a:pt x="195808" y="3200"/>
                </a:lnTo>
                <a:lnTo>
                  <a:pt x="216522" y="0"/>
                </a:lnTo>
                <a:lnTo>
                  <a:pt x="248196" y="533"/>
                </a:lnTo>
                <a:lnTo>
                  <a:pt x="262763" y="5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8570488" y="3125678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973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8568487" y="3222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8437031" y="32221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8387649" y="3222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8205881" y="3223644"/>
            <a:ext cx="173990" cy="69850"/>
          </a:xfrm>
          <a:custGeom>
            <a:avLst/>
            <a:gdLst/>
            <a:ahLst/>
            <a:cxnLst/>
            <a:rect l="l" t="t" r="r" b="b"/>
            <a:pathLst>
              <a:path w="173990" h="69850">
                <a:moveTo>
                  <a:pt x="173748" y="69773"/>
                </a:moveTo>
                <a:lnTo>
                  <a:pt x="4140" y="697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8150813" y="3222174"/>
            <a:ext cx="59690" cy="83185"/>
          </a:xfrm>
          <a:custGeom>
            <a:avLst/>
            <a:gdLst/>
            <a:ahLst/>
            <a:cxnLst/>
            <a:rect l="l" t="t" r="r" b="b"/>
            <a:pathLst>
              <a:path w="59690" h="83185">
                <a:moveTo>
                  <a:pt x="59207" y="69773"/>
                </a:moveTo>
                <a:lnTo>
                  <a:pt x="5207" y="83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8062600" y="3303846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93421" y="13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8192646" y="3297962"/>
            <a:ext cx="31750" cy="15875"/>
          </a:xfrm>
          <a:custGeom>
            <a:avLst/>
            <a:gdLst/>
            <a:ahLst/>
            <a:cxnLst/>
            <a:rect l="l" t="t" r="r" b="b"/>
            <a:pathLst>
              <a:path w="31750" h="15875">
                <a:moveTo>
                  <a:pt x="31673" y="0"/>
                </a:moveTo>
                <a:lnTo>
                  <a:pt x="0" y="155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8061927" y="331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2717"/>
                </a:lnTo>
                <a:lnTo>
                  <a:pt x="2171" y="4940"/>
                </a:lnTo>
                <a:lnTo>
                  <a:pt x="4876" y="5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8057249" y="331032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2717"/>
                </a:lnTo>
                <a:lnTo>
                  <a:pt x="2171" y="4940"/>
                </a:lnTo>
                <a:lnTo>
                  <a:pt x="4876" y="5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8192649" y="3129422"/>
            <a:ext cx="214629" cy="17145"/>
          </a:xfrm>
          <a:custGeom>
            <a:avLst/>
            <a:gdLst/>
            <a:ahLst/>
            <a:cxnLst/>
            <a:rect l="l" t="t" r="r" b="b"/>
            <a:pathLst>
              <a:path w="214629" h="17144">
                <a:moveTo>
                  <a:pt x="181902" y="17106"/>
                </a:moveTo>
                <a:lnTo>
                  <a:pt x="31673" y="17106"/>
                </a:lnTo>
                <a:lnTo>
                  <a:pt x="0" y="1600"/>
                </a:lnTo>
                <a:lnTo>
                  <a:pt x="214515" y="0"/>
                </a:lnTo>
                <a:lnTo>
                  <a:pt x="181902" y="17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8150813" y="3139183"/>
            <a:ext cx="59690" cy="83185"/>
          </a:xfrm>
          <a:custGeom>
            <a:avLst/>
            <a:gdLst/>
            <a:ahLst/>
            <a:cxnLst/>
            <a:rect l="l" t="t" r="r" b="b"/>
            <a:pathLst>
              <a:path w="59690" h="83185">
                <a:moveTo>
                  <a:pt x="59207" y="13360"/>
                </a:moveTo>
                <a:lnTo>
                  <a:pt x="5207" y="0"/>
                </a:lnTo>
                <a:lnTo>
                  <a:pt x="0" y="83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8062600" y="3139178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5">
                <a:moveTo>
                  <a:pt x="93421" y="0"/>
                </a:moveTo>
                <a:lnTo>
                  <a:pt x="0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8205876" y="3151069"/>
            <a:ext cx="173990" cy="69850"/>
          </a:xfrm>
          <a:custGeom>
            <a:avLst/>
            <a:gdLst/>
            <a:ahLst/>
            <a:cxnLst/>
            <a:rect l="l" t="t" r="r" b="b"/>
            <a:pathLst>
              <a:path w="173990" h="69850">
                <a:moveTo>
                  <a:pt x="0" y="69773"/>
                </a:moveTo>
                <a:lnTo>
                  <a:pt x="4140" y="0"/>
                </a:lnTo>
                <a:lnTo>
                  <a:pt x="1737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8061931" y="312407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1" y="0"/>
                </a:moveTo>
                <a:lnTo>
                  <a:pt x="2235" y="12"/>
                </a:lnTo>
                <a:lnTo>
                  <a:pt x="0" y="2247"/>
                </a:lnTo>
                <a:lnTo>
                  <a:pt x="0" y="5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8057252" y="312407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1" y="0"/>
                </a:moveTo>
                <a:lnTo>
                  <a:pt x="2235" y="12"/>
                </a:lnTo>
                <a:lnTo>
                  <a:pt x="0" y="2247"/>
                </a:lnTo>
                <a:lnTo>
                  <a:pt x="0" y="50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7354079" y="3799444"/>
            <a:ext cx="733425" cy="0"/>
          </a:xfrm>
          <a:custGeom>
            <a:avLst/>
            <a:gdLst/>
            <a:ahLst/>
            <a:cxnLst/>
            <a:rect l="l" t="t" r="r" b="b"/>
            <a:pathLst>
              <a:path w="733425">
                <a:moveTo>
                  <a:pt x="0" y="0"/>
                </a:moveTo>
                <a:lnTo>
                  <a:pt x="7332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7287257" y="3203868"/>
            <a:ext cx="595630" cy="1191260"/>
          </a:xfrm>
          <a:custGeom>
            <a:avLst/>
            <a:gdLst/>
            <a:ahLst/>
            <a:cxnLst/>
            <a:rect l="l" t="t" r="r" b="b"/>
            <a:pathLst>
              <a:path w="595629" h="1191260">
                <a:moveTo>
                  <a:pt x="595502" y="0"/>
                </a:moveTo>
                <a:lnTo>
                  <a:pt x="546661" y="1974"/>
                </a:lnTo>
                <a:lnTo>
                  <a:pt x="498908" y="7794"/>
                </a:lnTo>
                <a:lnTo>
                  <a:pt x="452395" y="17307"/>
                </a:lnTo>
                <a:lnTo>
                  <a:pt x="407276" y="30359"/>
                </a:lnTo>
                <a:lnTo>
                  <a:pt x="363704" y="46798"/>
                </a:lnTo>
                <a:lnTo>
                  <a:pt x="321833" y="66470"/>
                </a:lnTo>
                <a:lnTo>
                  <a:pt x="281815" y="89221"/>
                </a:lnTo>
                <a:lnTo>
                  <a:pt x="243804" y="114899"/>
                </a:lnTo>
                <a:lnTo>
                  <a:pt x="207954" y="143350"/>
                </a:lnTo>
                <a:lnTo>
                  <a:pt x="174417" y="174421"/>
                </a:lnTo>
                <a:lnTo>
                  <a:pt x="143346" y="207959"/>
                </a:lnTo>
                <a:lnTo>
                  <a:pt x="114896" y="243810"/>
                </a:lnTo>
                <a:lnTo>
                  <a:pt x="89218" y="281820"/>
                </a:lnTo>
                <a:lnTo>
                  <a:pt x="66468" y="321838"/>
                </a:lnTo>
                <a:lnTo>
                  <a:pt x="46796" y="363709"/>
                </a:lnTo>
                <a:lnTo>
                  <a:pt x="30358" y="407281"/>
                </a:lnTo>
                <a:lnTo>
                  <a:pt x="17306" y="452399"/>
                </a:lnTo>
                <a:lnTo>
                  <a:pt x="7794" y="498911"/>
                </a:lnTo>
                <a:lnTo>
                  <a:pt x="1974" y="546663"/>
                </a:lnTo>
                <a:lnTo>
                  <a:pt x="0" y="595503"/>
                </a:lnTo>
                <a:lnTo>
                  <a:pt x="1974" y="644344"/>
                </a:lnTo>
                <a:lnTo>
                  <a:pt x="7794" y="692098"/>
                </a:lnTo>
                <a:lnTo>
                  <a:pt x="17306" y="738611"/>
                </a:lnTo>
                <a:lnTo>
                  <a:pt x="30358" y="783731"/>
                </a:lnTo>
                <a:lnTo>
                  <a:pt x="46796" y="827303"/>
                </a:lnTo>
                <a:lnTo>
                  <a:pt x="66468" y="869175"/>
                </a:lnTo>
                <a:lnTo>
                  <a:pt x="89218" y="909194"/>
                </a:lnTo>
                <a:lnTo>
                  <a:pt x="114896" y="947205"/>
                </a:lnTo>
                <a:lnTo>
                  <a:pt x="143346" y="983057"/>
                </a:lnTo>
                <a:lnTo>
                  <a:pt x="174417" y="1016595"/>
                </a:lnTo>
                <a:lnTo>
                  <a:pt x="207954" y="1047666"/>
                </a:lnTo>
                <a:lnTo>
                  <a:pt x="243804" y="1076118"/>
                </a:lnTo>
                <a:lnTo>
                  <a:pt x="281815" y="1101796"/>
                </a:lnTo>
                <a:lnTo>
                  <a:pt x="321833" y="1124547"/>
                </a:lnTo>
                <a:lnTo>
                  <a:pt x="363704" y="1144219"/>
                </a:lnTo>
                <a:lnTo>
                  <a:pt x="407276" y="1160658"/>
                </a:lnTo>
                <a:lnTo>
                  <a:pt x="452395" y="1173711"/>
                </a:lnTo>
                <a:lnTo>
                  <a:pt x="498908" y="1183224"/>
                </a:lnTo>
                <a:lnTo>
                  <a:pt x="546661" y="1189044"/>
                </a:lnTo>
                <a:lnTo>
                  <a:pt x="595502" y="11910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7862380" y="3793829"/>
            <a:ext cx="181610" cy="208915"/>
          </a:xfrm>
          <a:custGeom>
            <a:avLst/>
            <a:gdLst/>
            <a:ahLst/>
            <a:cxnLst/>
            <a:rect l="l" t="t" r="r" b="b"/>
            <a:pathLst>
              <a:path w="181609" h="208914">
                <a:moveTo>
                  <a:pt x="181368" y="0"/>
                </a:moveTo>
                <a:lnTo>
                  <a:pt x="0" y="2089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7585039" y="4124766"/>
            <a:ext cx="171450" cy="197485"/>
          </a:xfrm>
          <a:custGeom>
            <a:avLst/>
            <a:gdLst/>
            <a:ahLst/>
            <a:cxnLst/>
            <a:rect l="l" t="t" r="r" b="b"/>
            <a:pathLst>
              <a:path w="171450" h="197485">
                <a:moveTo>
                  <a:pt x="0" y="197408"/>
                </a:moveTo>
                <a:lnTo>
                  <a:pt x="1713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7589449" y="4309478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0" y="0"/>
                </a:moveTo>
                <a:lnTo>
                  <a:pt x="939" y="14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7846073" y="3114584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36753" y="0"/>
                </a:moveTo>
                <a:lnTo>
                  <a:pt x="17640" y="266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7753842" y="3117926"/>
            <a:ext cx="61594" cy="9525"/>
          </a:xfrm>
          <a:custGeom>
            <a:avLst/>
            <a:gdLst/>
            <a:ahLst/>
            <a:cxnLst/>
            <a:rect l="l" t="t" r="r" b="b"/>
            <a:pathLst>
              <a:path w="61595" h="9525">
                <a:moveTo>
                  <a:pt x="61353" y="0"/>
                </a:moveTo>
                <a:lnTo>
                  <a:pt x="52933" y="939"/>
                </a:lnTo>
                <a:lnTo>
                  <a:pt x="34086" y="3213"/>
                </a:lnTo>
                <a:lnTo>
                  <a:pt x="15240" y="6146"/>
                </a:lnTo>
                <a:lnTo>
                  <a:pt x="0" y="89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7663894" y="3133431"/>
            <a:ext cx="59690" cy="17145"/>
          </a:xfrm>
          <a:custGeom>
            <a:avLst/>
            <a:gdLst/>
            <a:ahLst/>
            <a:cxnLst/>
            <a:rect l="l" t="t" r="r" b="b"/>
            <a:pathLst>
              <a:path w="59690" h="17144">
                <a:moveTo>
                  <a:pt x="59613" y="0"/>
                </a:moveTo>
                <a:lnTo>
                  <a:pt x="49326" y="2400"/>
                </a:lnTo>
                <a:lnTo>
                  <a:pt x="30873" y="7480"/>
                </a:lnTo>
                <a:lnTo>
                  <a:pt x="12699" y="12966"/>
                </a:lnTo>
                <a:lnTo>
                  <a:pt x="0" y="17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7578092" y="3161097"/>
            <a:ext cx="57150" cy="25400"/>
          </a:xfrm>
          <a:custGeom>
            <a:avLst/>
            <a:gdLst/>
            <a:ahLst/>
            <a:cxnLst/>
            <a:rect l="l" t="t" r="r" b="b"/>
            <a:pathLst>
              <a:path w="57150" h="25400">
                <a:moveTo>
                  <a:pt x="56667" y="0"/>
                </a:moveTo>
                <a:lnTo>
                  <a:pt x="44767" y="4673"/>
                </a:lnTo>
                <a:lnTo>
                  <a:pt x="27266" y="12166"/>
                </a:lnTo>
                <a:lnTo>
                  <a:pt x="10020" y="20180"/>
                </a:lnTo>
                <a:lnTo>
                  <a:pt x="0" y="25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7497762" y="3200525"/>
            <a:ext cx="53340" cy="33020"/>
          </a:xfrm>
          <a:custGeom>
            <a:avLst/>
            <a:gdLst/>
            <a:ahLst/>
            <a:cxnLst/>
            <a:rect l="l" t="t" r="r" b="b"/>
            <a:pathLst>
              <a:path w="53340" h="33019">
                <a:moveTo>
                  <a:pt x="52793" y="0"/>
                </a:moveTo>
                <a:lnTo>
                  <a:pt x="39827" y="7353"/>
                </a:lnTo>
                <a:lnTo>
                  <a:pt x="23520" y="17246"/>
                </a:lnTo>
                <a:lnTo>
                  <a:pt x="7480" y="27533"/>
                </a:lnTo>
                <a:lnTo>
                  <a:pt x="0" y="32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7424647" y="3251048"/>
            <a:ext cx="48260" cy="40005"/>
          </a:xfrm>
          <a:custGeom>
            <a:avLst/>
            <a:gdLst/>
            <a:ahLst/>
            <a:cxnLst/>
            <a:rect l="l" t="t" r="r" b="b"/>
            <a:pathLst>
              <a:path w="48259" h="40004">
                <a:moveTo>
                  <a:pt x="47853" y="0"/>
                </a:moveTo>
                <a:lnTo>
                  <a:pt x="34353" y="10426"/>
                </a:lnTo>
                <a:lnTo>
                  <a:pt x="19519" y="22326"/>
                </a:lnTo>
                <a:lnTo>
                  <a:pt x="5080" y="34747"/>
                </a:lnTo>
                <a:lnTo>
                  <a:pt x="0" y="39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7359962" y="3311729"/>
            <a:ext cx="42545" cy="45720"/>
          </a:xfrm>
          <a:custGeom>
            <a:avLst/>
            <a:gdLst/>
            <a:ahLst/>
            <a:cxnLst/>
            <a:rect l="l" t="t" r="r" b="b"/>
            <a:pathLst>
              <a:path w="42545" h="45720">
                <a:moveTo>
                  <a:pt x="42100" y="0"/>
                </a:moveTo>
                <a:lnTo>
                  <a:pt x="41973" y="127"/>
                </a:lnTo>
                <a:lnTo>
                  <a:pt x="28600" y="13627"/>
                </a:lnTo>
                <a:lnTo>
                  <a:pt x="15633" y="27533"/>
                </a:lnTo>
                <a:lnTo>
                  <a:pt x="2933" y="41833"/>
                </a:lnTo>
                <a:lnTo>
                  <a:pt x="0" y="45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7304760" y="3381363"/>
            <a:ext cx="36195" cy="50800"/>
          </a:xfrm>
          <a:custGeom>
            <a:avLst/>
            <a:gdLst/>
            <a:ahLst/>
            <a:cxnLst/>
            <a:rect l="l" t="t" r="r" b="b"/>
            <a:pathLst>
              <a:path w="36195" h="50800">
                <a:moveTo>
                  <a:pt x="35686" y="0"/>
                </a:moveTo>
                <a:lnTo>
                  <a:pt x="34213" y="1739"/>
                </a:lnTo>
                <a:lnTo>
                  <a:pt x="22859" y="17106"/>
                </a:lnTo>
                <a:lnTo>
                  <a:pt x="11899" y="32613"/>
                </a:lnTo>
                <a:lnTo>
                  <a:pt x="1473" y="48514"/>
                </a:lnTo>
                <a:lnTo>
                  <a:pt x="0" y="50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7260383" y="3458619"/>
            <a:ext cx="28575" cy="55244"/>
          </a:xfrm>
          <a:custGeom>
            <a:avLst/>
            <a:gdLst/>
            <a:ahLst/>
            <a:cxnLst/>
            <a:rect l="l" t="t" r="r" b="b"/>
            <a:pathLst>
              <a:path w="28575" h="55245">
                <a:moveTo>
                  <a:pt x="28473" y="0"/>
                </a:moveTo>
                <a:lnTo>
                  <a:pt x="26200" y="3873"/>
                </a:lnTo>
                <a:lnTo>
                  <a:pt x="16979" y="20586"/>
                </a:lnTo>
                <a:lnTo>
                  <a:pt x="8420" y="37553"/>
                </a:lnTo>
                <a:lnTo>
                  <a:pt x="139" y="54660"/>
                </a:lnTo>
                <a:lnTo>
                  <a:pt x="0" y="551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7227376" y="3542287"/>
            <a:ext cx="20955" cy="58419"/>
          </a:xfrm>
          <a:custGeom>
            <a:avLst/>
            <a:gdLst/>
            <a:ahLst/>
            <a:cxnLst/>
            <a:rect l="l" t="t" r="r" b="b"/>
            <a:pathLst>
              <a:path w="20954" h="58420">
                <a:moveTo>
                  <a:pt x="20713" y="0"/>
                </a:moveTo>
                <a:lnTo>
                  <a:pt x="18313" y="6019"/>
                </a:lnTo>
                <a:lnTo>
                  <a:pt x="11493" y="23926"/>
                </a:lnTo>
                <a:lnTo>
                  <a:pt x="5346" y="41833"/>
                </a:lnTo>
                <a:lnTo>
                  <a:pt x="0" y="584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7206526" y="3630635"/>
            <a:ext cx="12700" cy="60960"/>
          </a:xfrm>
          <a:custGeom>
            <a:avLst/>
            <a:gdLst/>
            <a:ahLst/>
            <a:cxnLst/>
            <a:rect l="l" t="t" r="r" b="b"/>
            <a:pathLst>
              <a:path w="12700" h="60960">
                <a:moveTo>
                  <a:pt x="12560" y="0"/>
                </a:moveTo>
                <a:lnTo>
                  <a:pt x="10426" y="8420"/>
                </a:lnTo>
                <a:lnTo>
                  <a:pt x="6273" y="27000"/>
                </a:lnTo>
                <a:lnTo>
                  <a:pt x="2540" y="45707"/>
                </a:lnTo>
                <a:lnTo>
                  <a:pt x="0" y="60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7198239" y="3722056"/>
            <a:ext cx="4445" cy="62230"/>
          </a:xfrm>
          <a:custGeom>
            <a:avLst/>
            <a:gdLst/>
            <a:ahLst/>
            <a:cxnLst/>
            <a:rect l="l" t="t" r="r" b="b"/>
            <a:pathLst>
              <a:path w="4445" h="62229">
                <a:moveTo>
                  <a:pt x="4140" y="0"/>
                </a:moveTo>
                <a:lnTo>
                  <a:pt x="2933" y="10820"/>
                </a:lnTo>
                <a:lnTo>
                  <a:pt x="1333" y="29806"/>
                </a:lnTo>
                <a:lnTo>
                  <a:pt x="266" y="48780"/>
                </a:lnTo>
                <a:lnTo>
                  <a:pt x="0" y="618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7198236" y="3814947"/>
            <a:ext cx="4445" cy="62230"/>
          </a:xfrm>
          <a:custGeom>
            <a:avLst/>
            <a:gdLst/>
            <a:ahLst/>
            <a:cxnLst/>
            <a:rect l="l" t="t" r="r" b="b"/>
            <a:pathLst>
              <a:path w="4445" h="62229">
                <a:moveTo>
                  <a:pt x="0" y="0"/>
                </a:moveTo>
                <a:lnTo>
                  <a:pt x="266" y="12966"/>
                </a:lnTo>
                <a:lnTo>
                  <a:pt x="1333" y="32080"/>
                </a:lnTo>
                <a:lnTo>
                  <a:pt x="2946" y="50927"/>
                </a:lnTo>
                <a:lnTo>
                  <a:pt x="4140" y="618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7206522" y="3907571"/>
            <a:ext cx="12700" cy="60960"/>
          </a:xfrm>
          <a:custGeom>
            <a:avLst/>
            <a:gdLst/>
            <a:ahLst/>
            <a:cxnLst/>
            <a:rect l="l" t="t" r="r" b="b"/>
            <a:pathLst>
              <a:path w="12700" h="60960">
                <a:moveTo>
                  <a:pt x="0" y="0"/>
                </a:moveTo>
                <a:lnTo>
                  <a:pt x="2540" y="14973"/>
                </a:lnTo>
                <a:lnTo>
                  <a:pt x="6286" y="33553"/>
                </a:lnTo>
                <a:lnTo>
                  <a:pt x="10426" y="52120"/>
                </a:lnTo>
                <a:lnTo>
                  <a:pt x="12700" y="60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7227507" y="3998191"/>
            <a:ext cx="20955" cy="58419"/>
          </a:xfrm>
          <a:custGeom>
            <a:avLst/>
            <a:gdLst/>
            <a:ahLst/>
            <a:cxnLst/>
            <a:rect l="l" t="t" r="r" b="b"/>
            <a:pathLst>
              <a:path w="20954" h="58420">
                <a:moveTo>
                  <a:pt x="0" y="0"/>
                </a:moveTo>
                <a:lnTo>
                  <a:pt x="5207" y="16433"/>
                </a:lnTo>
                <a:lnTo>
                  <a:pt x="11366" y="34480"/>
                </a:lnTo>
                <a:lnTo>
                  <a:pt x="18173" y="52260"/>
                </a:lnTo>
                <a:lnTo>
                  <a:pt x="20586" y="584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7260387" y="4085068"/>
            <a:ext cx="28575" cy="55244"/>
          </a:xfrm>
          <a:custGeom>
            <a:avLst/>
            <a:gdLst/>
            <a:ahLst/>
            <a:cxnLst/>
            <a:rect l="l" t="t" r="r" b="b"/>
            <a:pathLst>
              <a:path w="28575" h="55245">
                <a:moveTo>
                  <a:pt x="0" y="0"/>
                </a:moveTo>
                <a:lnTo>
                  <a:pt x="139" y="406"/>
                </a:lnTo>
                <a:lnTo>
                  <a:pt x="8420" y="17640"/>
                </a:lnTo>
                <a:lnTo>
                  <a:pt x="16979" y="34480"/>
                </a:lnTo>
                <a:lnTo>
                  <a:pt x="26200" y="51193"/>
                </a:lnTo>
                <a:lnTo>
                  <a:pt x="28473" y="550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7304895" y="4166732"/>
            <a:ext cx="35560" cy="50800"/>
          </a:xfrm>
          <a:custGeom>
            <a:avLst/>
            <a:gdLst/>
            <a:ahLst/>
            <a:cxnLst/>
            <a:rect l="l" t="t" r="r" b="b"/>
            <a:pathLst>
              <a:path w="35559" h="50800">
                <a:moveTo>
                  <a:pt x="0" y="0"/>
                </a:moveTo>
                <a:lnTo>
                  <a:pt x="1333" y="2133"/>
                </a:lnTo>
                <a:lnTo>
                  <a:pt x="11760" y="18046"/>
                </a:lnTo>
                <a:lnTo>
                  <a:pt x="22720" y="33680"/>
                </a:lnTo>
                <a:lnTo>
                  <a:pt x="34086" y="48920"/>
                </a:lnTo>
                <a:lnTo>
                  <a:pt x="35547" y="507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7359960" y="4241580"/>
            <a:ext cx="42545" cy="45720"/>
          </a:xfrm>
          <a:custGeom>
            <a:avLst/>
            <a:gdLst/>
            <a:ahLst/>
            <a:cxnLst/>
            <a:rect l="l" t="t" r="r" b="b"/>
            <a:pathLst>
              <a:path w="42545" h="45720">
                <a:moveTo>
                  <a:pt x="0" y="0"/>
                </a:moveTo>
                <a:lnTo>
                  <a:pt x="2946" y="3606"/>
                </a:lnTo>
                <a:lnTo>
                  <a:pt x="15633" y="17907"/>
                </a:lnTo>
                <a:lnTo>
                  <a:pt x="28600" y="31813"/>
                </a:lnTo>
                <a:lnTo>
                  <a:pt x="41973" y="45440"/>
                </a:lnTo>
                <a:lnTo>
                  <a:pt x="42100" y="45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7424651" y="4308409"/>
            <a:ext cx="48260" cy="39370"/>
          </a:xfrm>
          <a:custGeom>
            <a:avLst/>
            <a:gdLst/>
            <a:ahLst/>
            <a:cxnLst/>
            <a:rect l="l" t="t" r="r" b="b"/>
            <a:pathLst>
              <a:path w="48259" h="39370">
                <a:moveTo>
                  <a:pt x="0" y="0"/>
                </a:moveTo>
                <a:lnTo>
                  <a:pt x="5080" y="4546"/>
                </a:lnTo>
                <a:lnTo>
                  <a:pt x="19519" y="16979"/>
                </a:lnTo>
                <a:lnTo>
                  <a:pt x="34353" y="29006"/>
                </a:lnTo>
                <a:lnTo>
                  <a:pt x="47980" y="392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7497895" y="4365747"/>
            <a:ext cx="53340" cy="33020"/>
          </a:xfrm>
          <a:custGeom>
            <a:avLst/>
            <a:gdLst/>
            <a:ahLst/>
            <a:cxnLst/>
            <a:rect l="l" t="t" r="r" b="b"/>
            <a:pathLst>
              <a:path w="53340" h="33020">
                <a:moveTo>
                  <a:pt x="0" y="0"/>
                </a:moveTo>
                <a:lnTo>
                  <a:pt x="7353" y="5080"/>
                </a:lnTo>
                <a:lnTo>
                  <a:pt x="23393" y="15367"/>
                </a:lnTo>
                <a:lnTo>
                  <a:pt x="39700" y="25133"/>
                </a:lnTo>
                <a:lnTo>
                  <a:pt x="52793" y="32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7578090" y="4412662"/>
            <a:ext cx="57150" cy="25400"/>
          </a:xfrm>
          <a:custGeom>
            <a:avLst/>
            <a:gdLst/>
            <a:ahLst/>
            <a:cxnLst/>
            <a:rect l="l" t="t" r="r" b="b"/>
            <a:pathLst>
              <a:path w="57150" h="25400">
                <a:moveTo>
                  <a:pt x="0" y="0"/>
                </a:moveTo>
                <a:lnTo>
                  <a:pt x="10020" y="4940"/>
                </a:lnTo>
                <a:lnTo>
                  <a:pt x="27266" y="12827"/>
                </a:lnTo>
                <a:lnTo>
                  <a:pt x="44780" y="20320"/>
                </a:lnTo>
                <a:lnTo>
                  <a:pt x="56807" y="24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7664030" y="4448214"/>
            <a:ext cx="59690" cy="17780"/>
          </a:xfrm>
          <a:custGeom>
            <a:avLst/>
            <a:gdLst/>
            <a:ahLst/>
            <a:cxnLst/>
            <a:rect l="l" t="t" r="r" b="b"/>
            <a:pathLst>
              <a:path w="59690" h="17779">
                <a:moveTo>
                  <a:pt x="0" y="0"/>
                </a:moveTo>
                <a:lnTo>
                  <a:pt x="12560" y="4279"/>
                </a:lnTo>
                <a:lnTo>
                  <a:pt x="30746" y="9753"/>
                </a:lnTo>
                <a:lnTo>
                  <a:pt x="49187" y="14706"/>
                </a:lnTo>
                <a:lnTo>
                  <a:pt x="59613" y="17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7753847" y="4472005"/>
            <a:ext cx="61594" cy="8890"/>
          </a:xfrm>
          <a:custGeom>
            <a:avLst/>
            <a:gdLst/>
            <a:ahLst/>
            <a:cxnLst/>
            <a:rect l="l" t="t" r="r" b="b"/>
            <a:pathLst>
              <a:path w="61595" h="8889">
                <a:moveTo>
                  <a:pt x="0" y="0"/>
                </a:moveTo>
                <a:lnTo>
                  <a:pt x="15240" y="2667"/>
                </a:lnTo>
                <a:lnTo>
                  <a:pt x="34086" y="5613"/>
                </a:lnTo>
                <a:lnTo>
                  <a:pt x="52933" y="8013"/>
                </a:lnTo>
                <a:lnTo>
                  <a:pt x="61353" y="8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7846204" y="4483232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0"/>
                </a:moveTo>
                <a:lnTo>
                  <a:pt x="17513" y="673"/>
                </a:lnTo>
                <a:lnTo>
                  <a:pt x="36626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8670467" y="2931742"/>
            <a:ext cx="2077720" cy="0"/>
          </a:xfrm>
          <a:custGeom>
            <a:avLst/>
            <a:gdLst/>
            <a:ahLst/>
            <a:cxnLst/>
            <a:rect l="l" t="t" r="r" b="b"/>
            <a:pathLst>
              <a:path w="2077720">
                <a:moveTo>
                  <a:pt x="20771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8670463" y="29317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59613" y="59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8675816" y="292639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59474" y="59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8670463" y="2872131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59613" y="0"/>
                </a:moveTo>
                <a:lnTo>
                  <a:pt x="0" y="59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8675816" y="2877345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59474" y="0"/>
                </a:moveTo>
                <a:lnTo>
                  <a:pt x="0" y="59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0449040" y="3004987"/>
            <a:ext cx="0" cy="373380"/>
          </a:xfrm>
          <a:custGeom>
            <a:avLst/>
            <a:gdLst/>
            <a:ahLst/>
            <a:cxnLst/>
            <a:rect l="l" t="t" r="r" b="b"/>
            <a:pathLst>
              <a:path h="373379">
                <a:moveTo>
                  <a:pt x="0" y="0"/>
                </a:moveTo>
                <a:lnTo>
                  <a:pt x="0" y="373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0441287" y="3019955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4">
                <a:moveTo>
                  <a:pt x="3126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0741614" y="301500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93"/>
                </a:moveTo>
                <a:lnTo>
                  <a:pt x="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0443824" y="301501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0"/>
                </a:moveTo>
                <a:lnTo>
                  <a:pt x="0" y="9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8688377" y="3091468"/>
            <a:ext cx="0" cy="77470"/>
          </a:xfrm>
          <a:custGeom>
            <a:avLst/>
            <a:gdLst/>
            <a:ahLst/>
            <a:cxnLst/>
            <a:rect l="l" t="t" r="r" b="b"/>
            <a:pathLst>
              <a:path h="77469">
                <a:moveTo>
                  <a:pt x="0" y="771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8390590" y="3091458"/>
            <a:ext cx="0" cy="89535"/>
          </a:xfrm>
          <a:custGeom>
            <a:avLst/>
            <a:gdLst/>
            <a:ahLst/>
            <a:cxnLst/>
            <a:rect l="l" t="t" r="r" b="b"/>
            <a:pathLst>
              <a:path h="89535">
                <a:moveTo>
                  <a:pt x="0" y="89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8369472" y="3106097"/>
            <a:ext cx="2087245" cy="0"/>
          </a:xfrm>
          <a:custGeom>
            <a:avLst/>
            <a:gdLst/>
            <a:ahLst/>
            <a:cxnLst/>
            <a:rect l="l" t="t" r="r" b="b"/>
            <a:pathLst>
              <a:path w="2087245">
                <a:moveTo>
                  <a:pt x="0" y="0"/>
                </a:moveTo>
                <a:lnTo>
                  <a:pt x="20871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8683431" y="310135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93"/>
                </a:moveTo>
                <a:lnTo>
                  <a:pt x="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8385642" y="31013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0"/>
                </a:moveTo>
                <a:lnTo>
                  <a:pt x="0" y="9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7933350" y="3356767"/>
            <a:ext cx="1467417" cy="5132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0198432" y="337574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0251761" y="33804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0305226" y="3385103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0358554" y="338978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0412017" y="3394326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0465346" y="339900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0521749" y="3403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00"/>
                </a:moveTo>
                <a:lnTo>
                  <a:pt x="5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615175" y="336010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106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668638" y="3361714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4279"/>
                </a:moveTo>
                <a:lnTo>
                  <a:pt x="36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0615175" y="3361315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4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0668638" y="336599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0198432" y="3380027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0251761" y="338470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4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0305226" y="3389383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0358554" y="3394062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546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0412017" y="339860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0465346" y="340328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4406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0202043" y="337575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0255367" y="338043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939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0308835" y="3385105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54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0362158" y="3389782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939" y="454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0415627" y="339433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0468956" y="3399011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0522285" y="3403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66" y="80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0619313" y="336011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406" y="160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0672249" y="3361721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800" y="46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0299477" y="33601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006"/>
                </a:moveTo>
                <a:lnTo>
                  <a:pt x="186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0378870" y="336839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19"/>
                </a:moveTo>
                <a:lnTo>
                  <a:pt x="575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0458262" y="338069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19"/>
                </a:moveTo>
                <a:lnTo>
                  <a:pt x="58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0537787" y="33929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19"/>
                </a:moveTo>
                <a:lnTo>
                  <a:pt x="575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0305620" y="336011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406" y="307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0384619" y="3368396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800" y="70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0464145" y="3380692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800" y="70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0543537" y="339298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800" y="70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0299344" y="3362118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680" y="10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0378870" y="3374414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553" y="10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0458262" y="3386711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680" y="10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0537787" y="3399140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6553" y="93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0180390" y="3382298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0242808" y="336010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139"/>
                </a:moveTo>
                <a:lnTo>
                  <a:pt x="5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0287314" y="3388179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0349865" y="336425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0394241" y="339419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0456791" y="337013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0501300" y="3400074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0563851" y="337615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006"/>
                </a:moveTo>
                <a:lnTo>
                  <a:pt x="52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0670782" y="338203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5206" y="0"/>
                </a:moveTo>
                <a:lnTo>
                  <a:pt x="0" y="2006"/>
                </a:lnTo>
                <a:lnTo>
                  <a:pt x="3733" y="454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0563851" y="3378156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60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0456791" y="3372142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5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0501300" y="3402081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479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0349865" y="336626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0394241" y="33962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0242808" y="3360247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5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0287314" y="3390186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746" y="25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0180390" y="3384305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606" y="24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0183997" y="3382304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6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0246548" y="336010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679"/>
                </a:moveTo>
                <a:lnTo>
                  <a:pt x="93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0291057" y="338817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454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0353609" y="336426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0397982" y="3394199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0460534" y="337013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454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0505042" y="340008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10567460" y="3376155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0" y="4406"/>
                </a:moveTo>
                <a:lnTo>
                  <a:pt x="16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10674518" y="3382030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4546"/>
                </a:moveTo>
                <a:lnTo>
                  <a:pt x="14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10195225" y="3372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10194290" y="33971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10233852" y="3366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10233050" y="33915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10272078" y="33614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10271276" y="3386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10308833" y="33814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10347460" y="33758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10346525" y="3400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10385686" y="3370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10384750" y="3395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10423244" y="3365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10422441" y="3390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10462004" y="33603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10461068" y="33851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10499294" y="3379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10536853" y="33750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10535915" y="3399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10575479" y="3369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10574677" y="33943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0613706" y="3364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0612903" y="3389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0650461" y="3384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0689088" y="3378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0688152" y="3403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0189209" y="33757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0236258" y="3369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0254836" y="3367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0283037" y="33633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0216743" y="3398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0235322" y="3396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0263523" y="3392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0310571" y="33865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0329148" y="33840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0357351" y="3380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0404399" y="3374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0422976" y="3371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0451178" y="3367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0498226" y="3361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0384750" y="3403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0403462" y="3401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10431664" y="33974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10478578" y="33911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10497290" y="33887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10525491" y="3384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10572405" y="3378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10591117" y="3376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10619319" y="3372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10666231" y="33665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10684944" y="3363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10713146" y="33602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10599671" y="3401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10646718" y="3395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10665297" y="3393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10693499" y="33896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10680666" y="33734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10696439" y="3383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10640972" y="3371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10656609" y="33817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10601142" y="33701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10616913" y="33800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10561446" y="3368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10577216" y="3378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10521749" y="33666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10537387" y="3376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10482053" y="3365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10497690" y="33750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0442223" y="33633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0457994" y="33733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0402527" y="3361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0418165" y="3371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0467216" y="3402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10378468" y="33700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10427386" y="3401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10338772" y="33682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10387692" y="3399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10298943" y="33666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10347995" y="3397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10259246" y="3364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10308299" y="3396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10219551" y="33633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10268469" y="3394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10179855" y="3361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10228773" y="33928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10189078" y="33911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10704458" y="33693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10661019" y="3376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10617714" y="3384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10545806" y="3365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10574276" y="3391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10502369" y="3373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10530837" y="3399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10441154" y="3364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10458929" y="33805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10397715" y="3371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10415627" y="33880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10354277" y="3379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10372186" y="3395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10310972" y="33865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10328748" y="3402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10267533" y="33940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10183731" y="33645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10224095" y="340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164421" y="41337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164956" y="413372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07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165757" y="413372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166693" y="413372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167895" y="413371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169232" y="413371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170836" y="413371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172575" y="413706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174445" y="4140404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0" y="1202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176583" y="414361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178856" y="414694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620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181394" y="415016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07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184201" y="41535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186607" y="411153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186607" y="41119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186607" y="411273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186607" y="411380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186607" y="41150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186607" y="411633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7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186741" y="411794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189950" y="411968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193291" y="412155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12166"/>
                </a:moveTo>
                <a:lnTo>
                  <a:pt x="12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196631" y="412369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199841" y="412597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03182" y="41285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07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06390" y="4131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167307" y="4112378"/>
            <a:ext cx="41910" cy="43815"/>
          </a:xfrm>
          <a:custGeom>
            <a:avLst/>
            <a:gdLst/>
            <a:ahLst/>
            <a:cxnLst/>
            <a:rect l="l" t="t" r="r" b="b"/>
            <a:pathLst>
              <a:path w="41909" h="43814">
                <a:moveTo>
                  <a:pt x="41621" y="21272"/>
                </a:moveTo>
                <a:lnTo>
                  <a:pt x="37280" y="8017"/>
                </a:lnTo>
                <a:lnTo>
                  <a:pt x="26237" y="0"/>
                </a:lnTo>
                <a:lnTo>
                  <a:pt x="9851" y="2335"/>
                </a:lnTo>
                <a:lnTo>
                  <a:pt x="0" y="10253"/>
                </a:lnTo>
                <a:lnTo>
                  <a:pt x="447" y="27876"/>
                </a:lnTo>
                <a:lnTo>
                  <a:pt x="6317" y="38738"/>
                </a:lnTo>
                <a:lnTo>
                  <a:pt x="15812" y="43393"/>
                </a:lnTo>
                <a:lnTo>
                  <a:pt x="30746" y="39872"/>
                </a:lnTo>
                <a:lnTo>
                  <a:pt x="39657" y="30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186607" y="4100171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33553"/>
                </a:lnTo>
                <a:lnTo>
                  <a:pt x="0" y="66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153060" y="413371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553" y="0"/>
                </a:lnTo>
                <a:lnTo>
                  <a:pt x="6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5020297" y="4554334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0755077" y="5687884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17919"/>
                </a:moveTo>
                <a:lnTo>
                  <a:pt x="6007" y="12725"/>
                </a:lnTo>
                <a:lnTo>
                  <a:pt x="11239" y="6692"/>
                </a:lnTo>
                <a:lnTo>
                  <a:pt x="15532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0773823" y="56807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69" y="0"/>
                </a:move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36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03"/>
                </a:lnTo>
                <a:lnTo>
                  <a:pt x="723" y="0"/>
                </a:lnTo>
                <a:lnTo>
                  <a:pt x="46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0777353" y="5649872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5" h="24764">
                <a:moveTo>
                  <a:pt x="0" y="24587"/>
                </a:moveTo>
                <a:lnTo>
                  <a:pt x="3022" y="16700"/>
                </a:lnTo>
                <a:lnTo>
                  <a:pt x="4864" y="8420"/>
                </a:lnTo>
                <a:lnTo>
                  <a:pt x="54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0757482" y="5684809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17919"/>
                </a:moveTo>
                <a:lnTo>
                  <a:pt x="6007" y="12725"/>
                </a:lnTo>
                <a:lnTo>
                  <a:pt x="11239" y="6692"/>
                </a:lnTo>
                <a:lnTo>
                  <a:pt x="15532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0776229" y="56778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69" y="0"/>
                </a:move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36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03"/>
                </a:lnTo>
                <a:lnTo>
                  <a:pt x="723" y="0"/>
                </a:lnTo>
                <a:lnTo>
                  <a:pt x="46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0779893" y="5646798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5" h="24764">
                <a:moveTo>
                  <a:pt x="0" y="24587"/>
                </a:moveTo>
                <a:lnTo>
                  <a:pt x="3022" y="16700"/>
                </a:lnTo>
                <a:lnTo>
                  <a:pt x="4864" y="8420"/>
                </a:lnTo>
                <a:lnTo>
                  <a:pt x="54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0734114" y="5708201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0" y="15595"/>
                </a:moveTo>
                <a:lnTo>
                  <a:pt x="6667" y="11277"/>
                </a:lnTo>
                <a:lnTo>
                  <a:pt x="12687" y="6032"/>
                </a:lnTo>
                <a:lnTo>
                  <a:pt x="1785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0727180" y="57270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10696288" y="5730593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0" y="5562"/>
                </a:moveTo>
                <a:lnTo>
                  <a:pt x="8420" y="4927"/>
                </a:lnTo>
                <a:lnTo>
                  <a:pt x="16700" y="3047"/>
                </a:lnTo>
                <a:lnTo>
                  <a:pt x="24574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10696439" y="3130222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6934"/>
                </a:lnTo>
                <a:lnTo>
                  <a:pt x="0" y="11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10715284" y="3360113"/>
            <a:ext cx="0" cy="210185"/>
          </a:xfrm>
          <a:custGeom>
            <a:avLst/>
            <a:gdLst/>
            <a:ahLst/>
            <a:cxnLst/>
            <a:rect l="l" t="t" r="r" b="b"/>
            <a:pathLst>
              <a:path h="210185">
                <a:moveTo>
                  <a:pt x="0" y="0"/>
                </a:moveTo>
                <a:lnTo>
                  <a:pt x="0" y="20997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9563631" y="323915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08" y="12"/>
                </a:moveTo>
                <a:lnTo>
                  <a:pt x="3009" y="0"/>
                </a:lnTo>
                <a:lnTo>
                  <a:pt x="149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3069708" y="5902268"/>
            <a:ext cx="344805" cy="11430"/>
          </a:xfrm>
          <a:custGeom>
            <a:avLst/>
            <a:gdLst/>
            <a:ahLst/>
            <a:cxnLst/>
            <a:rect l="l" t="t" r="r" b="b"/>
            <a:pathLst>
              <a:path w="344804" h="11429">
                <a:moveTo>
                  <a:pt x="0" y="0"/>
                </a:moveTo>
                <a:lnTo>
                  <a:pt x="344436" y="10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3063426" y="5915633"/>
            <a:ext cx="344170" cy="15875"/>
          </a:xfrm>
          <a:custGeom>
            <a:avLst/>
            <a:gdLst/>
            <a:ahLst/>
            <a:cxnLst/>
            <a:rect l="l" t="t" r="r" b="b"/>
            <a:pathLst>
              <a:path w="344170" h="15875">
                <a:moveTo>
                  <a:pt x="0" y="0"/>
                </a:moveTo>
                <a:lnTo>
                  <a:pt x="344170" y="15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5362523" y="3613585"/>
            <a:ext cx="2347756" cy="210710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969971" y="5717687"/>
            <a:ext cx="866775" cy="0"/>
          </a:xfrm>
          <a:custGeom>
            <a:avLst/>
            <a:gdLst/>
            <a:ahLst/>
            <a:cxnLst/>
            <a:rect l="l" t="t" r="r" b="b"/>
            <a:pathLst>
              <a:path w="866775">
                <a:moveTo>
                  <a:pt x="0" y="0"/>
                </a:moveTo>
                <a:lnTo>
                  <a:pt x="866228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6087814" y="5435268"/>
            <a:ext cx="635" cy="132080"/>
          </a:xfrm>
          <a:custGeom>
            <a:avLst/>
            <a:gdLst/>
            <a:ahLst/>
            <a:cxnLst/>
            <a:rect l="l" t="t" r="r" b="b"/>
            <a:pathLst>
              <a:path w="635" h="132079">
                <a:moveTo>
                  <a:pt x="0" y="131787"/>
                </a:moveTo>
                <a:lnTo>
                  <a:pt x="1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6092760" y="5430322"/>
            <a:ext cx="635" cy="137160"/>
          </a:xfrm>
          <a:custGeom>
            <a:avLst/>
            <a:gdLst/>
            <a:ahLst/>
            <a:cxnLst/>
            <a:rect l="l" t="t" r="r" b="b"/>
            <a:pathLst>
              <a:path w="635" h="137160">
                <a:moveTo>
                  <a:pt x="0" y="136867"/>
                </a:moveTo>
                <a:lnTo>
                  <a:pt x="1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961510" y="5435270"/>
            <a:ext cx="136525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136194" y="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961510" y="5408004"/>
            <a:ext cx="136525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136194" y="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961510" y="5380605"/>
            <a:ext cx="136525" cy="0"/>
          </a:xfrm>
          <a:custGeom>
            <a:avLst/>
            <a:gdLst/>
            <a:ahLst/>
            <a:cxnLst/>
            <a:rect l="l" t="t" r="r" b="b"/>
            <a:pathLst>
              <a:path w="136525">
                <a:moveTo>
                  <a:pt x="136194" y="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8678482" y="2849276"/>
            <a:ext cx="10160" cy="188595"/>
          </a:xfrm>
          <a:custGeom>
            <a:avLst/>
            <a:gdLst/>
            <a:ahLst/>
            <a:cxnLst/>
            <a:rect l="l" t="t" r="r" b="b"/>
            <a:pathLst>
              <a:path w="10159" h="188594">
                <a:moveTo>
                  <a:pt x="9626" y="0"/>
                </a:moveTo>
                <a:lnTo>
                  <a:pt x="0" y="90487"/>
                </a:lnTo>
                <a:lnTo>
                  <a:pt x="9626" y="1881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8686506" y="2850211"/>
            <a:ext cx="6350" cy="186690"/>
          </a:xfrm>
          <a:custGeom>
            <a:avLst/>
            <a:gdLst/>
            <a:ahLst/>
            <a:cxnLst/>
            <a:rect l="l" t="t" r="r" b="b"/>
            <a:pathLst>
              <a:path w="6350" h="186689">
                <a:moveTo>
                  <a:pt x="6146" y="0"/>
                </a:moveTo>
                <a:lnTo>
                  <a:pt x="0" y="93560"/>
                </a:lnTo>
                <a:lnTo>
                  <a:pt x="6146" y="18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8688109" y="303746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4973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8692653" y="3036396"/>
            <a:ext cx="519430" cy="7620"/>
          </a:xfrm>
          <a:custGeom>
            <a:avLst/>
            <a:gdLst/>
            <a:ahLst/>
            <a:cxnLst/>
            <a:rect l="l" t="t" r="r" b="b"/>
            <a:pathLst>
              <a:path w="519429" h="7619">
                <a:moveTo>
                  <a:pt x="0" y="0"/>
                </a:moveTo>
                <a:lnTo>
                  <a:pt x="33286" y="1739"/>
                </a:lnTo>
                <a:lnTo>
                  <a:pt x="47853" y="7086"/>
                </a:lnTo>
                <a:lnTo>
                  <a:pt x="79527" y="7620"/>
                </a:lnTo>
                <a:lnTo>
                  <a:pt x="100114" y="4546"/>
                </a:lnTo>
                <a:lnTo>
                  <a:pt x="296049" y="5753"/>
                </a:lnTo>
                <a:lnTo>
                  <a:pt x="5188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9216322" y="2850208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1812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9211643" y="2850216"/>
            <a:ext cx="0" cy="181610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1813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8866408" y="3019021"/>
            <a:ext cx="33020" cy="17145"/>
          </a:xfrm>
          <a:custGeom>
            <a:avLst/>
            <a:gdLst/>
            <a:ahLst/>
            <a:cxnLst/>
            <a:rect l="l" t="t" r="r" b="b"/>
            <a:pathLst>
              <a:path w="33020" h="17144">
                <a:moveTo>
                  <a:pt x="0" y="17106"/>
                </a:moveTo>
                <a:lnTo>
                  <a:pt x="32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8835537" y="2943372"/>
            <a:ext cx="18415" cy="89535"/>
          </a:xfrm>
          <a:custGeom>
            <a:avLst/>
            <a:gdLst/>
            <a:ahLst/>
            <a:cxnLst/>
            <a:rect l="l" t="t" r="r" b="b"/>
            <a:pathLst>
              <a:path w="18415" h="89535">
                <a:moveTo>
                  <a:pt x="18173" y="89280"/>
                </a:moveTo>
                <a:lnTo>
                  <a:pt x="3200" y="4263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8885928" y="2943369"/>
            <a:ext cx="8255" cy="71120"/>
          </a:xfrm>
          <a:custGeom>
            <a:avLst/>
            <a:gdLst/>
            <a:ahLst/>
            <a:cxnLst/>
            <a:rect l="l" t="t" r="r" b="b"/>
            <a:pathLst>
              <a:path w="8254" h="71119">
                <a:moveTo>
                  <a:pt x="8013" y="71107"/>
                </a:moveTo>
                <a:lnTo>
                  <a:pt x="1333" y="3609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8705090" y="2943377"/>
            <a:ext cx="2540" cy="93980"/>
          </a:xfrm>
          <a:custGeom>
            <a:avLst/>
            <a:gdLst/>
            <a:ahLst/>
            <a:cxnLst/>
            <a:rect l="l" t="t" r="r" b="b"/>
            <a:pathLst>
              <a:path w="2540" h="93980">
                <a:moveTo>
                  <a:pt x="2133" y="939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8706821" y="3026237"/>
            <a:ext cx="143510" cy="3175"/>
          </a:xfrm>
          <a:custGeom>
            <a:avLst/>
            <a:gdLst/>
            <a:ahLst/>
            <a:cxnLst/>
            <a:rect l="l" t="t" r="r" b="b"/>
            <a:pathLst>
              <a:path w="143509" h="3175">
                <a:moveTo>
                  <a:pt x="0" y="0"/>
                </a:moveTo>
                <a:lnTo>
                  <a:pt x="143014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8694391" y="2990283"/>
            <a:ext cx="142875" cy="21590"/>
          </a:xfrm>
          <a:custGeom>
            <a:avLst/>
            <a:gdLst/>
            <a:ahLst/>
            <a:cxnLst/>
            <a:rect l="l" t="t" r="r" b="b"/>
            <a:pathLst>
              <a:path w="142875" h="21589">
                <a:moveTo>
                  <a:pt x="0" y="0"/>
                </a:moveTo>
                <a:lnTo>
                  <a:pt x="142875" y="213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8853710" y="3014479"/>
            <a:ext cx="40640" cy="18415"/>
          </a:xfrm>
          <a:custGeom>
            <a:avLst/>
            <a:gdLst/>
            <a:ahLst/>
            <a:cxnLst/>
            <a:rect l="l" t="t" r="r" b="b"/>
            <a:pathLst>
              <a:path w="40640" h="18414">
                <a:moveTo>
                  <a:pt x="0" y="18173"/>
                </a:moveTo>
                <a:lnTo>
                  <a:pt x="402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8703080" y="303747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0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8852759" y="3029865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215" y="673"/>
                </a:lnTo>
                <a:lnTo>
                  <a:pt x="698" y="1219"/>
                </a:lnTo>
                <a:lnTo>
                  <a:pt x="1346" y="1511"/>
                </a:lnTo>
                <a:lnTo>
                  <a:pt x="1993" y="1790"/>
                </a:lnTo>
                <a:lnTo>
                  <a:pt x="2730" y="1790"/>
                </a:lnTo>
                <a:lnTo>
                  <a:pt x="3365" y="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8866408" y="3034527"/>
            <a:ext cx="215265" cy="1905"/>
          </a:xfrm>
          <a:custGeom>
            <a:avLst/>
            <a:gdLst/>
            <a:ahLst/>
            <a:cxnLst/>
            <a:rect l="l" t="t" r="r" b="b"/>
            <a:pathLst>
              <a:path w="215265" h="1905">
                <a:moveTo>
                  <a:pt x="0" y="1600"/>
                </a:moveTo>
                <a:lnTo>
                  <a:pt x="2146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8899021" y="3019019"/>
            <a:ext cx="150495" cy="0"/>
          </a:xfrm>
          <a:custGeom>
            <a:avLst/>
            <a:gdLst/>
            <a:ahLst/>
            <a:cxnLst/>
            <a:rect l="l" t="t" r="r" b="b"/>
            <a:pathLst>
              <a:path w="150495">
                <a:moveTo>
                  <a:pt x="0" y="0"/>
                </a:moveTo>
                <a:lnTo>
                  <a:pt x="1502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8866442" y="285275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358" y="0"/>
                </a:moveTo>
                <a:lnTo>
                  <a:pt x="774" y="0"/>
                </a:lnTo>
                <a:lnTo>
                  <a:pt x="266" y="406"/>
                </a:lnTo>
                <a:lnTo>
                  <a:pt x="126" y="977"/>
                </a:lnTo>
                <a:lnTo>
                  <a:pt x="0" y="1549"/>
                </a:lnTo>
                <a:lnTo>
                  <a:pt x="266" y="2133"/>
                </a:lnTo>
                <a:lnTo>
                  <a:pt x="800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8852761" y="2854815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365" y="292"/>
                </a:moveTo>
                <a:lnTo>
                  <a:pt x="2717" y="0"/>
                </a:lnTo>
                <a:lnTo>
                  <a:pt x="1993" y="0"/>
                </a:lnTo>
                <a:lnTo>
                  <a:pt x="1346" y="292"/>
                </a:lnTo>
                <a:lnTo>
                  <a:pt x="698" y="571"/>
                </a:lnTo>
                <a:lnTo>
                  <a:pt x="215" y="1117"/>
                </a:lnTo>
                <a:lnTo>
                  <a:pt x="0" y="17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8838742" y="2856760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14033" y="0"/>
                </a:moveTo>
                <a:lnTo>
                  <a:pt x="0" y="43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8856250" y="2855158"/>
            <a:ext cx="38100" cy="17145"/>
          </a:xfrm>
          <a:custGeom>
            <a:avLst/>
            <a:gdLst/>
            <a:ahLst/>
            <a:cxnLst/>
            <a:rect l="l" t="t" r="r" b="b"/>
            <a:pathLst>
              <a:path w="38100" h="17144">
                <a:moveTo>
                  <a:pt x="0" y="0"/>
                </a:moveTo>
                <a:lnTo>
                  <a:pt x="37693" y="16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8988704" y="2844464"/>
            <a:ext cx="222885" cy="1270"/>
          </a:xfrm>
          <a:custGeom>
            <a:avLst/>
            <a:gdLst/>
            <a:ahLst/>
            <a:cxnLst/>
            <a:rect l="l" t="t" r="r" b="b"/>
            <a:pathLst>
              <a:path w="222884" h="1269">
                <a:moveTo>
                  <a:pt x="0" y="0"/>
                </a:moveTo>
                <a:lnTo>
                  <a:pt x="222669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8692653" y="2848471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4" h="1905">
                <a:moveTo>
                  <a:pt x="0" y="1739"/>
                </a:moveTo>
                <a:lnTo>
                  <a:pt x="332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8703080" y="28467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06" y="2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8887262" y="2872131"/>
            <a:ext cx="6985" cy="35560"/>
          </a:xfrm>
          <a:custGeom>
            <a:avLst/>
            <a:gdLst/>
            <a:ahLst/>
            <a:cxnLst/>
            <a:rect l="l" t="t" r="r" b="b"/>
            <a:pathLst>
              <a:path w="6984" h="35560">
                <a:moveTo>
                  <a:pt x="6680" y="0"/>
                </a:moveTo>
                <a:lnTo>
                  <a:pt x="0" y="350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8694391" y="2875075"/>
            <a:ext cx="142875" cy="21590"/>
          </a:xfrm>
          <a:custGeom>
            <a:avLst/>
            <a:gdLst/>
            <a:ahLst/>
            <a:cxnLst/>
            <a:rect l="l" t="t" r="r" b="b"/>
            <a:pathLst>
              <a:path w="142875" h="21589">
                <a:moveTo>
                  <a:pt x="0" y="21247"/>
                </a:moveTo>
                <a:lnTo>
                  <a:pt x="1428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8706821" y="2857296"/>
            <a:ext cx="143510" cy="3175"/>
          </a:xfrm>
          <a:custGeom>
            <a:avLst/>
            <a:gdLst/>
            <a:ahLst/>
            <a:cxnLst/>
            <a:rect l="l" t="t" r="r" b="b"/>
            <a:pathLst>
              <a:path w="143509" h="3175">
                <a:moveTo>
                  <a:pt x="0" y="3073"/>
                </a:moveTo>
                <a:lnTo>
                  <a:pt x="143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8705090" y="2849410"/>
            <a:ext cx="2540" cy="93980"/>
          </a:xfrm>
          <a:custGeom>
            <a:avLst/>
            <a:gdLst/>
            <a:ahLst/>
            <a:cxnLst/>
            <a:rect l="l" t="t" r="r" b="b"/>
            <a:pathLst>
              <a:path w="2540" h="93980">
                <a:moveTo>
                  <a:pt x="2133" y="0"/>
                </a:moveTo>
                <a:lnTo>
                  <a:pt x="0" y="93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8885925" y="2907149"/>
            <a:ext cx="1905" cy="36195"/>
          </a:xfrm>
          <a:custGeom>
            <a:avLst/>
            <a:gdLst/>
            <a:ahLst/>
            <a:cxnLst/>
            <a:rect l="l" t="t" r="r" b="b"/>
            <a:pathLst>
              <a:path w="1904" h="36194">
                <a:moveTo>
                  <a:pt x="1333" y="0"/>
                </a:moveTo>
                <a:lnTo>
                  <a:pt x="0" y="36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8835528" y="2900600"/>
            <a:ext cx="3810" cy="43180"/>
          </a:xfrm>
          <a:custGeom>
            <a:avLst/>
            <a:gdLst/>
            <a:ahLst/>
            <a:cxnLst/>
            <a:rect l="l" t="t" r="r" b="b"/>
            <a:pathLst>
              <a:path w="3809" h="43180">
                <a:moveTo>
                  <a:pt x="3213" y="0"/>
                </a:moveTo>
                <a:lnTo>
                  <a:pt x="0" y="42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8725941" y="2842724"/>
            <a:ext cx="262890" cy="6350"/>
          </a:xfrm>
          <a:custGeom>
            <a:avLst/>
            <a:gdLst/>
            <a:ahLst/>
            <a:cxnLst/>
            <a:rect l="l" t="t" r="r" b="b"/>
            <a:pathLst>
              <a:path w="262890" h="6350">
                <a:moveTo>
                  <a:pt x="262763" y="1739"/>
                </a:moveTo>
                <a:lnTo>
                  <a:pt x="66827" y="3073"/>
                </a:lnTo>
                <a:lnTo>
                  <a:pt x="46240" y="0"/>
                </a:lnTo>
                <a:lnTo>
                  <a:pt x="14566" y="406"/>
                </a:lnTo>
                <a:lnTo>
                  <a:pt x="0" y="5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8688109" y="2846736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2540"/>
                </a:moveTo>
                <a:lnTo>
                  <a:pt x="149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8704950" y="2942170"/>
            <a:ext cx="0" cy="2540"/>
          </a:xfrm>
          <a:custGeom>
            <a:avLst/>
            <a:gdLst/>
            <a:ahLst/>
            <a:cxnLst/>
            <a:rect l="l" t="t" r="r" b="b"/>
            <a:pathLst>
              <a:path h="2539">
                <a:moveTo>
                  <a:pt x="0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8834266" y="29433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8885923" y="29433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8893942" y="2944703"/>
            <a:ext cx="173990" cy="69850"/>
          </a:xfrm>
          <a:custGeom>
            <a:avLst/>
            <a:gdLst/>
            <a:ahLst/>
            <a:cxnLst/>
            <a:rect l="l" t="t" r="r" b="b"/>
            <a:pathLst>
              <a:path w="173990" h="69850">
                <a:moveTo>
                  <a:pt x="0" y="69773"/>
                </a:moveTo>
                <a:lnTo>
                  <a:pt x="169608" y="69773"/>
                </a:lnTo>
                <a:lnTo>
                  <a:pt x="1737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9063685" y="2943232"/>
            <a:ext cx="59690" cy="83185"/>
          </a:xfrm>
          <a:custGeom>
            <a:avLst/>
            <a:gdLst/>
            <a:ahLst/>
            <a:cxnLst/>
            <a:rect l="l" t="t" r="r" b="b"/>
            <a:pathLst>
              <a:path w="59690" h="83185">
                <a:moveTo>
                  <a:pt x="0" y="69773"/>
                </a:moveTo>
                <a:lnTo>
                  <a:pt x="53860" y="83134"/>
                </a:lnTo>
                <a:lnTo>
                  <a:pt x="59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9117549" y="3024898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5">
                <a:moveTo>
                  <a:pt x="0" y="1473"/>
                </a:moveTo>
                <a:lnTo>
                  <a:pt x="935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9049250" y="3019019"/>
            <a:ext cx="32384" cy="15875"/>
          </a:xfrm>
          <a:custGeom>
            <a:avLst/>
            <a:gdLst/>
            <a:ahLst/>
            <a:cxnLst/>
            <a:rect l="l" t="t" r="r" b="b"/>
            <a:pathLst>
              <a:path w="32384" h="15875">
                <a:moveTo>
                  <a:pt x="0" y="0"/>
                </a:moveTo>
                <a:lnTo>
                  <a:pt x="31813" y="155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9206763" y="303151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16"/>
                </a:moveTo>
                <a:lnTo>
                  <a:pt x="2717" y="4940"/>
                </a:lnTo>
                <a:lnTo>
                  <a:pt x="4876" y="2717"/>
                </a:lnTo>
                <a:lnTo>
                  <a:pt x="4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9211440" y="303137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16"/>
                </a:moveTo>
                <a:lnTo>
                  <a:pt x="2717" y="4940"/>
                </a:lnTo>
                <a:lnTo>
                  <a:pt x="4876" y="2717"/>
                </a:lnTo>
                <a:lnTo>
                  <a:pt x="4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8866406" y="2850480"/>
            <a:ext cx="215265" cy="17145"/>
          </a:xfrm>
          <a:custGeom>
            <a:avLst/>
            <a:gdLst/>
            <a:ahLst/>
            <a:cxnLst/>
            <a:rect l="l" t="t" r="r" b="b"/>
            <a:pathLst>
              <a:path w="215265" h="17144">
                <a:moveTo>
                  <a:pt x="32613" y="17106"/>
                </a:moveTo>
                <a:lnTo>
                  <a:pt x="182841" y="17106"/>
                </a:lnTo>
                <a:lnTo>
                  <a:pt x="214655" y="1600"/>
                </a:lnTo>
                <a:lnTo>
                  <a:pt x="0" y="0"/>
                </a:lnTo>
                <a:lnTo>
                  <a:pt x="32613" y="17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9063685" y="2860369"/>
            <a:ext cx="59690" cy="83185"/>
          </a:xfrm>
          <a:custGeom>
            <a:avLst/>
            <a:gdLst/>
            <a:ahLst/>
            <a:cxnLst/>
            <a:rect l="l" t="t" r="r" b="b"/>
            <a:pathLst>
              <a:path w="59690" h="83185">
                <a:moveTo>
                  <a:pt x="0" y="13233"/>
                </a:moveTo>
                <a:lnTo>
                  <a:pt x="53860" y="0"/>
                </a:lnTo>
                <a:lnTo>
                  <a:pt x="59207" y="83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9117549" y="2860370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5">
                <a:moveTo>
                  <a:pt x="0" y="0"/>
                </a:moveTo>
                <a:lnTo>
                  <a:pt x="93560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8893947" y="2872126"/>
            <a:ext cx="173990" cy="69850"/>
          </a:xfrm>
          <a:custGeom>
            <a:avLst/>
            <a:gdLst/>
            <a:ahLst/>
            <a:cxnLst/>
            <a:rect l="l" t="t" r="r" b="b"/>
            <a:pathLst>
              <a:path w="173990" h="69850">
                <a:moveTo>
                  <a:pt x="173748" y="69773"/>
                </a:moveTo>
                <a:lnTo>
                  <a:pt x="16960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9206652" y="28451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1" y="5016"/>
                </a:moveTo>
                <a:lnTo>
                  <a:pt x="4991" y="2260"/>
                </a:lnTo>
                <a:lnTo>
                  <a:pt x="2755" y="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9211331" y="284512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991" y="5016"/>
                </a:moveTo>
                <a:lnTo>
                  <a:pt x="4991" y="2260"/>
                </a:lnTo>
                <a:lnTo>
                  <a:pt x="2755" y="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6656391" y="2323736"/>
            <a:ext cx="418465" cy="483234"/>
          </a:xfrm>
          <a:custGeom>
            <a:avLst/>
            <a:gdLst/>
            <a:ahLst/>
            <a:cxnLst/>
            <a:rect l="l" t="t" r="r" b="b"/>
            <a:pathLst>
              <a:path w="418465" h="483235">
                <a:moveTo>
                  <a:pt x="0" y="0"/>
                </a:moveTo>
                <a:lnTo>
                  <a:pt x="418350" y="48290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811454" y="6309252"/>
            <a:ext cx="512973" cy="8193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8394710" y="6307247"/>
            <a:ext cx="326551" cy="73913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005364" y="1955779"/>
            <a:ext cx="1010285" cy="8890"/>
          </a:xfrm>
          <a:custGeom>
            <a:avLst/>
            <a:gdLst/>
            <a:ahLst/>
            <a:cxnLst/>
            <a:rect l="l" t="t" r="r" b="b"/>
            <a:pathLst>
              <a:path w="1010284" h="8889">
                <a:moveTo>
                  <a:pt x="1009916" y="0"/>
                </a:moveTo>
                <a:lnTo>
                  <a:pt x="0" y="842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2872848" y="5308654"/>
            <a:ext cx="110489" cy="215265"/>
          </a:xfrm>
          <a:custGeom>
            <a:avLst/>
            <a:gdLst/>
            <a:ahLst/>
            <a:cxnLst/>
            <a:rect l="l" t="t" r="r" b="b"/>
            <a:pathLst>
              <a:path w="110489" h="215264">
                <a:moveTo>
                  <a:pt x="110158" y="0"/>
                </a:moveTo>
                <a:lnTo>
                  <a:pt x="85417" y="29712"/>
                </a:lnTo>
                <a:lnTo>
                  <a:pt x="63302" y="61252"/>
                </a:lnTo>
                <a:lnTo>
                  <a:pt x="43902" y="94442"/>
                </a:lnTo>
                <a:lnTo>
                  <a:pt x="27307" y="129107"/>
                </a:lnTo>
                <a:lnTo>
                  <a:pt x="13607" y="165069"/>
                </a:lnTo>
                <a:lnTo>
                  <a:pt x="2892" y="202153"/>
                </a:lnTo>
                <a:lnTo>
                  <a:pt x="0" y="2147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2888413" y="5319247"/>
            <a:ext cx="105410" cy="203200"/>
          </a:xfrm>
          <a:custGeom>
            <a:avLst/>
            <a:gdLst/>
            <a:ahLst/>
            <a:cxnLst/>
            <a:rect l="l" t="t" r="r" b="b"/>
            <a:pathLst>
              <a:path w="105410" h="203200">
                <a:moveTo>
                  <a:pt x="105196" y="0"/>
                </a:moveTo>
                <a:lnTo>
                  <a:pt x="80548" y="29784"/>
                </a:lnTo>
                <a:lnTo>
                  <a:pt x="58617" y="61444"/>
                </a:lnTo>
                <a:lnTo>
                  <a:pt x="39501" y="94792"/>
                </a:lnTo>
                <a:lnTo>
                  <a:pt x="23295" y="129639"/>
                </a:lnTo>
                <a:lnTo>
                  <a:pt x="10096" y="165799"/>
                </a:lnTo>
                <a:lnTo>
                  <a:pt x="3014" y="190541"/>
                </a:lnTo>
                <a:lnTo>
                  <a:pt x="0" y="203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2863326" y="394352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2863326" y="448430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2863326" y="502026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2863326" y="547777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2863326" y="5626535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2863326" y="3321889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2863326" y="268902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2863326" y="217056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228211" y="5985804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676361" y="5984734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 txBox="1"/>
          <p:nvPr/>
        </p:nvSpPr>
        <p:spPr>
          <a:xfrm>
            <a:off x="3450333" y="6011193"/>
            <a:ext cx="56197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CLOSE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EXIST</a:t>
            </a:r>
            <a:r>
              <a:rPr sz="300" dirty="0">
                <a:latin typeface="Lucida Sans Unicode"/>
                <a:cs typeface="Lucida Sans Unicode"/>
              </a:rPr>
              <a:t>I</a:t>
            </a:r>
            <a:r>
              <a:rPr sz="300" spc="-150" dirty="0">
                <a:latin typeface="Lucida Sans Unicode"/>
                <a:cs typeface="Lucida Sans Unicode"/>
              </a:rPr>
              <a:t>N</a:t>
            </a:r>
            <a:r>
              <a:rPr sz="1200" spc="-525" baseline="-24305" dirty="0">
                <a:latin typeface="Lucida Sans Unicode"/>
                <a:cs typeface="Lucida Sans Unicode"/>
              </a:rPr>
              <a:t>2</a:t>
            </a:r>
            <a:r>
              <a:rPr sz="300" spc="15" dirty="0">
                <a:latin typeface="Lucida Sans Unicode"/>
                <a:cs typeface="Lucida Sans Unicode"/>
              </a:rPr>
              <a:t>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CUT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4160200" y="5984734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4945567" y="5984734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0642560" y="5984734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228211" y="181330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676361" y="181223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4160200" y="181223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4945567" y="181223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0661673" y="181223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3315903" y="5950657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33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3315903" y="5925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3315903" y="585134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3315903" y="5826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3315903" y="57521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3315903" y="5727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3315903" y="56528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3315903" y="56281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3315903" y="55536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3315903" y="5528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3315903" y="545438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3315903" y="5429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3315903" y="53552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3315903" y="53303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3315903" y="52559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3315903" y="52310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3315903" y="51565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3315903" y="51318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3315903" y="505742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3315903" y="50325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3315903" y="495812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3315903" y="49333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3315903" y="485894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3315903" y="48340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3315903" y="475964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3315903" y="4734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3315903" y="466032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3315903" y="4635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3315903" y="45611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3315903" y="45362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3315903" y="44618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3315903" y="44371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3315903" y="43626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3315903" y="4337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3315903" y="42633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3315903" y="42386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3315903" y="41641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3315903" y="4139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3315903" y="40648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3315903" y="40400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3315903" y="39655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3315903" y="3940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3315903" y="38664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3315903" y="38415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3315903" y="376709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3315903" y="37423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3315903" y="36679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3315903" y="3643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3315903" y="35686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3315903" y="35437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3315903" y="34694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3315903" y="34445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3315903" y="33701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3315903" y="33452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3315903" y="327083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3315903" y="32461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3315903" y="317166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3315903" y="31467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3315903" y="307234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3315903" y="30476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3315903" y="29731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3315903" y="29483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3315903" y="28738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3315903" y="28490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3315903" y="277456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3315903" y="27498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3315903" y="26753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3315903" y="26505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3315903" y="25760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3315903" y="2551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3315903" y="247691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3315903" y="24520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3315903" y="23776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3315903" y="2352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3315903" y="22784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3315903" y="22535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3315903" y="21791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3315903" y="2154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3315903" y="20798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3315903" y="2055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3315903" y="1997219"/>
            <a:ext cx="0" cy="33020"/>
          </a:xfrm>
          <a:custGeom>
            <a:avLst/>
            <a:gdLst/>
            <a:ahLst/>
            <a:cxnLst/>
            <a:rect l="l" t="t" r="r" b="b"/>
            <a:pathLst>
              <a:path h="33019">
                <a:moveTo>
                  <a:pt x="0" y="33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3031883" y="4573985"/>
            <a:ext cx="68580" cy="0"/>
          </a:xfrm>
          <a:custGeom>
            <a:avLst/>
            <a:gdLst/>
            <a:ahLst/>
            <a:cxnLst/>
            <a:rect l="l" t="t" r="r" b="b"/>
            <a:pathLst>
              <a:path w="68580">
                <a:moveTo>
                  <a:pt x="0" y="0"/>
                </a:moveTo>
                <a:lnTo>
                  <a:pt x="68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312504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314990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322434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324907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332352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334838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342283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344768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352213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354686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362130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364617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372061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374534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381979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384465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391909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394395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401827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404313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411757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414243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4216885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424161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431605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434091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4415365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444009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451453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453939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461384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4638706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4713153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473787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481232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483718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491163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493636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501080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503566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511011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513497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520942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523414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530859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533345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540790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543262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5507075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553193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560638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563124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570555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5730416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580486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652447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659891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662364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669809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672295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679739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682225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689657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692143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699587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02074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09518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11991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19436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1922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29366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31839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39284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41770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49214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51700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591455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61618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69062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771548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78993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781466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88910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91396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98841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8013276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8087723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811244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818689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8211756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8286203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831092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838537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841023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848468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850941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858385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860871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8683163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870802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878247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880719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888164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890650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898095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900567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9080126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910498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917943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920429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927874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9303466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9377913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940277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947722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9501947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957639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960125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967570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970056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9774874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979973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987418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989904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997348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999821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007266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0097522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017196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0196695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0271142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029600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037045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039530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046975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0494483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056893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0593789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0668237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0692964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0767410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0792270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0866718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0891578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0965891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0990751" y="457398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1065199" y="4573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1090058" y="4573985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3044446" y="227348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>
                <a:moveTo>
                  <a:pt x="0" y="0"/>
                </a:moveTo>
                <a:lnTo>
                  <a:pt x="425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311180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313653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321098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323584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331029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333501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340946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343432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350877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353363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360807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363280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370725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373211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380655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383128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390573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393059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400503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402976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410421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412907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420351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422837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430282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432755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440200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442686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450130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452603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460048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462534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469978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472464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479909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482382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489826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492312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499757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502230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509674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512160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519605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522091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529522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532008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539453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541939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549384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551857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559301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561787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5692324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571704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579149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581635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5890804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591566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599011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601483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08928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11414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618859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621331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628776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631262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638707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641193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648624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651110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658555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661041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668485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670958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678403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680889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688334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690806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6982514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700737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708182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710668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718112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720585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728030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730516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737960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740433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747878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750364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757809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760294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767739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770212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777657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780143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787587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7900603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797505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799991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8074357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809921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817353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819839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827283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829769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8372144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839687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847131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849617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857062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859535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866979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869465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876910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879396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886841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8893139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896758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899244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906689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909162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9166066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919092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926537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929023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9364548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938940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9463854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948871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956316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958788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966233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968719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976164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9786368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986081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988567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996012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998498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1005943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10084156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1015860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1018346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1025791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10282637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1035708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1038194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10456391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1048125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1055556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10580424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1065487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1067973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10754180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1077890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10853353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10878211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1095265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10977385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11051832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11076692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11151139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11176000" y="2273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11250445" y="2273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11275174" y="227348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>
                <a:moveTo>
                  <a:pt x="0" y="0"/>
                </a:moveTo>
                <a:lnTo>
                  <a:pt x="425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11164490" y="394352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11164490" y="448430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11164490" y="502026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11164490" y="5477773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11164490" y="5626535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11164490" y="3321889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11164490" y="268902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11164490" y="2170566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3042174" y="5567056"/>
            <a:ext cx="67945" cy="0"/>
          </a:xfrm>
          <a:custGeom>
            <a:avLst/>
            <a:gdLst/>
            <a:ahLst/>
            <a:cxnLst/>
            <a:rect l="l" t="t" r="r" b="b"/>
            <a:pathLst>
              <a:path w="67944">
                <a:moveTo>
                  <a:pt x="0" y="0"/>
                </a:moveTo>
                <a:lnTo>
                  <a:pt x="67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313426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315912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323357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325829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333274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3357605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343205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345691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353135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3556085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363053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365539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372984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3754565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382901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385387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392831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395317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402749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405235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412680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415166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422610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425083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432528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435014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442458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444931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452376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454862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462306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464792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472237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474710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482154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484640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4920856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494558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502003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504488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511933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514419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521851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524337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531781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534267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541712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544185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551629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554115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561560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564033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571477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573963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581408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5838945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591339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593811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601256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611187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6211046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6235906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631035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633521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640966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643438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650883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742692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750137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752623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760067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762540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769985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772471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7799157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782388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789833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792319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799763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02249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809681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812167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819611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822097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8295426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832015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839460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841945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8493906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851863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859308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861794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8692386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871724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879169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8816421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889086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891572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899017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901490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908934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911420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918865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921351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928782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931268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938713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9411996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948644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951116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9585615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961047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968492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9709650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9784098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980895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988340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9908264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998271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10007437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10081884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1010674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1018119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10205918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1028036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10305226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10379671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1040453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1047897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0503706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057815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060301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0677459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0702185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10776632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10801493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1087594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10900799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10975113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10999972" y="556705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11074420" y="5567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11099280" y="5567056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0" y="0"/>
                </a:moveTo>
                <a:lnTo>
                  <a:pt x="673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3043243" y="5719557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313519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3159926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323437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325923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3333680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3358540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343298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3457713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3532160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3557021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363146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365619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373064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3755501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382994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3854809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392912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395398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402842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405328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412773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422690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432621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442538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452469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4624003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472317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482248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492165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502096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512013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521944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531875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541792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551723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561640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5715713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581502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591419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593905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601350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603822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611267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6137535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621198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623684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631128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6336015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6410463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643532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6509770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772551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779995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7824820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789926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792412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799844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8023300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809774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812260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819705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221780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829622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832108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839553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8420261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849470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519569" y="5719557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67094" y="0"/>
                </a:lnTo>
                <a:lnTo>
                  <a:pt x="139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68436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70909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8783540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880840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888284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890770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898215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900688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908132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9106189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918063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9205362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927980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9304669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937911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9403976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9478289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9503149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957759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960245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9676903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9701631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9776077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980093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987538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9900111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9974558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999941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1007386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1009872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1017317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1019789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027234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10297205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1037165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10396378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10470825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10495686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10570132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10594994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10669306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10694166" y="5719791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1076861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10793473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1086792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10892647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10967094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10991953" y="571955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11066401" y="57195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11091126" y="5719557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11430141" y="6285772"/>
            <a:ext cx="119380" cy="117475"/>
          </a:xfrm>
          <a:custGeom>
            <a:avLst/>
            <a:gdLst/>
            <a:ahLst/>
            <a:cxnLst/>
            <a:rect l="l" t="t" r="r" b="b"/>
            <a:pathLst>
              <a:path w="119379" h="117475">
                <a:moveTo>
                  <a:pt x="119028" y="58831"/>
                </a:moveTo>
                <a:lnTo>
                  <a:pt x="104548" y="19916"/>
                </a:lnTo>
                <a:lnTo>
                  <a:pt x="68675" y="0"/>
                </a:lnTo>
                <a:lnTo>
                  <a:pt x="52058" y="1234"/>
                </a:lnTo>
                <a:lnTo>
                  <a:pt x="14734" y="20552"/>
                </a:lnTo>
                <a:lnTo>
                  <a:pt x="0" y="56149"/>
                </a:lnTo>
                <a:lnTo>
                  <a:pt x="1649" y="71237"/>
                </a:lnTo>
                <a:lnTo>
                  <a:pt x="23553" y="106132"/>
                </a:lnTo>
                <a:lnTo>
                  <a:pt x="48349" y="117339"/>
                </a:lnTo>
                <a:lnTo>
                  <a:pt x="65372" y="116273"/>
                </a:lnTo>
                <a:lnTo>
                  <a:pt x="103392" y="97785"/>
                </a:lnTo>
                <a:lnTo>
                  <a:pt x="118866" y="63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11489692" y="6109836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8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11430082" y="610288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0" y="59474"/>
                </a:moveTo>
                <a:lnTo>
                  <a:pt x="5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11433557" y="610983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0" y="56007"/>
                </a:moveTo>
                <a:lnTo>
                  <a:pt x="56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11489696" y="6102889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89">
                <a:moveTo>
                  <a:pt x="59474" y="59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11489688" y="6109831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4">
                <a:moveTo>
                  <a:pt x="56006" y="56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11430082" y="6162363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479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11545696" y="6162358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479"/>
                </a:moveTo>
                <a:lnTo>
                  <a:pt x="3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11489692" y="6270631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0" y="74040"/>
                </a:moveTo>
                <a:lnTo>
                  <a:pt x="74041" y="0"/>
                </a:lnTo>
                <a:lnTo>
                  <a:pt x="442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11563738" y="6270626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10394773" y="6426334"/>
            <a:ext cx="953135" cy="29845"/>
          </a:xfrm>
          <a:custGeom>
            <a:avLst/>
            <a:gdLst/>
            <a:ahLst/>
            <a:cxnLst/>
            <a:rect l="l" t="t" r="r" b="b"/>
            <a:pathLst>
              <a:path w="953134" h="29845">
                <a:moveTo>
                  <a:pt x="952842" y="29806"/>
                </a:moveTo>
                <a:lnTo>
                  <a:pt x="952842" y="0"/>
                </a:lnTo>
                <a:lnTo>
                  <a:pt x="476351" y="0"/>
                </a:lnTo>
                <a:lnTo>
                  <a:pt x="476351" y="29806"/>
                </a:lnTo>
                <a:lnTo>
                  <a:pt x="238175" y="29806"/>
                </a:lnTo>
                <a:lnTo>
                  <a:pt x="238175" y="0"/>
                </a:lnTo>
                <a:lnTo>
                  <a:pt x="119087" y="0"/>
                </a:lnTo>
                <a:lnTo>
                  <a:pt x="119087" y="29806"/>
                </a:lnTo>
                <a:lnTo>
                  <a:pt x="89281" y="29806"/>
                </a:lnTo>
                <a:lnTo>
                  <a:pt x="89281" y="0"/>
                </a:lnTo>
                <a:lnTo>
                  <a:pt x="59474" y="0"/>
                </a:lnTo>
                <a:lnTo>
                  <a:pt x="59474" y="29806"/>
                </a:ln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10761684" y="4100973"/>
            <a:ext cx="117998" cy="27266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10755448" y="583289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0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10757119" y="583530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10756985" y="583423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10756851" y="583209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10756718" y="583102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10756451" y="58278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10756317" y="582675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10754512" y="582234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5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10756317" y="5825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10756189" y="582461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10756183" y="58244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10756056" y="582340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10755915" y="5822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10755776" y="582019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10755655" y="581912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10755521" y="581698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10755376" y="58159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10753576" y="5811580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4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10755247" y="5814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10755107" y="58127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10754980" y="581164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10754847" y="580950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10754713" y="58084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10754713" y="58072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10753176" y="580516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540" y="0"/>
                </a:lnTo>
              </a:path>
            </a:pathLst>
          </a:custGeom>
          <a:ln w="41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10754446" y="58052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10754313" y="58041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10754180" y="58020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10754180" y="5801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10754039" y="580095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10754045" y="58008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10752508" y="5798079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673" y="0"/>
                </a:lnTo>
              </a:path>
            </a:pathLst>
          </a:custGeom>
          <a:ln w="5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10754045" y="57997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10753783" y="579760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10753651" y="57965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10753505" y="57944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10753383" y="57933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10751839" y="579059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674" y="0"/>
                </a:lnTo>
              </a:path>
            </a:pathLst>
          </a:custGeom>
          <a:ln w="5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10753115" y="57901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10752982" y="578905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10752842" y="57869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10752708" y="578585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10751170" y="578311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674" y="0"/>
                </a:lnTo>
              </a:path>
            </a:pathLst>
          </a:custGeom>
          <a:ln w="5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10752708" y="57846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10752441" y="578264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10752308" y="578157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10752174" y="57794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10752039" y="577836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10750502" y="577556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673" y="0"/>
                </a:lnTo>
              </a:path>
            </a:pathLst>
          </a:custGeom>
          <a:ln w="53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10752039" y="5777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10751906" y="57760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10751779" y="577516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10751773" y="57750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10751633" y="577395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10751512" y="577181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10751366" y="577074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10750235" y="57701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10751244" y="576860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10751111" y="57675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10750965" y="576646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10749833" y="576586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10750843" y="576432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10750697" y="576325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10749567" y="57626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10750570" y="57611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10750436" y="576005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10750302" y="57589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10749165" y="57583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10750168" y="575684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10750035" y="575577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10748898" y="57551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10749901" y="575364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10749767" y="575257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10749767" y="57524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10749640" y="575150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126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10749634" y="5751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10747830" y="5747023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4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10749494" y="57492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10749374" y="574815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10749240" y="574601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10749094" y="574494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10748972" y="574387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10748826" y="574174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10748704" y="574067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10746893" y="573633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4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10748571" y="573853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10748431" y="573746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10748163" y="573426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10748029" y="573319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10747896" y="573105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10747763" y="572998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10745958" y="572557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5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10747629" y="57277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10747502" y="572677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10747495" y="57266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10747368" y="572556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10747222" y="572343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10747102" y="572236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10746961" y="5721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10746833" y="571915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10746700" y="571808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10744888" y="571374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2" y="0"/>
                </a:lnTo>
              </a:path>
            </a:pathLst>
          </a:custGeom>
          <a:ln w="84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10746554" y="571594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10746421" y="571487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10746159" y="571167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10746024" y="571060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10745891" y="57084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10745758" y="570739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10743953" y="570298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5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10745491" y="57041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10745491" y="57040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10745351" y="57031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800"/>
                </a:moveTo>
                <a:lnTo>
                  <a:pt x="139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10745357" y="5702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10745357" y="57019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10745230" y="570084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10745083" y="569977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10743285" y="5694897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10744830" y="569656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10744683" y="569549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10744549" y="569335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10744428" y="56922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10742616" y="568741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9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10744154" y="568908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10744020" y="568801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10743886" y="568587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10743752" y="568480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10743752" y="56836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10741948" y="5679861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4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10743486" y="568160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10743352" y="568053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10743352" y="56793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10743213" y="56783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10743218" y="56782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10743091" y="567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10743084" y="5677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10741280" y="567230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10742811" y="567397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10742678" y="567290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10742556" y="567076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10742423" y="566970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10740612" y="5664825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10742156" y="566649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10742010" y="566542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10741882" y="566328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10741748" y="566221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10741614" y="566008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10741480" y="565901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10741347" y="565794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10739542" y="565353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5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10741214" y="565580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10741080" y="565473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10741080" y="5654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10741080" y="56535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10740941" y="565245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10740806" y="565138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10740686" y="56503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10740552" y="564818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10740406" y="56471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10738606" y="564277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1" y="0"/>
                </a:lnTo>
              </a:path>
            </a:pathLst>
          </a:custGeom>
          <a:ln w="84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10740284" y="564497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10740138" y="564390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10740018" y="564283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10739878" y="564070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10739743" y="56396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10739610" y="563749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10739477" y="563642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10739343" y="563535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10737670" y="563147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9" y="0"/>
                </a:lnTo>
              </a:path>
            </a:pathLst>
          </a:custGeom>
          <a:ln w="74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10739210" y="563321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10739075" y="563214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10738940" y="563000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10738940" y="5629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10738814" y="562894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800"/>
                </a:moveTo>
                <a:lnTo>
                  <a:pt x="0" y="1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10738807" y="56288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10738673" y="5627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10737002" y="5623924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3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10738534" y="562559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10738413" y="56245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10738267" y="56223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10738146" y="562131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2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10738006" y="56202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10736334" y="561644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807" y="0"/>
                </a:lnTo>
              </a:path>
            </a:pathLst>
          </a:custGeom>
          <a:ln w="735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10737866" y="561810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0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10737746" y="561703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13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10737605" y="561490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10737471" y="561383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10735532" y="5608222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942" y="0"/>
                </a:lnTo>
              </a:path>
            </a:pathLst>
          </a:custGeom>
          <a:ln w="88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10737205" y="56106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10737070" y="560955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127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10736936" y="56074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10736803" y="560635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139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10736803" y="5606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10736668" y="56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927158" y="5599400"/>
            <a:ext cx="4829810" cy="119380"/>
          </a:xfrm>
          <a:custGeom>
            <a:avLst/>
            <a:gdLst/>
            <a:ahLst/>
            <a:cxnLst/>
            <a:rect l="l" t="t" r="r" b="b"/>
            <a:pathLst>
              <a:path w="4829809" h="119379">
                <a:moveTo>
                  <a:pt x="0" y="0"/>
                </a:moveTo>
                <a:lnTo>
                  <a:pt x="0" y="119227"/>
                </a:lnTo>
                <a:lnTo>
                  <a:pt x="4829429" y="1192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961510" y="5673780"/>
            <a:ext cx="4749165" cy="0"/>
          </a:xfrm>
          <a:custGeom>
            <a:avLst/>
            <a:gdLst/>
            <a:ahLst/>
            <a:cxnLst/>
            <a:rect l="l" t="t" r="r" b="b"/>
            <a:pathLst>
              <a:path w="4749165">
                <a:moveTo>
                  <a:pt x="0" y="0"/>
                </a:moveTo>
                <a:lnTo>
                  <a:pt x="4748827" y="0"/>
                </a:lnTo>
              </a:path>
            </a:pathLst>
          </a:custGeom>
          <a:ln w="68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7650197" y="2768685"/>
            <a:ext cx="0" cy="57785"/>
          </a:xfrm>
          <a:custGeom>
            <a:avLst/>
            <a:gdLst/>
            <a:ahLst/>
            <a:cxnLst/>
            <a:rect l="l" t="t" r="r" b="b"/>
            <a:pathLst>
              <a:path h="57785">
                <a:moveTo>
                  <a:pt x="0" y="0"/>
                </a:moveTo>
                <a:lnTo>
                  <a:pt x="0" y="572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7650129" y="2850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7650129" y="28756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7650129" y="2950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7650129" y="29747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7650129" y="3049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7650129" y="30740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7650129" y="31485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7650129" y="31733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7650129" y="32477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7650129" y="32725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7650129" y="3347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7650129" y="33718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7650129" y="3446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7650129" y="34710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7650129" y="3545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7650129" y="35703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7650129" y="3644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7650129" y="36695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7650129" y="3743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7650129" y="37688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7650129" y="3843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7650129" y="38681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7650129" y="3942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7650129" y="39673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7650129" y="4041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7650129" y="40666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7650129" y="4141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7650129" y="41657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7650129" y="4240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7650129" y="42651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7650129" y="4339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7650129" y="43642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7650129" y="4438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7649929" y="4446342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66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7650129" y="4538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7650129" y="45628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7650129" y="4637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7650129" y="46620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7650129" y="4736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7650129" y="47613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7650129" y="48358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7650129" y="4860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7650129" y="4934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7650129" y="49598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7650129" y="5034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7650129" y="50590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7650129" y="5133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7650129" y="51583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7650129" y="52327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7650129" y="52576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7650129" y="5332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7650129" y="53568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7650129" y="5431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7650129" y="54561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7650129" y="5530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7650129" y="55552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7650129" y="5629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7650129" y="56546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7650129" y="5729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7650129" y="57539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7650129" y="5828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7650129" y="58530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7650129" y="5927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7650129" y="595238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8416653" y="2770680"/>
            <a:ext cx="0" cy="55244"/>
          </a:xfrm>
          <a:custGeom>
            <a:avLst/>
            <a:gdLst/>
            <a:ahLst/>
            <a:cxnLst/>
            <a:rect l="l" t="t" r="r" b="b"/>
            <a:pathLst>
              <a:path h="55244">
                <a:moveTo>
                  <a:pt x="0" y="0"/>
                </a:moveTo>
                <a:lnTo>
                  <a:pt x="0" y="5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8416652" y="2850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8416652" y="28756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8416652" y="2950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8416652" y="29747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8416652" y="3049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8416652" y="30740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8416652" y="31485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8416652" y="31733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8416652" y="32477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8416652" y="32725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8416652" y="3347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8416652" y="33718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8416652" y="3446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8416652" y="34710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8416652" y="3545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8416652" y="35703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8416652" y="3644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8416652" y="36695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8416652" y="3743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8416652" y="37688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8416652" y="3843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8416652" y="38681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8416652" y="3942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8416652" y="39673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8416652" y="4041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8416652" y="40666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8416652" y="4141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8416652" y="41657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8416652" y="4240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8416652" y="42651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8416652" y="4339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8416652" y="43642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8416652" y="4438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8416652" y="446358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8416652" y="4538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8416652" y="45628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8416652" y="4637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8416652" y="46620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8416652" y="4736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8416652" y="47613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8416652" y="48358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8416652" y="4860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8416652" y="4934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8416652" y="49598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8416652" y="5034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8416652" y="5133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8419660" y="5059025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8888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8416652" y="52327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8416652" y="52576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8416652" y="5332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8416652" y="5431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8419660" y="5356814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8886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8416652" y="5530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8416652" y="55552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8416652" y="5629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8416652" y="56546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8416652" y="5729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8416652" y="57539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8416652" y="5828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8416652" y="58530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8416652" y="5927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8416652" y="595238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9181438" y="2766949"/>
            <a:ext cx="0" cy="59055"/>
          </a:xfrm>
          <a:custGeom>
            <a:avLst/>
            <a:gdLst/>
            <a:ahLst/>
            <a:cxnLst/>
            <a:rect l="l" t="t" r="r" b="b"/>
            <a:pathLst>
              <a:path h="59055">
                <a:moveTo>
                  <a:pt x="0" y="0"/>
                </a:moveTo>
                <a:lnTo>
                  <a:pt x="0" y="58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9181438" y="2850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9181438" y="28756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9181438" y="2950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9181438" y="29747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9181438" y="3049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9181438" y="30740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9181438" y="31485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9181438" y="31733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9181438" y="32477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9181438" y="32725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9181438" y="3347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9181438" y="33718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9181438" y="3446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9181438" y="34710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9181438" y="3545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9181438" y="35703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9181438" y="3644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9181438" y="36695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9181438" y="3743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9181438" y="37688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9181438" y="3843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9181438" y="38681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9181438" y="3942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9181438" y="39673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9181438" y="4041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9181438" y="40666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9181438" y="4141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9181438" y="41657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9181438" y="4240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9181438" y="42651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9181438" y="4339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9181438" y="43642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9181438" y="4438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9181438" y="446358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9181438" y="4538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9181438" y="45628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9181438" y="4637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9181438" y="46620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9181438" y="4736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9181438" y="47613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9181438" y="48358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9181438" y="4860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9181438" y="4934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9181438" y="49598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9181438" y="5034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9181438" y="50590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9181438" y="5133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9181438" y="51583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9181438" y="52327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9181438" y="52576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9181438" y="5332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9181438" y="53568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9181438" y="54312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9181438" y="54561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9181438" y="5530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9181438" y="55552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9181438" y="5629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9181438" y="56546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9181438" y="5729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9181438" y="57539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9181438" y="5828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9181438" y="58530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9181438" y="5927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9181438" y="5952388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10168494" y="2000688"/>
            <a:ext cx="0" cy="30480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299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10168494" y="20554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10168494" y="208034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10168494" y="21547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10168494" y="21795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10168494" y="2253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10168494" y="227882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10168494" y="2353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10168494" y="237800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10168494" y="2452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10168494" y="24773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10168494" y="2551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10168494" y="25766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10168494" y="2650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10168494" y="267578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10168494" y="2750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10168494" y="27750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10168494" y="2849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10168494" y="28742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10168494" y="2948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10168494" y="29735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10168494" y="30480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10168494" y="30727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10168494" y="3147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10168494" y="317205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10168494" y="3246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10168494" y="327136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10168494" y="33458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10168494" y="337053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10168494" y="34449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10168494" y="34698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10168494" y="35442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10168494" y="35690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10168494" y="3643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10168494" y="366832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10168494" y="37427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10168494" y="37674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10168494" y="3841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10168494" y="38668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10168494" y="39412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10168494" y="396611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10168494" y="4040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10168494" y="40652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10168494" y="4139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10168494" y="41645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10168494" y="42390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10168494" y="42637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10168494" y="4338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10168494" y="43630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10168494" y="44375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10168494" y="446238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10168494" y="4536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10168494" y="45615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10168494" y="46360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10168494" y="466086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10168494" y="4735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10168494" y="476003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10168494" y="48344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10168494" y="48593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10168494" y="49337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10168494" y="49585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10168494" y="50329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10168494" y="505782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10168494" y="51322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10168494" y="51571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10168494" y="52314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10168494" y="525630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10168494" y="53307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10168494" y="535561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10168494" y="54300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10168494" y="54547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10168494" y="5529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10168494" y="555409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10168494" y="56285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10168494" y="565326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10168494" y="57277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10168494" y="57525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10168494" y="58270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10168494" y="58518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10168494" y="5926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10168494" y="5951052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6112007" y="1994140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6112007" y="2053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6112007" y="20780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6112007" y="2152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6112007" y="21773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6112007" y="2251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6112007" y="227669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6112007" y="23511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6112007" y="23758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6112007" y="24503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6112007" y="24751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6112007" y="2549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6112007" y="257434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6112007" y="2648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6112007" y="26736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6112007" y="27480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6112007" y="277295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6112007" y="2847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6112007" y="28721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6112007" y="29465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6112007" y="29714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6112007" y="3045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6112007" y="30706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6112007" y="3145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6112007" y="31699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6112007" y="3244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6112007" y="32690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6112007" y="3343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6112007" y="33683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6112007" y="34428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6112007" y="34677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6112007" y="35420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6112007" y="35668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6112007" y="3641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6112007" y="36661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6112007" y="3740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6112007" y="37653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6112007" y="3839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6112007" y="38646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6112007" y="39391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6112007" y="40382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6112007" y="4137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6112007" y="4236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6112007" y="4336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6112007" y="44353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6112007" y="45345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6112007" y="4633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6112007" y="47330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6112007" y="48323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6112007" y="3963841"/>
            <a:ext cx="0" cy="942975"/>
          </a:xfrm>
          <a:custGeom>
            <a:avLst/>
            <a:gdLst/>
            <a:ahLst/>
            <a:cxnLst/>
            <a:rect l="l" t="t" r="r" b="b"/>
            <a:pathLst>
              <a:path h="942975">
                <a:moveTo>
                  <a:pt x="0" y="0"/>
                </a:moveTo>
                <a:lnTo>
                  <a:pt x="0" y="942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6112007" y="49316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6112007" y="5030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6112007" y="4956376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0"/>
                </a:moveTo>
                <a:lnTo>
                  <a:pt x="0" y="1488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6112007" y="5130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6112007" y="515485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6112007" y="5229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6112007" y="525416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6112007" y="53286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6112007" y="53534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6112007" y="5427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6112007" y="54526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6112007" y="5527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6112007" y="555195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6112007" y="5626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6112007" y="56511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6112007" y="5725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6112007" y="57504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6112007" y="58248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6112007" y="584960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6112007" y="5924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6112007" y="5948913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5346687" y="1990931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5346687" y="2050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5346687" y="207540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5346687" y="2149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5346687" y="21747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5346687" y="2249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5346687" y="22738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5346687" y="2348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5346687" y="237319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5346687" y="24476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5346687" y="24723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5346687" y="25468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5346687" y="25716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5346687" y="2646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5346687" y="26709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5346687" y="27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5346687" y="27701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5346687" y="28445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5346687" y="286945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5346687" y="29439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5346687" y="29686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5346687" y="3043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5346687" y="306793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5346687" y="3142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5346687" y="31671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5346687" y="32415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5346687" y="326641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5346687" y="33408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5346687" y="336572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5346687" y="34401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5346687" y="346490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5346687" y="3539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5346687" y="3564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5346687" y="3638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5346687" y="366337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5346687" y="37378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5346687" y="37626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5346687" y="3837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5346687" y="38619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5346687" y="39363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5346687" y="39611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5346687" y="4035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5346687" y="40604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5346687" y="41349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5346687" y="41596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5346687" y="4234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4825140" y="4257818"/>
            <a:ext cx="1042267" cy="37450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5346687" y="46559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5346687" y="47303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5346687" y="47552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5346687" y="4829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5351063" y="4854397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0"/>
                </a:moveTo>
                <a:lnTo>
                  <a:pt x="0" y="232158"/>
                </a:lnTo>
              </a:path>
            </a:pathLst>
          </a:custGeom>
          <a:ln w="110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5346687" y="4928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5346687" y="49537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5346687" y="5028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5346687" y="50528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5346687" y="5127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5346687" y="515218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5346687" y="52266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5346687" y="52514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5346687" y="5325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5346687" y="535066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5346687" y="54251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5346687" y="544997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5346687" y="55244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5346687" y="55491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5346687" y="56235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5346687" y="56484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5346687" y="5722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5346687" y="57477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5346687" y="58220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5346687" y="58469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5346687" y="59213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5346687" y="5946240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0"/>
                </a:moveTo>
                <a:lnTo>
                  <a:pt x="0" y="34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5258058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6023243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7561500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8328024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9092808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10642961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10079865" y="599008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5256854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6023243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5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7561500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8328024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9092808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10079865" y="1817579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7650264" y="27438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7650264" y="26693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7650264" y="26446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7650264" y="2570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7650264" y="2545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7650264" y="24708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7650264" y="24460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7650264" y="23717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7650264" y="23468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7650264" y="227241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7650264" y="2247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7650264" y="217310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7650264" y="21483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7650264" y="20739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7650264" y="20490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7650264" y="1992005"/>
            <a:ext cx="0" cy="32384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32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8416652" y="2745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8416652" y="2671518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0" y="49580"/>
                </a:move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8416786" y="26466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8416786" y="257221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8416786" y="25473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8416786" y="24728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8416786" y="2448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8416786" y="23737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8416786" y="2348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8416786" y="227441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8416786" y="2249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8416786" y="217524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8416786" y="21503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8416786" y="20759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8416786" y="2051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8416786" y="19767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8416786" y="1951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8416786" y="1898836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28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9181438" y="2742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9181438" y="26677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9181438" y="26429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9181438" y="25684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9181438" y="2543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9181438" y="24692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9181438" y="24444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9181438" y="236998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9181438" y="23451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9181438" y="22706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9181438" y="2245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9181438" y="21715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5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9181438" y="21466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9181438" y="20721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9181438" y="2047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9181438" y="1992407"/>
            <a:ext cx="0" cy="30480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6811819" y="5982462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27"/>
                </a:lnTo>
                <a:lnTo>
                  <a:pt x="141123" y="15921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4"/>
                </a:lnTo>
                <a:lnTo>
                  <a:pt x="13482" y="41022"/>
                </a:lnTo>
                <a:lnTo>
                  <a:pt x="0" y="77443"/>
                </a:lnTo>
                <a:lnTo>
                  <a:pt x="872" y="93915"/>
                </a:lnTo>
                <a:lnTo>
                  <a:pt x="14932" y="135868"/>
                </a:lnTo>
                <a:lnTo>
                  <a:pt x="42844" y="164539"/>
                </a:lnTo>
                <a:lnTo>
                  <a:pt x="80356" y="177237"/>
                </a:lnTo>
                <a:lnTo>
                  <a:pt x="96419" y="176265"/>
                </a:lnTo>
                <a:lnTo>
                  <a:pt x="137598" y="161656"/>
                </a:lnTo>
                <a:lnTo>
                  <a:pt x="165793" y="132940"/>
                </a:lnTo>
                <a:lnTo>
                  <a:pt x="177829" y="94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 txBox="1"/>
          <p:nvPr/>
        </p:nvSpPr>
        <p:spPr>
          <a:xfrm>
            <a:off x="6546894" y="5943429"/>
            <a:ext cx="1017905" cy="195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60"/>
              </a:lnSpc>
            </a:pP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CUT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T</a:t>
            </a:r>
            <a:r>
              <a:rPr sz="300" spc="15" dirty="0">
                <a:latin typeface="Lucida Sans Unicode"/>
                <a:cs typeface="Lucida Sans Unicode"/>
              </a:rPr>
              <a:t>O</a:t>
            </a:r>
            <a:r>
              <a:rPr sz="300" spc="5" dirty="0">
                <a:latin typeface="Lucida Sans Unicode"/>
                <a:cs typeface="Lucida Sans Unicode"/>
              </a:rPr>
              <a:t> B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REDUCE</a:t>
            </a:r>
            <a:r>
              <a:rPr sz="300" spc="15" dirty="0">
                <a:latin typeface="Lucida Sans Unicode"/>
                <a:cs typeface="Lucida Sans Unicode"/>
              </a:rPr>
              <a:t>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AND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MOVED</a:t>
            </a:r>
            <a:endParaRPr sz="300">
              <a:latin typeface="Lucida Sans Unicode"/>
              <a:cs typeface="Lucida Sans Unicode"/>
            </a:endParaRPr>
          </a:p>
          <a:p>
            <a:pPr marL="318770">
              <a:lnSpc>
                <a:spcPts val="960"/>
              </a:lnSpc>
            </a:pPr>
            <a:r>
              <a:rPr sz="800" spc="5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02" name="object 3402"/>
          <p:cNvSpPr txBox="1"/>
          <p:nvPr/>
        </p:nvSpPr>
        <p:spPr>
          <a:xfrm rot="19140000">
            <a:off x="3258305" y="4745092"/>
            <a:ext cx="539316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CLOSE EXISTING </a:t>
            </a:r>
            <a:r>
              <a:rPr sz="450" spc="22" baseline="9259" dirty="0">
                <a:latin typeface="Lucida Sans Unicode"/>
                <a:cs typeface="Lucida Sans Unicode"/>
              </a:rPr>
              <a:t>CURB CUT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3403" name="object 3403"/>
          <p:cNvSpPr txBox="1"/>
          <p:nvPr/>
        </p:nvSpPr>
        <p:spPr>
          <a:xfrm rot="19140000">
            <a:off x="4488230" y="3667558"/>
            <a:ext cx="539316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CLOSE EXISTING </a:t>
            </a:r>
            <a:r>
              <a:rPr sz="450" spc="22" baseline="9259" dirty="0">
                <a:latin typeface="Lucida Sans Unicode"/>
                <a:cs typeface="Lucida Sans Unicode"/>
              </a:rPr>
              <a:t>CURB CUT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3404" name="object 3404"/>
          <p:cNvSpPr txBox="1"/>
          <p:nvPr/>
        </p:nvSpPr>
        <p:spPr>
          <a:xfrm rot="18660000">
            <a:off x="7738915" y="4054631"/>
            <a:ext cx="16104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R23'-0"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05" name="object 3405"/>
          <p:cNvSpPr txBox="1"/>
          <p:nvPr/>
        </p:nvSpPr>
        <p:spPr>
          <a:xfrm>
            <a:off x="10519608" y="2969296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10'-0"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06" name="object 3406"/>
          <p:cNvSpPr txBox="1"/>
          <p:nvPr/>
        </p:nvSpPr>
        <p:spPr>
          <a:xfrm>
            <a:off x="7227072" y="4098830"/>
            <a:ext cx="126364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07" name="object 3407"/>
          <p:cNvSpPr txBox="1"/>
          <p:nvPr/>
        </p:nvSpPr>
        <p:spPr>
          <a:xfrm rot="19140000">
            <a:off x="4622928" y="3879754"/>
            <a:ext cx="308069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PROPERTY LINE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08" name="object 3408"/>
          <p:cNvSpPr txBox="1"/>
          <p:nvPr/>
        </p:nvSpPr>
        <p:spPr>
          <a:xfrm>
            <a:off x="2911518" y="3980809"/>
            <a:ext cx="8191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09" name="object 3409"/>
          <p:cNvSpPr txBox="1"/>
          <p:nvPr/>
        </p:nvSpPr>
        <p:spPr>
          <a:xfrm>
            <a:off x="2911538" y="4521584"/>
            <a:ext cx="10287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0" name="object 3410"/>
          <p:cNvSpPr txBox="1"/>
          <p:nvPr/>
        </p:nvSpPr>
        <p:spPr>
          <a:xfrm>
            <a:off x="2915943" y="5055677"/>
            <a:ext cx="9715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1" name="object 3411"/>
          <p:cNvSpPr txBox="1"/>
          <p:nvPr/>
        </p:nvSpPr>
        <p:spPr>
          <a:xfrm>
            <a:off x="2911524" y="5515057"/>
            <a:ext cx="106045" cy="277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5080" indent="-8890">
              <a:lnSpc>
                <a:spcPct val="122100"/>
              </a:lnSpc>
            </a:pPr>
            <a:r>
              <a:rPr sz="800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2" name="object 3412"/>
          <p:cNvSpPr txBox="1"/>
          <p:nvPr/>
        </p:nvSpPr>
        <p:spPr>
          <a:xfrm>
            <a:off x="3265524" y="6013464"/>
            <a:ext cx="9144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3" name="object 3413"/>
          <p:cNvSpPr txBox="1"/>
          <p:nvPr/>
        </p:nvSpPr>
        <p:spPr>
          <a:xfrm>
            <a:off x="4202388" y="6010656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4" name="object 3414"/>
          <p:cNvSpPr txBox="1"/>
          <p:nvPr/>
        </p:nvSpPr>
        <p:spPr>
          <a:xfrm>
            <a:off x="4992835" y="6012527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5" name="object 3415"/>
          <p:cNvSpPr txBox="1"/>
          <p:nvPr/>
        </p:nvSpPr>
        <p:spPr>
          <a:xfrm>
            <a:off x="11212816" y="3980809"/>
            <a:ext cx="8191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6" name="object 3416"/>
          <p:cNvSpPr txBox="1"/>
          <p:nvPr/>
        </p:nvSpPr>
        <p:spPr>
          <a:xfrm>
            <a:off x="11212836" y="4521584"/>
            <a:ext cx="10287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7" name="object 3417"/>
          <p:cNvSpPr txBox="1"/>
          <p:nvPr/>
        </p:nvSpPr>
        <p:spPr>
          <a:xfrm>
            <a:off x="11217240" y="5055677"/>
            <a:ext cx="9715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8" name="object 3418"/>
          <p:cNvSpPr txBox="1"/>
          <p:nvPr/>
        </p:nvSpPr>
        <p:spPr>
          <a:xfrm>
            <a:off x="11212819" y="5515057"/>
            <a:ext cx="105410" cy="277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5080" indent="-8890">
              <a:lnSpc>
                <a:spcPct val="122100"/>
              </a:lnSpc>
            </a:pPr>
            <a:r>
              <a:rPr sz="800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19" name="object 3419"/>
          <p:cNvSpPr txBox="1"/>
          <p:nvPr/>
        </p:nvSpPr>
        <p:spPr>
          <a:xfrm>
            <a:off x="6608660" y="3925211"/>
            <a:ext cx="25971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CIRCULATION = </a:t>
            </a:r>
            <a:r>
              <a:rPr sz="150" dirty="0">
                <a:latin typeface="Lucida Sans Unicode"/>
                <a:cs typeface="Lucida Sans Unicode"/>
              </a:rPr>
              <a:t>61</a:t>
            </a:r>
            <a:r>
              <a:rPr sz="150" spc="5" dirty="0">
                <a:latin typeface="Lucida Sans Unicode"/>
                <a:cs typeface="Lucida Sans Unicode"/>
              </a:rPr>
              <a:t>5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SF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420" name="object 3420"/>
          <p:cNvSpPr txBox="1"/>
          <p:nvPr/>
        </p:nvSpPr>
        <p:spPr>
          <a:xfrm>
            <a:off x="11432618" y="6418847"/>
            <a:ext cx="129539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PLAN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21" name="object 3421"/>
          <p:cNvSpPr txBox="1"/>
          <p:nvPr/>
        </p:nvSpPr>
        <p:spPr>
          <a:xfrm>
            <a:off x="11326907" y="6467766"/>
            <a:ext cx="27622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5" spc="7" baseline="55555" dirty="0">
                <a:latin typeface="Lucida Sans Unicode"/>
                <a:cs typeface="Lucida Sans Unicode"/>
              </a:rPr>
              <a:t>32'           </a:t>
            </a:r>
            <a:r>
              <a:rPr sz="225" spc="30" baseline="5555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NORTH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22" name="object 3422"/>
          <p:cNvSpPr txBox="1"/>
          <p:nvPr/>
        </p:nvSpPr>
        <p:spPr>
          <a:xfrm rot="2640000">
            <a:off x="11554631" y="6237240"/>
            <a:ext cx="5903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23" name="object 3423"/>
          <p:cNvSpPr txBox="1"/>
          <p:nvPr/>
        </p:nvSpPr>
        <p:spPr>
          <a:xfrm>
            <a:off x="10378599" y="6467375"/>
            <a:ext cx="278130" cy="78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 marR="5080" indent="-4445">
              <a:lnSpc>
                <a:spcPct val="136300"/>
              </a:lnSpc>
            </a:pPr>
            <a:r>
              <a:rPr sz="150" spc="5" dirty="0">
                <a:latin typeface="Lucida Sans Unicode"/>
                <a:cs typeface="Lucida Sans Unicode"/>
              </a:rPr>
              <a:t>0'               </a:t>
            </a:r>
            <a:r>
              <a:rPr sz="150" spc="2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4'</a:t>
            </a:r>
            <a:r>
              <a:rPr sz="150" dirty="0">
                <a:latin typeface="Lucida Sans Unicode"/>
                <a:cs typeface="Lucida Sans Unicode"/>
              </a:rPr>
              <a:t>                </a:t>
            </a:r>
            <a:r>
              <a:rPr sz="150" spc="-2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8' GRAPHIC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SCALE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IN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FEET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424" name="object 3424"/>
          <p:cNvSpPr txBox="1"/>
          <p:nvPr/>
        </p:nvSpPr>
        <p:spPr>
          <a:xfrm>
            <a:off x="10849745" y="6467766"/>
            <a:ext cx="565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16'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425" name="object 3425"/>
          <p:cNvSpPr txBox="1"/>
          <p:nvPr/>
        </p:nvSpPr>
        <p:spPr>
          <a:xfrm>
            <a:off x="10997839" y="6605031"/>
            <a:ext cx="965200" cy="167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INFORMATION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TAKE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FROM</a:t>
            </a:r>
            <a:endParaRPr sz="300">
              <a:latin typeface="Lucida Sans Unicode"/>
              <a:cs typeface="Lucida Sans Unicode"/>
            </a:endParaRPr>
          </a:p>
          <a:p>
            <a:pPr marL="12700" marR="5080" indent="1270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"SITE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PLAN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LAND</a:t>
            </a:r>
            <a:r>
              <a:rPr sz="300" spc="5" dirty="0">
                <a:latin typeface="Lucida Sans Unicode"/>
                <a:cs typeface="Lucida Sans Unicode"/>
              </a:rPr>
              <a:t>" B</a:t>
            </a:r>
            <a:r>
              <a:rPr sz="300" spc="15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BOSTO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SURVEY</a:t>
            </a:r>
            <a:r>
              <a:rPr sz="300" spc="5" dirty="0">
                <a:latin typeface="Lucida Sans Unicode"/>
                <a:cs typeface="Lucida Sans Unicode"/>
              </a:rPr>
              <a:t> , </a:t>
            </a:r>
            <a:r>
              <a:rPr sz="300" spc="10" dirty="0">
                <a:latin typeface="Lucida Sans Unicode"/>
                <a:cs typeface="Lucida Sans Unicode"/>
              </a:rPr>
              <a:t>INC DATED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FEBRUARY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14</a:t>
            </a:r>
            <a:r>
              <a:rPr sz="300" spc="5" dirty="0">
                <a:latin typeface="Lucida Sans Unicode"/>
                <a:cs typeface="Lucida Sans Unicode"/>
              </a:rPr>
              <a:t>, </a:t>
            </a:r>
            <a:r>
              <a:rPr sz="300" spc="10" dirty="0">
                <a:latin typeface="Lucida Sans Unicode"/>
                <a:cs typeface="Lucida Sans Unicode"/>
              </a:rPr>
              <a:t>2013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426" name="object 3426"/>
          <p:cNvSpPr txBox="1"/>
          <p:nvPr/>
        </p:nvSpPr>
        <p:spPr>
          <a:xfrm>
            <a:off x="6479293" y="6680500"/>
            <a:ext cx="4050665" cy="160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dirty="0">
                <a:latin typeface="Arial"/>
                <a:cs typeface="Arial"/>
              </a:rPr>
              <a:t>LOWE</a:t>
            </a:r>
            <a:r>
              <a:rPr sz="1050" spc="5" dirty="0">
                <a:latin typeface="Arial"/>
                <a:cs typeface="Arial"/>
              </a:rPr>
              <a:t>R</a:t>
            </a:r>
            <a:r>
              <a:rPr sz="1050" dirty="0">
                <a:latin typeface="Arial"/>
                <a:cs typeface="Arial"/>
              </a:rPr>
              <a:t> LEVE</a:t>
            </a:r>
            <a:r>
              <a:rPr sz="1050" spc="5" dirty="0">
                <a:latin typeface="Arial"/>
                <a:cs typeface="Arial"/>
              </a:rPr>
              <a:t>L</a:t>
            </a:r>
            <a:r>
              <a:rPr sz="1050" dirty="0">
                <a:latin typeface="Arial"/>
                <a:cs typeface="Arial"/>
              </a:rPr>
              <a:t> CAPACITY</a:t>
            </a:r>
            <a:r>
              <a:rPr sz="1050" spc="5" dirty="0">
                <a:latin typeface="Arial"/>
                <a:cs typeface="Arial"/>
              </a:rPr>
              <a:t>= </a:t>
            </a:r>
            <a:r>
              <a:rPr sz="1050" dirty="0">
                <a:latin typeface="Arial"/>
                <a:cs typeface="Arial"/>
              </a:rPr>
              <a:t>5</a:t>
            </a:r>
            <a:r>
              <a:rPr sz="1050" spc="5" dirty="0">
                <a:latin typeface="Arial"/>
                <a:cs typeface="Arial"/>
              </a:rPr>
              <a:t>0</a:t>
            </a:r>
            <a:r>
              <a:rPr sz="1050" dirty="0">
                <a:latin typeface="Arial"/>
                <a:cs typeface="Arial"/>
              </a:rPr>
              <a:t> </a:t>
            </a:r>
            <a:r>
              <a:rPr sz="1050" spc="5" dirty="0">
                <a:latin typeface="Arial"/>
                <a:cs typeface="Arial"/>
              </a:rPr>
              <a:t>+</a:t>
            </a:r>
            <a:r>
              <a:rPr sz="1050" dirty="0">
                <a:latin typeface="Arial"/>
                <a:cs typeface="Arial"/>
              </a:rPr>
              <a:t> 5</a:t>
            </a:r>
            <a:r>
              <a:rPr sz="1050" spc="5" dirty="0">
                <a:latin typeface="Arial"/>
                <a:cs typeface="Arial"/>
              </a:rPr>
              <a:t>0</a:t>
            </a:r>
            <a:r>
              <a:rPr sz="1050" dirty="0">
                <a:latin typeface="Arial"/>
                <a:cs typeface="Arial"/>
              </a:rPr>
              <a:t> </a:t>
            </a:r>
            <a:r>
              <a:rPr sz="1050" spc="5" dirty="0">
                <a:latin typeface="Arial"/>
                <a:cs typeface="Arial"/>
              </a:rPr>
              <a:t>VEHICLES</a:t>
            </a:r>
            <a:r>
              <a:rPr sz="1050" dirty="0">
                <a:latin typeface="Arial"/>
                <a:cs typeface="Arial"/>
              </a:rPr>
              <a:t> </a:t>
            </a:r>
            <a:r>
              <a:rPr sz="1050" spc="5" dirty="0">
                <a:latin typeface="Arial"/>
                <a:cs typeface="Arial"/>
              </a:rPr>
              <a:t>=</a:t>
            </a:r>
            <a:r>
              <a:rPr sz="1050" dirty="0">
                <a:latin typeface="Arial"/>
                <a:cs typeface="Arial"/>
              </a:rPr>
              <a:t> 12</a:t>
            </a:r>
            <a:r>
              <a:rPr sz="1050" spc="5" dirty="0">
                <a:latin typeface="Arial"/>
                <a:cs typeface="Arial"/>
              </a:rPr>
              <a:t>0</a:t>
            </a:r>
            <a:r>
              <a:rPr sz="1050" dirty="0">
                <a:latin typeface="Arial"/>
                <a:cs typeface="Arial"/>
              </a:rPr>
              <a:t> </a:t>
            </a:r>
            <a:r>
              <a:rPr sz="1050" spc="5" dirty="0">
                <a:latin typeface="Arial"/>
                <a:cs typeface="Arial"/>
              </a:rPr>
              <a:t>VEHICLES</a:t>
            </a:r>
            <a:endParaRPr sz="1050">
              <a:latin typeface="Arial"/>
              <a:cs typeface="Arial"/>
            </a:endParaRPr>
          </a:p>
        </p:txBody>
      </p:sp>
      <p:sp>
        <p:nvSpPr>
          <p:cNvPr id="3427" name="object 3427"/>
          <p:cNvSpPr txBox="1"/>
          <p:nvPr/>
        </p:nvSpPr>
        <p:spPr>
          <a:xfrm>
            <a:off x="6479293" y="6461421"/>
            <a:ext cx="2396490" cy="160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spc="5" dirty="0">
                <a:latin typeface="Arial"/>
                <a:cs typeface="Arial"/>
              </a:rPr>
              <a:t>THIS </a:t>
            </a:r>
            <a:r>
              <a:rPr sz="1050" dirty="0">
                <a:latin typeface="Arial"/>
                <a:cs typeface="Arial"/>
              </a:rPr>
              <a:t>LEVE</a:t>
            </a:r>
            <a:r>
              <a:rPr sz="1050" spc="5" dirty="0">
                <a:latin typeface="Arial"/>
                <a:cs typeface="Arial"/>
              </a:rPr>
              <a:t>L</a:t>
            </a:r>
            <a:r>
              <a:rPr sz="1050" dirty="0">
                <a:latin typeface="Arial"/>
                <a:cs typeface="Arial"/>
              </a:rPr>
              <a:t> CAPACIT</a:t>
            </a:r>
            <a:r>
              <a:rPr sz="1050" spc="5" dirty="0">
                <a:latin typeface="Arial"/>
                <a:cs typeface="Arial"/>
              </a:rPr>
              <a:t>Y </a:t>
            </a:r>
            <a:r>
              <a:rPr sz="1050" dirty="0">
                <a:latin typeface="Arial"/>
                <a:cs typeface="Arial"/>
              </a:rPr>
              <a:t>2</a:t>
            </a:r>
            <a:r>
              <a:rPr sz="1050" spc="5" dirty="0">
                <a:latin typeface="Arial"/>
                <a:cs typeface="Arial"/>
              </a:rPr>
              <a:t>0</a:t>
            </a:r>
            <a:r>
              <a:rPr sz="1050" dirty="0">
                <a:latin typeface="Arial"/>
                <a:cs typeface="Arial"/>
              </a:rPr>
              <a:t> </a:t>
            </a:r>
            <a:r>
              <a:rPr sz="1050" spc="5" dirty="0">
                <a:latin typeface="Arial"/>
                <a:cs typeface="Arial"/>
              </a:rPr>
              <a:t>VEHICLES</a:t>
            </a:r>
            <a:endParaRPr sz="1050">
              <a:latin typeface="Arial"/>
              <a:cs typeface="Arial"/>
            </a:endParaRPr>
          </a:p>
        </p:txBody>
      </p:sp>
      <p:sp>
        <p:nvSpPr>
          <p:cNvPr id="3428" name="object 3428"/>
          <p:cNvSpPr txBox="1"/>
          <p:nvPr/>
        </p:nvSpPr>
        <p:spPr>
          <a:xfrm>
            <a:off x="5298107" y="600838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29" name="object 3429"/>
          <p:cNvSpPr txBox="1"/>
          <p:nvPr/>
        </p:nvSpPr>
        <p:spPr>
          <a:xfrm>
            <a:off x="6069040" y="600838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0" name="object 3430"/>
          <p:cNvSpPr txBox="1"/>
          <p:nvPr/>
        </p:nvSpPr>
        <p:spPr>
          <a:xfrm>
            <a:off x="7605160" y="600838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1" name="object 3431"/>
          <p:cNvSpPr txBox="1"/>
          <p:nvPr/>
        </p:nvSpPr>
        <p:spPr>
          <a:xfrm>
            <a:off x="8372750" y="600838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2" name="object 3432"/>
          <p:cNvSpPr txBox="1"/>
          <p:nvPr/>
        </p:nvSpPr>
        <p:spPr>
          <a:xfrm>
            <a:off x="9094498" y="6010522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3" name="object 3433"/>
          <p:cNvSpPr txBox="1"/>
          <p:nvPr/>
        </p:nvSpPr>
        <p:spPr>
          <a:xfrm>
            <a:off x="10093462" y="6012426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4" name="object 3434"/>
          <p:cNvSpPr txBox="1"/>
          <p:nvPr/>
        </p:nvSpPr>
        <p:spPr>
          <a:xfrm>
            <a:off x="10653307" y="6012418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6811819" y="1809961"/>
            <a:ext cx="178435" cy="177800"/>
          </a:xfrm>
          <a:custGeom>
            <a:avLst/>
            <a:gdLst/>
            <a:ahLst/>
            <a:cxnLst/>
            <a:rect l="l" t="t" r="r" b="b"/>
            <a:pathLst>
              <a:path w="178434" h="177800">
                <a:moveTo>
                  <a:pt x="178045" y="88279"/>
                </a:moveTo>
                <a:lnTo>
                  <a:pt x="167974" y="47033"/>
                </a:lnTo>
                <a:lnTo>
                  <a:pt x="141123" y="15924"/>
                </a:lnTo>
                <a:lnTo>
                  <a:pt x="102538" y="0"/>
                </a:lnTo>
                <a:lnTo>
                  <a:pt x="85599" y="734"/>
                </a:lnTo>
                <a:lnTo>
                  <a:pt x="42736" y="14097"/>
                </a:lnTo>
                <a:lnTo>
                  <a:pt x="13482" y="41027"/>
                </a:lnTo>
                <a:lnTo>
                  <a:pt x="0" y="77445"/>
                </a:lnTo>
                <a:lnTo>
                  <a:pt x="872" y="93916"/>
                </a:lnTo>
                <a:lnTo>
                  <a:pt x="14932" y="135869"/>
                </a:lnTo>
                <a:lnTo>
                  <a:pt x="42845" y="164539"/>
                </a:lnTo>
                <a:lnTo>
                  <a:pt x="80357" y="177237"/>
                </a:lnTo>
                <a:lnTo>
                  <a:pt x="96420" y="176265"/>
                </a:lnTo>
                <a:lnTo>
                  <a:pt x="137598" y="161656"/>
                </a:lnTo>
                <a:lnTo>
                  <a:pt x="165793" y="132939"/>
                </a:lnTo>
                <a:lnTo>
                  <a:pt x="177830" y="94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6884944" y="1992936"/>
            <a:ext cx="0" cy="30480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6884944" y="20481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6884944" y="207299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6884944" y="21474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6884944" y="217216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6884944" y="2246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6884944" y="22714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6884944" y="23459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6884944" y="23706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6884944" y="24450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6884944" y="246995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6884944" y="25444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6884944" y="25692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6884944" y="2643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6884944" y="266843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6884944" y="2742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6884944" y="27677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6884944" y="28421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6884944" y="28669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6884944" y="2941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6884944" y="296622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6884944" y="3040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6884944" y="31398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6891593" y="3135040"/>
            <a:ext cx="0" cy="79375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6"/>
                </a:lnTo>
              </a:path>
            </a:pathLst>
          </a:custGeom>
          <a:ln w="155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6884944" y="3239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6884944" y="32640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6884944" y="33384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6884944" y="33631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6884944" y="34376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6884944" y="34624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6884944" y="35369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6884944" y="35616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6884944" y="36361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6884944" y="36609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6884944" y="37354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6884944" y="376028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6884944" y="3834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6884944" y="38594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6884944" y="3933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6884944" y="395876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6884944" y="40332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6884944" y="40579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6884944" y="41323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6884944" y="41572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6884944" y="4231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6884944" y="42564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6884944" y="43308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6884944" y="435572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6884944" y="4430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6884944" y="445503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6884944" y="4529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6884944" y="45542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6884944" y="4628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6884944" y="465351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6884944" y="47279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6884944" y="47526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6884944" y="4827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6884944" y="48519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6884944" y="49264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6884944" y="5025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6884944" y="51249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6884944" y="52242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6884944" y="53233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6884944" y="54227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6884944" y="55218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6884944" y="5621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6884944" y="4951164"/>
            <a:ext cx="0" cy="760730"/>
          </a:xfrm>
          <a:custGeom>
            <a:avLst/>
            <a:gdLst/>
            <a:ahLst/>
            <a:cxnLst/>
            <a:rect l="l" t="t" r="r" b="b"/>
            <a:pathLst>
              <a:path h="760729">
                <a:moveTo>
                  <a:pt x="0" y="0"/>
                </a:moveTo>
                <a:lnTo>
                  <a:pt x="0" y="7602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6884944" y="5720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6884944" y="574522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6884944" y="58196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6884944" y="584452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6884944" y="5918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6884944" y="5943701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6869303" y="508829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7635430" y="508829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9165132" y="508829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6631932" y="4958110"/>
            <a:ext cx="0" cy="753745"/>
          </a:xfrm>
          <a:custGeom>
            <a:avLst/>
            <a:gdLst/>
            <a:ahLst/>
            <a:cxnLst/>
            <a:rect l="l" t="t" r="r" b="b"/>
            <a:pathLst>
              <a:path h="753745">
                <a:moveTo>
                  <a:pt x="0" y="0"/>
                </a:moveTo>
                <a:lnTo>
                  <a:pt x="0" y="753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7138091" y="4958110"/>
            <a:ext cx="0" cy="753745"/>
          </a:xfrm>
          <a:custGeom>
            <a:avLst/>
            <a:gdLst/>
            <a:ahLst/>
            <a:cxnLst/>
            <a:rect l="l" t="t" r="r" b="b"/>
            <a:pathLst>
              <a:path h="753745">
                <a:moveTo>
                  <a:pt x="0" y="0"/>
                </a:moveTo>
                <a:lnTo>
                  <a:pt x="0" y="753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7391104" y="4958110"/>
            <a:ext cx="0" cy="753745"/>
          </a:xfrm>
          <a:custGeom>
            <a:avLst/>
            <a:gdLst/>
            <a:ahLst/>
            <a:cxnLst/>
            <a:rect l="l" t="t" r="r" b="b"/>
            <a:pathLst>
              <a:path h="753745">
                <a:moveTo>
                  <a:pt x="0" y="0"/>
                </a:moveTo>
                <a:lnTo>
                  <a:pt x="0" y="753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7644249" y="5121443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7419973" y="5642170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188" y="0"/>
                </a:moveTo>
                <a:lnTo>
                  <a:pt x="9770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7420911" y="5637761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621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7417434" y="562773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7413161" y="5119302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6007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33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7424517" y="5116629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368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7420774" y="5431666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7424384" y="5477104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154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7442293" y="5436873"/>
            <a:ext cx="71755" cy="8255"/>
          </a:xfrm>
          <a:custGeom>
            <a:avLst/>
            <a:gdLst/>
            <a:ahLst/>
            <a:cxnLst/>
            <a:rect l="l" t="t" r="r" b="b"/>
            <a:pathLst>
              <a:path w="71754" h="8254">
                <a:moveTo>
                  <a:pt x="0" y="0"/>
                </a:moveTo>
                <a:lnTo>
                  <a:pt x="35153" y="6553"/>
                </a:lnTo>
                <a:lnTo>
                  <a:pt x="71234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7419973" y="5623593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54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7427587" y="5480979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479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7445366" y="5493415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653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7424384" y="5436871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7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7417434" y="56257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7425108" y="547455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84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7420774" y="5249752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7437477" y="5281433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40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7601618" y="546247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7600167" y="547414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7556309" y="5477506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967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7584766" y="5436471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6979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7610838" y="5119041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33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7607093" y="5604474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7608027" y="56253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54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7549619" y="5436473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15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7560981" y="5493147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7596933" y="5480578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7514067" y="5623191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827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7513539" y="5443289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80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7513796" y="5491672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42506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7608692" y="5341709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3479" y="0"/>
                </a:moveTo>
                <a:lnTo>
                  <a:pt x="2679" y="195808"/>
                </a:lnTo>
                <a:lnTo>
                  <a:pt x="5753" y="216522"/>
                </a:lnTo>
                <a:lnTo>
                  <a:pt x="5346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7608161" y="562719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7513842" y="5625465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7513505" y="5495011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7513425" y="5444625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7441887" y="5262858"/>
            <a:ext cx="70485" cy="174625"/>
          </a:xfrm>
          <a:custGeom>
            <a:avLst/>
            <a:gdLst/>
            <a:ahLst/>
            <a:cxnLst/>
            <a:rect l="l" t="t" r="r" b="b"/>
            <a:pathLst>
              <a:path w="70484" h="174625">
                <a:moveTo>
                  <a:pt x="406" y="174015"/>
                </a:moveTo>
                <a:lnTo>
                  <a:pt x="0" y="4267"/>
                </a:lnTo>
                <a:lnTo>
                  <a:pt x="699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7429996" y="520778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500" y="59347"/>
                </a:moveTo>
                <a:lnTo>
                  <a:pt x="0" y="5346"/>
                </a:lnTo>
                <a:lnTo>
                  <a:pt x="83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7429997" y="5119711"/>
            <a:ext cx="1270" cy="93980"/>
          </a:xfrm>
          <a:custGeom>
            <a:avLst/>
            <a:gdLst/>
            <a:ahLst/>
            <a:cxnLst/>
            <a:rect l="l" t="t" r="r" b="b"/>
            <a:pathLst>
              <a:path w="1270" h="93979">
                <a:moveTo>
                  <a:pt x="0" y="93421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7421848" y="5249757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633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7419433" y="511903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12"/>
                </a:lnTo>
                <a:lnTo>
                  <a:pt x="76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7419568" y="511435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12"/>
                </a:lnTo>
                <a:lnTo>
                  <a:pt x="76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7588777" y="5249352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406" y="182041"/>
                </a:moveTo>
                <a:lnTo>
                  <a:pt x="0" y="31813"/>
                </a:lnTo>
                <a:lnTo>
                  <a:pt x="15506" y="0"/>
                </a:lnTo>
                <a:lnTo>
                  <a:pt x="17653" y="214515"/>
                </a:lnTo>
                <a:lnTo>
                  <a:pt x="40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7512866" y="5207788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6990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7594259" y="5119310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739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7514468" y="5262853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773" y="4013"/>
                </a:lnTo>
                <a:lnTo>
                  <a:pt x="7030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7605806" y="511862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7605806" y="511394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7903277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7678994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061" y="0"/>
                </a:moveTo>
                <a:lnTo>
                  <a:pt x="97574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7679937" y="563441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621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7676460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7672189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5880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19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7683544" y="5115424"/>
            <a:ext cx="181610" cy="635"/>
          </a:xfrm>
          <a:custGeom>
            <a:avLst/>
            <a:gdLst/>
            <a:ahLst/>
            <a:cxnLst/>
            <a:rect l="l" t="t" r="r" b="b"/>
            <a:pathLst>
              <a:path w="181609" h="635">
                <a:moveTo>
                  <a:pt x="0" y="406"/>
                </a:moveTo>
                <a:lnTo>
                  <a:pt x="181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7679803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69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7683410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507" y="14833"/>
                </a:lnTo>
                <a:lnTo>
                  <a:pt x="89154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7701320" y="5433532"/>
            <a:ext cx="71755" cy="8255"/>
          </a:xfrm>
          <a:custGeom>
            <a:avLst/>
            <a:gdLst/>
            <a:ahLst/>
            <a:cxnLst/>
            <a:rect l="l" t="t" r="r" b="b"/>
            <a:pathLst>
              <a:path w="71754" h="8254">
                <a:moveTo>
                  <a:pt x="0" y="0"/>
                </a:moveTo>
                <a:lnTo>
                  <a:pt x="35153" y="6553"/>
                </a:lnTo>
                <a:lnTo>
                  <a:pt x="71234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7679000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54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7686613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479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7704394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653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7683410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7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7676460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7684136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7679803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7696510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26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7860645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7859194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7815336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967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7843666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7106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7869725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47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7866119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7867055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54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7808652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01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7820008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7855962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7772967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54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7772553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93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7772824" y="5488332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42506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7867718" y="5338368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3479" y="0"/>
                </a:moveTo>
                <a:lnTo>
                  <a:pt x="2540" y="195808"/>
                </a:lnTo>
                <a:lnTo>
                  <a:pt x="5753" y="216522"/>
                </a:lnTo>
                <a:lnTo>
                  <a:pt x="5346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7867055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7772868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7772531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7772453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7700926" y="5259516"/>
            <a:ext cx="69850" cy="174625"/>
          </a:xfrm>
          <a:custGeom>
            <a:avLst/>
            <a:gdLst/>
            <a:ahLst/>
            <a:cxnLst/>
            <a:rect l="l" t="t" r="r" b="b"/>
            <a:pathLst>
              <a:path w="69850" h="174625">
                <a:moveTo>
                  <a:pt x="393" y="174015"/>
                </a:moveTo>
                <a:lnTo>
                  <a:pt x="0" y="4267"/>
                </a:lnTo>
                <a:lnTo>
                  <a:pt x="697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7689029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360" y="59347"/>
                </a:moveTo>
                <a:lnTo>
                  <a:pt x="0" y="5346"/>
                </a:lnTo>
                <a:lnTo>
                  <a:pt x="82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7689026" y="5116370"/>
            <a:ext cx="1270" cy="93980"/>
          </a:xfrm>
          <a:custGeom>
            <a:avLst/>
            <a:gdLst/>
            <a:ahLst/>
            <a:cxnLst/>
            <a:rect l="l" t="t" r="r" b="b"/>
            <a:pathLst>
              <a:path w="1270" h="93979">
                <a:moveTo>
                  <a:pt x="0" y="93421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7680876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633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7678461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7678594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76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7847803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406" y="182041"/>
                </a:moveTo>
                <a:lnTo>
                  <a:pt x="0" y="31813"/>
                </a:lnTo>
                <a:lnTo>
                  <a:pt x="15506" y="0"/>
                </a:lnTo>
                <a:lnTo>
                  <a:pt x="17653" y="214515"/>
                </a:lnTo>
                <a:lnTo>
                  <a:pt x="40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7771893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6990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7853286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739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7773496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773" y="4013"/>
                </a:lnTo>
                <a:lnTo>
                  <a:pt x="7016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7864833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7864699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8156288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7932013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188" y="0"/>
                </a:moveTo>
                <a:lnTo>
                  <a:pt x="9770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7933077" y="5634419"/>
            <a:ext cx="186055" cy="6350"/>
          </a:xfrm>
          <a:custGeom>
            <a:avLst/>
            <a:gdLst/>
            <a:ahLst/>
            <a:cxnLst/>
            <a:rect l="l" t="t" r="r" b="b"/>
            <a:pathLst>
              <a:path w="186054" h="6350">
                <a:moveTo>
                  <a:pt x="186054" y="0"/>
                </a:moveTo>
                <a:lnTo>
                  <a:pt x="92633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7929473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7925334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5880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2933" y="418744"/>
                </a:lnTo>
                <a:lnTo>
                  <a:pt x="1193" y="222808"/>
                </a:lnTo>
                <a:lnTo>
                  <a:pt x="64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7936691" y="5113287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241" y="0"/>
                </a:lnTo>
              </a:path>
            </a:pathLst>
          </a:custGeom>
          <a:ln w="6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7932815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7936424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281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7954467" y="5433532"/>
            <a:ext cx="71120" cy="8255"/>
          </a:xfrm>
          <a:custGeom>
            <a:avLst/>
            <a:gdLst/>
            <a:ahLst/>
            <a:cxnLst/>
            <a:rect l="l" t="t" r="r" b="b"/>
            <a:pathLst>
              <a:path w="71120" h="8254">
                <a:moveTo>
                  <a:pt x="0" y="0"/>
                </a:moveTo>
                <a:lnTo>
                  <a:pt x="35013" y="6553"/>
                </a:lnTo>
                <a:lnTo>
                  <a:pt x="71107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7932146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54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7939767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340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7957413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780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7936424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80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7929473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7937282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7932815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7949527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393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8113791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8112341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8068474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840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8096807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6979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8122877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33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8119133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7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8120207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40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8061798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01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/>
          <p:nvPr/>
        </p:nvSpPr>
        <p:spPr>
          <a:xfrm>
            <a:off x="8073021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5" name="object 3635"/>
          <p:cNvSpPr/>
          <p:nvPr/>
        </p:nvSpPr>
        <p:spPr>
          <a:xfrm>
            <a:off x="8108975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8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6" name="object 3636"/>
          <p:cNvSpPr/>
          <p:nvPr/>
        </p:nvSpPr>
        <p:spPr>
          <a:xfrm>
            <a:off x="8026101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67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7" name="object 3637"/>
          <p:cNvSpPr/>
          <p:nvPr/>
        </p:nvSpPr>
        <p:spPr>
          <a:xfrm>
            <a:off x="8025713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80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/>
          <p:nvPr/>
        </p:nvSpPr>
        <p:spPr>
          <a:xfrm>
            <a:off x="8025842" y="5488332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42633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9" name="object 3639"/>
          <p:cNvSpPr/>
          <p:nvPr/>
        </p:nvSpPr>
        <p:spPr>
          <a:xfrm>
            <a:off x="8120871" y="5338368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3340" y="0"/>
                </a:moveTo>
                <a:lnTo>
                  <a:pt x="2540" y="195808"/>
                </a:lnTo>
                <a:lnTo>
                  <a:pt x="5740" y="216522"/>
                </a:lnTo>
                <a:lnTo>
                  <a:pt x="5207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8120202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8026015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8025545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8025465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7954061" y="5259516"/>
            <a:ext cx="69850" cy="174625"/>
          </a:xfrm>
          <a:custGeom>
            <a:avLst/>
            <a:gdLst/>
            <a:ahLst/>
            <a:cxnLst/>
            <a:rect l="l" t="t" r="r" b="b"/>
            <a:pathLst>
              <a:path w="69850" h="174625">
                <a:moveTo>
                  <a:pt x="406" y="174015"/>
                </a:moveTo>
                <a:lnTo>
                  <a:pt x="0" y="4267"/>
                </a:lnTo>
                <a:lnTo>
                  <a:pt x="69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7942036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500" y="59347"/>
                </a:moveTo>
                <a:lnTo>
                  <a:pt x="0" y="5346"/>
                </a:lnTo>
                <a:lnTo>
                  <a:pt x="83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7942037" y="5116370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0" y="93421"/>
                </a:moveTo>
                <a:lnTo>
                  <a:pt x="13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7934016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506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7931608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76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7931741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76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8100955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266" y="182041"/>
                </a:moveTo>
                <a:lnTo>
                  <a:pt x="0" y="31813"/>
                </a:lnTo>
                <a:lnTo>
                  <a:pt x="15366" y="0"/>
                </a:lnTo>
                <a:lnTo>
                  <a:pt x="17640" y="214515"/>
                </a:lnTo>
                <a:lnTo>
                  <a:pt x="26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8024900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7004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8106439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600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8026507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900" y="4013"/>
                </a:lnTo>
                <a:lnTo>
                  <a:pt x="7030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8117844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8117844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8409435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8922945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9175958" y="5121443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9434583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9210308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188" y="0"/>
                </a:moveTo>
                <a:lnTo>
                  <a:pt x="9770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9211246" y="563441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760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9207768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9203495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6007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33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9214851" y="5113287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375" y="0"/>
                </a:lnTo>
              </a:path>
            </a:pathLst>
          </a:custGeom>
          <a:ln w="6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9211109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9214718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154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9232761" y="5433532"/>
            <a:ext cx="71120" cy="8255"/>
          </a:xfrm>
          <a:custGeom>
            <a:avLst/>
            <a:gdLst/>
            <a:ahLst/>
            <a:cxnLst/>
            <a:rect l="l" t="t" r="r" b="b"/>
            <a:pathLst>
              <a:path w="71120" h="8254">
                <a:moveTo>
                  <a:pt x="0" y="0"/>
                </a:moveTo>
                <a:lnTo>
                  <a:pt x="35013" y="6553"/>
                </a:lnTo>
                <a:lnTo>
                  <a:pt x="71107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9210308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54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9217921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479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9235701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653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9214718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80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9207768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9215442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9211109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9227811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40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9392087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9390500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90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9346631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980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9375100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6979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9401173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33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9397428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7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9398361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54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9339953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15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9351316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9387269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9304402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827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9304001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5953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9304130" y="5488332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42506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9399167" y="5338368"/>
            <a:ext cx="5715" cy="262890"/>
          </a:xfrm>
          <a:custGeom>
            <a:avLst/>
            <a:gdLst/>
            <a:ahLst/>
            <a:cxnLst/>
            <a:rect l="l" t="t" r="r" b="b"/>
            <a:pathLst>
              <a:path w="5715" h="262889">
                <a:moveTo>
                  <a:pt x="3340" y="0"/>
                </a:moveTo>
                <a:lnTo>
                  <a:pt x="2540" y="195808"/>
                </a:lnTo>
                <a:lnTo>
                  <a:pt x="5613" y="216522"/>
                </a:lnTo>
                <a:lnTo>
                  <a:pt x="5207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9398496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9304176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9303839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9303760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9232227" y="5259516"/>
            <a:ext cx="70485" cy="174625"/>
          </a:xfrm>
          <a:custGeom>
            <a:avLst/>
            <a:gdLst/>
            <a:ahLst/>
            <a:cxnLst/>
            <a:rect l="l" t="t" r="r" b="b"/>
            <a:pathLst>
              <a:path w="70484" h="174625">
                <a:moveTo>
                  <a:pt x="533" y="174015"/>
                </a:moveTo>
                <a:lnTo>
                  <a:pt x="0" y="4267"/>
                </a:lnTo>
                <a:lnTo>
                  <a:pt x="69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9220331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500" y="59347"/>
                </a:moveTo>
                <a:lnTo>
                  <a:pt x="0" y="5346"/>
                </a:lnTo>
                <a:lnTo>
                  <a:pt x="83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9220331" y="5116370"/>
            <a:ext cx="1270" cy="93980"/>
          </a:xfrm>
          <a:custGeom>
            <a:avLst/>
            <a:gdLst/>
            <a:ahLst/>
            <a:cxnLst/>
            <a:rect l="l" t="t" r="r" b="b"/>
            <a:pathLst>
              <a:path w="1270" h="93979">
                <a:moveTo>
                  <a:pt x="0" y="93421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9212309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506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9209769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9209903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9379111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406" y="182041"/>
                </a:moveTo>
                <a:lnTo>
                  <a:pt x="0" y="31813"/>
                </a:lnTo>
                <a:lnTo>
                  <a:pt x="15506" y="0"/>
                </a:lnTo>
                <a:lnTo>
                  <a:pt x="17653" y="214515"/>
                </a:lnTo>
                <a:lnTo>
                  <a:pt x="40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9303201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6990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9384593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739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9304802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900" y="4013"/>
                </a:lnTo>
                <a:lnTo>
                  <a:pt x="7030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9396140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9396140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9687730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9463320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188" y="0"/>
                </a:moveTo>
                <a:lnTo>
                  <a:pt x="9770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9464392" y="563441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621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9460919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40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9456642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5880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19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9467998" y="5115424"/>
            <a:ext cx="181610" cy="635"/>
          </a:xfrm>
          <a:custGeom>
            <a:avLst/>
            <a:gdLst/>
            <a:ahLst/>
            <a:cxnLst/>
            <a:rect l="l" t="t" r="r" b="b"/>
            <a:pathLst>
              <a:path w="181609" h="635">
                <a:moveTo>
                  <a:pt x="0" y="406"/>
                </a:moveTo>
                <a:lnTo>
                  <a:pt x="181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9464122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9467730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281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9485774" y="5433532"/>
            <a:ext cx="71120" cy="8255"/>
          </a:xfrm>
          <a:custGeom>
            <a:avLst/>
            <a:gdLst/>
            <a:ahLst/>
            <a:cxnLst/>
            <a:rect l="l" t="t" r="r" b="b"/>
            <a:pathLst>
              <a:path w="71120" h="8254">
                <a:moveTo>
                  <a:pt x="0" y="0"/>
                </a:moveTo>
                <a:lnTo>
                  <a:pt x="35153" y="6553"/>
                </a:lnTo>
                <a:lnTo>
                  <a:pt x="71107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9463453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67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9471066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479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9488847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653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9467730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80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9460914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9468589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9464122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9480963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26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9645100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9643647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9599790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967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9628120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7106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9654178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47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9650573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9651508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54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/>
          <p:nvPr/>
        </p:nvSpPr>
        <p:spPr>
          <a:xfrm>
            <a:off x="9593105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01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1" name="object 3731"/>
          <p:cNvSpPr/>
          <p:nvPr/>
        </p:nvSpPr>
        <p:spPr>
          <a:xfrm>
            <a:off x="9604461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9640281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8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9557420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54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9557008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93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9557149" y="5488332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42633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9652172" y="5338368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3479" y="0"/>
                </a:moveTo>
                <a:lnTo>
                  <a:pt x="2540" y="195808"/>
                </a:lnTo>
                <a:lnTo>
                  <a:pt x="5753" y="216522"/>
                </a:lnTo>
                <a:lnTo>
                  <a:pt x="5346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9651510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9557321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9556986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9556906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9485368" y="5259516"/>
            <a:ext cx="69850" cy="174625"/>
          </a:xfrm>
          <a:custGeom>
            <a:avLst/>
            <a:gdLst/>
            <a:ahLst/>
            <a:cxnLst/>
            <a:rect l="l" t="t" r="r" b="b"/>
            <a:pathLst>
              <a:path w="69850" h="174625">
                <a:moveTo>
                  <a:pt x="406" y="174015"/>
                </a:moveTo>
                <a:lnTo>
                  <a:pt x="0" y="4267"/>
                </a:lnTo>
                <a:lnTo>
                  <a:pt x="69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9473483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360" y="59347"/>
                </a:moveTo>
                <a:lnTo>
                  <a:pt x="0" y="5346"/>
                </a:lnTo>
                <a:lnTo>
                  <a:pt x="82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9473478" y="5116370"/>
            <a:ext cx="1270" cy="93980"/>
          </a:xfrm>
          <a:custGeom>
            <a:avLst/>
            <a:gdLst/>
            <a:ahLst/>
            <a:cxnLst/>
            <a:rect l="l" t="t" r="r" b="b"/>
            <a:pathLst>
              <a:path w="1270" h="93979">
                <a:moveTo>
                  <a:pt x="0" y="93421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9465329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633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9462916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9463049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9632256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406" y="182041"/>
                </a:moveTo>
                <a:lnTo>
                  <a:pt x="0" y="31813"/>
                </a:lnTo>
                <a:lnTo>
                  <a:pt x="15379" y="0"/>
                </a:lnTo>
                <a:lnTo>
                  <a:pt x="17653" y="214515"/>
                </a:lnTo>
                <a:lnTo>
                  <a:pt x="40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9556347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6990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9637740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739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9557949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773" y="4013"/>
                </a:lnTo>
                <a:lnTo>
                  <a:pt x="7016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9649153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9649153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9940743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9716467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188" y="0"/>
                </a:moveTo>
                <a:lnTo>
                  <a:pt x="9770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9717403" y="563441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760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9713926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9709655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6007" y="485571"/>
                </a:lnTo>
                <a:lnTo>
                  <a:pt x="660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33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9721144" y="5113287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241" y="0"/>
                </a:lnTo>
              </a:path>
            </a:pathLst>
          </a:custGeom>
          <a:ln w="6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9717268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9720877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281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9738920" y="5433532"/>
            <a:ext cx="71120" cy="8255"/>
          </a:xfrm>
          <a:custGeom>
            <a:avLst/>
            <a:gdLst/>
            <a:ahLst/>
            <a:cxnLst/>
            <a:rect l="l" t="t" r="r" b="b"/>
            <a:pathLst>
              <a:path w="71120" h="8254">
                <a:moveTo>
                  <a:pt x="0" y="0"/>
                </a:moveTo>
                <a:lnTo>
                  <a:pt x="35013" y="6553"/>
                </a:lnTo>
                <a:lnTo>
                  <a:pt x="71107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9716599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827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9724219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340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9741866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780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9720877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80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9713926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9721602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9717268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9733969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40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9898245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9896660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9852929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840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9881260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6979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9907330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33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9903585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7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9904661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40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9846251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01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9857474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9893427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8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9810567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54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9810165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80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9810296" y="5488332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42633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9905324" y="5338368"/>
            <a:ext cx="5715" cy="262890"/>
          </a:xfrm>
          <a:custGeom>
            <a:avLst/>
            <a:gdLst/>
            <a:ahLst/>
            <a:cxnLst/>
            <a:rect l="l" t="t" r="r" b="b"/>
            <a:pathLst>
              <a:path w="5715" h="262889">
                <a:moveTo>
                  <a:pt x="3340" y="0"/>
                </a:moveTo>
                <a:lnTo>
                  <a:pt x="2540" y="195808"/>
                </a:lnTo>
                <a:lnTo>
                  <a:pt x="5613" y="216522"/>
                </a:lnTo>
                <a:lnTo>
                  <a:pt x="5207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9904656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9810467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9809998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9809918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9738526" y="5259516"/>
            <a:ext cx="69850" cy="174625"/>
          </a:xfrm>
          <a:custGeom>
            <a:avLst/>
            <a:gdLst/>
            <a:ahLst/>
            <a:cxnLst/>
            <a:rect l="l" t="t" r="r" b="b"/>
            <a:pathLst>
              <a:path w="69850" h="174625">
                <a:moveTo>
                  <a:pt x="393" y="174015"/>
                </a:moveTo>
                <a:lnTo>
                  <a:pt x="0" y="4267"/>
                </a:lnTo>
                <a:lnTo>
                  <a:pt x="697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9726489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500" y="59347"/>
                </a:moveTo>
                <a:lnTo>
                  <a:pt x="0" y="5346"/>
                </a:lnTo>
                <a:lnTo>
                  <a:pt x="83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9726490" y="5116370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0" y="93421"/>
                </a:moveTo>
                <a:lnTo>
                  <a:pt x="13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9718469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506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9716061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9716061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9885409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266" y="182041"/>
                </a:moveTo>
                <a:lnTo>
                  <a:pt x="0" y="31813"/>
                </a:lnTo>
                <a:lnTo>
                  <a:pt x="15366" y="0"/>
                </a:lnTo>
                <a:lnTo>
                  <a:pt x="17513" y="214515"/>
                </a:lnTo>
                <a:lnTo>
                  <a:pt x="26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9809353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7004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9890892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600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9810962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900" y="4013"/>
                </a:lnTo>
                <a:lnTo>
                  <a:pt x="7030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9902299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9902299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10201374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10454520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10230249" y="5638829"/>
            <a:ext cx="188595" cy="10160"/>
          </a:xfrm>
          <a:custGeom>
            <a:avLst/>
            <a:gdLst/>
            <a:ahLst/>
            <a:cxnLst/>
            <a:rect l="l" t="t" r="r" b="b"/>
            <a:pathLst>
              <a:path w="188595" h="10160">
                <a:moveTo>
                  <a:pt x="188048" y="0"/>
                </a:moveTo>
                <a:lnTo>
                  <a:pt x="97561" y="10020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10231180" y="5634419"/>
            <a:ext cx="186690" cy="6350"/>
          </a:xfrm>
          <a:custGeom>
            <a:avLst/>
            <a:gdLst/>
            <a:ahLst/>
            <a:cxnLst/>
            <a:rect l="l" t="t" r="r" b="b"/>
            <a:pathLst>
              <a:path w="186690" h="6350">
                <a:moveTo>
                  <a:pt x="186181" y="0"/>
                </a:moveTo>
                <a:lnTo>
                  <a:pt x="92621" y="628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10227703" y="562439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9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10223432" y="5115961"/>
            <a:ext cx="8255" cy="519430"/>
          </a:xfrm>
          <a:custGeom>
            <a:avLst/>
            <a:gdLst/>
            <a:ahLst/>
            <a:cxnLst/>
            <a:rect l="l" t="t" r="r" b="b"/>
            <a:pathLst>
              <a:path w="8254" h="519429">
                <a:moveTo>
                  <a:pt x="7747" y="518858"/>
                </a:moveTo>
                <a:lnTo>
                  <a:pt x="5880" y="485571"/>
                </a:lnTo>
                <a:lnTo>
                  <a:pt x="533" y="471004"/>
                </a:lnTo>
                <a:lnTo>
                  <a:pt x="0" y="439331"/>
                </a:lnTo>
                <a:lnTo>
                  <a:pt x="3073" y="418744"/>
                </a:lnTo>
                <a:lnTo>
                  <a:pt x="1333" y="222808"/>
                </a:lnTo>
                <a:lnTo>
                  <a:pt x="6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10234787" y="5113287"/>
            <a:ext cx="181610" cy="0"/>
          </a:xfrm>
          <a:custGeom>
            <a:avLst/>
            <a:gdLst/>
            <a:ahLst/>
            <a:cxnLst/>
            <a:rect l="l" t="t" r="r" b="b"/>
            <a:pathLst>
              <a:path w="181609">
                <a:moveTo>
                  <a:pt x="0" y="0"/>
                </a:moveTo>
                <a:lnTo>
                  <a:pt x="181368" y="0"/>
                </a:lnTo>
              </a:path>
            </a:pathLst>
          </a:custGeom>
          <a:ln w="6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10231045" y="5428325"/>
            <a:ext cx="17145" cy="33020"/>
          </a:xfrm>
          <a:custGeom>
            <a:avLst/>
            <a:gdLst/>
            <a:ahLst/>
            <a:cxnLst/>
            <a:rect l="l" t="t" r="r" b="b"/>
            <a:pathLst>
              <a:path w="17145" h="33020">
                <a:moveTo>
                  <a:pt x="0" y="32740"/>
                </a:moveTo>
                <a:lnTo>
                  <a:pt x="17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10234654" y="5473763"/>
            <a:ext cx="89535" cy="18415"/>
          </a:xfrm>
          <a:custGeom>
            <a:avLst/>
            <a:gdLst/>
            <a:ahLst/>
            <a:cxnLst/>
            <a:rect l="l" t="t" r="r" b="b"/>
            <a:pathLst>
              <a:path w="89534" h="18414">
                <a:moveTo>
                  <a:pt x="0" y="0"/>
                </a:moveTo>
                <a:lnTo>
                  <a:pt x="46647" y="14833"/>
                </a:lnTo>
                <a:lnTo>
                  <a:pt x="89154" y="18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10252564" y="5433532"/>
            <a:ext cx="71755" cy="8255"/>
          </a:xfrm>
          <a:custGeom>
            <a:avLst/>
            <a:gdLst/>
            <a:ahLst/>
            <a:cxnLst/>
            <a:rect l="l" t="t" r="r" b="b"/>
            <a:pathLst>
              <a:path w="71754" h="8254">
                <a:moveTo>
                  <a:pt x="0" y="0"/>
                </a:moveTo>
                <a:lnTo>
                  <a:pt x="35153" y="6553"/>
                </a:lnTo>
                <a:lnTo>
                  <a:pt x="71234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10230243" y="5620251"/>
            <a:ext cx="93980" cy="1905"/>
          </a:xfrm>
          <a:custGeom>
            <a:avLst/>
            <a:gdLst/>
            <a:ahLst/>
            <a:cxnLst/>
            <a:rect l="l" t="t" r="r" b="b"/>
            <a:pathLst>
              <a:path w="93979" h="1904">
                <a:moveTo>
                  <a:pt x="0" y="0"/>
                </a:moveTo>
                <a:lnTo>
                  <a:pt x="93954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10237857" y="5477636"/>
            <a:ext cx="3810" cy="143510"/>
          </a:xfrm>
          <a:custGeom>
            <a:avLst/>
            <a:gdLst/>
            <a:ahLst/>
            <a:cxnLst/>
            <a:rect l="l" t="t" r="r" b="b"/>
            <a:pathLst>
              <a:path w="3809" h="143510">
                <a:moveTo>
                  <a:pt x="3479" y="143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10255637" y="5490074"/>
            <a:ext cx="22225" cy="142875"/>
          </a:xfrm>
          <a:custGeom>
            <a:avLst/>
            <a:gdLst/>
            <a:ahLst/>
            <a:cxnLst/>
            <a:rect l="l" t="t" r="r" b="b"/>
            <a:pathLst>
              <a:path w="22225" h="142875">
                <a:moveTo>
                  <a:pt x="21653" y="142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10234654" y="5433529"/>
            <a:ext cx="18415" cy="40640"/>
          </a:xfrm>
          <a:custGeom>
            <a:avLst/>
            <a:gdLst/>
            <a:ahLst/>
            <a:cxnLst/>
            <a:rect l="l" t="t" r="r" b="b"/>
            <a:pathLst>
              <a:path w="18415" h="40639">
                <a:moveTo>
                  <a:pt x="0" y="40233"/>
                </a:moveTo>
                <a:lnTo>
                  <a:pt x="17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10227705" y="56223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10235379" y="547121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84" y="2667"/>
                </a:lnTo>
                <a:lnTo>
                  <a:pt x="1130" y="3149"/>
                </a:lnTo>
                <a:lnTo>
                  <a:pt x="1803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10231045" y="5246410"/>
            <a:ext cx="1270" cy="215265"/>
          </a:xfrm>
          <a:custGeom>
            <a:avLst/>
            <a:gdLst/>
            <a:ahLst/>
            <a:cxnLst/>
            <a:rect l="l" t="t" r="r" b="b"/>
            <a:pathLst>
              <a:path w="1270" h="215264">
                <a:moveTo>
                  <a:pt x="0" y="214655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10247746" y="5278092"/>
            <a:ext cx="635" cy="150495"/>
          </a:xfrm>
          <a:custGeom>
            <a:avLst/>
            <a:gdLst/>
            <a:ahLst/>
            <a:cxnLst/>
            <a:rect l="l" t="t" r="r" b="b"/>
            <a:pathLst>
              <a:path w="634" h="150495">
                <a:moveTo>
                  <a:pt x="406" y="150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10411889" y="54591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571"/>
                </a:moveTo>
                <a:lnTo>
                  <a:pt x="266" y="1092"/>
                </a:lnTo>
                <a:lnTo>
                  <a:pt x="850" y="1358"/>
                </a:lnTo>
                <a:lnTo>
                  <a:pt x="1422" y="1231"/>
                </a:lnTo>
                <a:lnTo>
                  <a:pt x="1993" y="1092"/>
                </a:lnTo>
                <a:lnTo>
                  <a:pt x="2400" y="584"/>
                </a:ln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10410437" y="54708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78"/>
                </a:moveTo>
                <a:lnTo>
                  <a:pt x="673" y="3162"/>
                </a:lnTo>
                <a:lnTo>
                  <a:pt x="1219" y="2667"/>
                </a:lnTo>
                <a:lnTo>
                  <a:pt x="1498" y="2032"/>
                </a:lnTo>
                <a:lnTo>
                  <a:pt x="1790" y="1384"/>
                </a:lnTo>
                <a:lnTo>
                  <a:pt x="1778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10366579" y="5474164"/>
            <a:ext cx="44450" cy="14604"/>
          </a:xfrm>
          <a:custGeom>
            <a:avLst/>
            <a:gdLst/>
            <a:ahLst/>
            <a:cxnLst/>
            <a:rect l="l" t="t" r="r" b="b"/>
            <a:pathLst>
              <a:path w="44450" h="14604">
                <a:moveTo>
                  <a:pt x="43967" y="0"/>
                </a:moveTo>
                <a:lnTo>
                  <a:pt x="0" y="141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10394910" y="5433129"/>
            <a:ext cx="17145" cy="38100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7106" y="37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10421108" y="5115699"/>
            <a:ext cx="1905" cy="222885"/>
          </a:xfrm>
          <a:custGeom>
            <a:avLst/>
            <a:gdLst/>
            <a:ahLst/>
            <a:cxnLst/>
            <a:rect l="l" t="t" r="r" b="b"/>
            <a:pathLst>
              <a:path w="1904" h="222885">
                <a:moveTo>
                  <a:pt x="1333" y="2226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10417362" y="5601132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4" h="33654">
                <a:moveTo>
                  <a:pt x="0" y="33286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10418298" y="562199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54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10359895" y="5433132"/>
            <a:ext cx="35560" cy="6985"/>
          </a:xfrm>
          <a:custGeom>
            <a:avLst/>
            <a:gdLst/>
            <a:ahLst/>
            <a:cxnLst/>
            <a:rect l="l" t="t" r="r" b="b"/>
            <a:pathLst>
              <a:path w="35559" h="6985">
                <a:moveTo>
                  <a:pt x="35013" y="0"/>
                </a:moveTo>
                <a:lnTo>
                  <a:pt x="0" y="68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10371251" y="5489805"/>
            <a:ext cx="21590" cy="142875"/>
          </a:xfrm>
          <a:custGeom>
            <a:avLst/>
            <a:gdLst/>
            <a:ahLst/>
            <a:cxnLst/>
            <a:rect l="l" t="t" r="r" b="b"/>
            <a:pathLst>
              <a:path w="21590" h="142875">
                <a:moveTo>
                  <a:pt x="0" y="142875"/>
                </a:moveTo>
                <a:lnTo>
                  <a:pt x="209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10407205" y="5477236"/>
            <a:ext cx="3175" cy="143510"/>
          </a:xfrm>
          <a:custGeom>
            <a:avLst/>
            <a:gdLst/>
            <a:ahLst/>
            <a:cxnLst/>
            <a:rect l="l" t="t" r="r" b="b"/>
            <a:pathLst>
              <a:path w="3175" h="143510">
                <a:moveTo>
                  <a:pt x="0" y="143014"/>
                </a:moveTo>
                <a:lnTo>
                  <a:pt x="2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10324210" y="5619850"/>
            <a:ext cx="93980" cy="2540"/>
          </a:xfrm>
          <a:custGeom>
            <a:avLst/>
            <a:gdLst/>
            <a:ahLst/>
            <a:cxnLst/>
            <a:rect l="l" t="t" r="r" b="b"/>
            <a:pathLst>
              <a:path w="93979" h="2539">
                <a:moveTo>
                  <a:pt x="93954" y="0"/>
                </a:moveTo>
                <a:lnTo>
                  <a:pt x="0" y="22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10323809" y="5439948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80" y="0"/>
                </a:moveTo>
                <a:lnTo>
                  <a:pt x="0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10324065" y="5488332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42506" y="0"/>
                </a:moveTo>
                <a:lnTo>
                  <a:pt x="0" y="3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10418961" y="5338368"/>
            <a:ext cx="6350" cy="262890"/>
          </a:xfrm>
          <a:custGeom>
            <a:avLst/>
            <a:gdLst/>
            <a:ahLst/>
            <a:cxnLst/>
            <a:rect l="l" t="t" r="r" b="b"/>
            <a:pathLst>
              <a:path w="6350" h="262889">
                <a:moveTo>
                  <a:pt x="3479" y="0"/>
                </a:moveTo>
                <a:lnTo>
                  <a:pt x="2679" y="195808"/>
                </a:lnTo>
                <a:lnTo>
                  <a:pt x="5753" y="216522"/>
                </a:lnTo>
                <a:lnTo>
                  <a:pt x="5346" y="248196"/>
                </a:lnTo>
                <a:lnTo>
                  <a:pt x="0" y="2627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10418298" y="56238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973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10324111" y="562212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10323776" y="549167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10323695" y="544128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10252158" y="5259516"/>
            <a:ext cx="70485" cy="174625"/>
          </a:xfrm>
          <a:custGeom>
            <a:avLst/>
            <a:gdLst/>
            <a:ahLst/>
            <a:cxnLst/>
            <a:rect l="l" t="t" r="r" b="b"/>
            <a:pathLst>
              <a:path w="70484" h="174625">
                <a:moveTo>
                  <a:pt x="406" y="174015"/>
                </a:moveTo>
                <a:lnTo>
                  <a:pt x="0" y="4267"/>
                </a:lnTo>
                <a:lnTo>
                  <a:pt x="699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10240272" y="5204442"/>
            <a:ext cx="83185" cy="59690"/>
          </a:xfrm>
          <a:custGeom>
            <a:avLst/>
            <a:gdLst/>
            <a:ahLst/>
            <a:cxnLst/>
            <a:rect l="l" t="t" r="r" b="b"/>
            <a:pathLst>
              <a:path w="83184" h="59689">
                <a:moveTo>
                  <a:pt x="13360" y="59347"/>
                </a:moveTo>
                <a:lnTo>
                  <a:pt x="0" y="5346"/>
                </a:lnTo>
                <a:lnTo>
                  <a:pt x="83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10240267" y="5116370"/>
            <a:ext cx="1270" cy="93980"/>
          </a:xfrm>
          <a:custGeom>
            <a:avLst/>
            <a:gdLst/>
            <a:ahLst/>
            <a:cxnLst/>
            <a:rect l="l" t="t" r="r" b="b"/>
            <a:pathLst>
              <a:path w="1270" h="93979">
                <a:moveTo>
                  <a:pt x="0" y="93421"/>
                </a:moveTo>
                <a:lnTo>
                  <a:pt x="1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10232119" y="5246415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5633" y="31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10229705" y="51156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10229838" y="511101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03" y="0"/>
                </a:moveTo>
                <a:lnTo>
                  <a:pt x="2286" y="0"/>
                </a:lnTo>
                <a:lnTo>
                  <a:pt x="63" y="2171"/>
                </a:lnTo>
                <a:lnTo>
                  <a:pt x="0" y="4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10399046" y="5246011"/>
            <a:ext cx="17780" cy="214629"/>
          </a:xfrm>
          <a:custGeom>
            <a:avLst/>
            <a:gdLst/>
            <a:ahLst/>
            <a:cxnLst/>
            <a:rect l="l" t="t" r="r" b="b"/>
            <a:pathLst>
              <a:path w="17779" h="214629">
                <a:moveTo>
                  <a:pt x="406" y="182041"/>
                </a:moveTo>
                <a:lnTo>
                  <a:pt x="0" y="31813"/>
                </a:lnTo>
                <a:lnTo>
                  <a:pt x="15506" y="0"/>
                </a:lnTo>
                <a:lnTo>
                  <a:pt x="17653" y="214515"/>
                </a:lnTo>
                <a:lnTo>
                  <a:pt x="406" y="1820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10323136" y="5204447"/>
            <a:ext cx="83185" cy="59055"/>
          </a:xfrm>
          <a:custGeom>
            <a:avLst/>
            <a:gdLst/>
            <a:ahLst/>
            <a:cxnLst/>
            <a:rect l="l" t="t" r="r" b="b"/>
            <a:pathLst>
              <a:path w="83184" h="59054">
                <a:moveTo>
                  <a:pt x="69900" y="58940"/>
                </a:moveTo>
                <a:lnTo>
                  <a:pt x="83134" y="49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10404530" y="5115969"/>
            <a:ext cx="1905" cy="93980"/>
          </a:xfrm>
          <a:custGeom>
            <a:avLst/>
            <a:gdLst/>
            <a:ahLst/>
            <a:cxnLst/>
            <a:rect l="l" t="t" r="r" b="b"/>
            <a:pathLst>
              <a:path w="1904" h="93979">
                <a:moveTo>
                  <a:pt x="1739" y="934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10324739" y="5259511"/>
            <a:ext cx="70485" cy="173990"/>
          </a:xfrm>
          <a:custGeom>
            <a:avLst/>
            <a:gdLst/>
            <a:ahLst/>
            <a:cxnLst/>
            <a:rect l="l" t="t" r="r" b="b"/>
            <a:pathLst>
              <a:path w="70484" h="173989">
                <a:moveTo>
                  <a:pt x="0" y="0"/>
                </a:moveTo>
                <a:lnTo>
                  <a:pt x="69773" y="4013"/>
                </a:lnTo>
                <a:lnTo>
                  <a:pt x="70167" y="173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10416076" y="51152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10415943" y="5110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29" y="4991"/>
                </a:moveTo>
                <a:lnTo>
                  <a:pt x="5016" y="2235"/>
                </a:lnTo>
                <a:lnTo>
                  <a:pt x="2768" y="0"/>
                </a:lnTo>
                <a:lnTo>
                  <a:pt x="0" y="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10707532" y="5118102"/>
            <a:ext cx="0" cy="590550"/>
          </a:xfrm>
          <a:custGeom>
            <a:avLst/>
            <a:gdLst/>
            <a:ahLst/>
            <a:cxnLst/>
            <a:rect l="l" t="t" r="r" b="b"/>
            <a:pathLst>
              <a:path h="590550">
                <a:moveTo>
                  <a:pt x="0" y="0"/>
                </a:moveTo>
                <a:lnTo>
                  <a:pt x="0" y="58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8686772" y="2808242"/>
            <a:ext cx="0" cy="567690"/>
          </a:xfrm>
          <a:custGeom>
            <a:avLst/>
            <a:gdLst/>
            <a:ahLst/>
            <a:cxnLst/>
            <a:rect l="l" t="t" r="r" b="b"/>
            <a:pathLst>
              <a:path h="567689">
                <a:moveTo>
                  <a:pt x="0" y="0"/>
                </a:moveTo>
                <a:lnTo>
                  <a:pt x="0" y="5671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8683025" y="3206941"/>
            <a:ext cx="2058035" cy="0"/>
          </a:xfrm>
          <a:custGeom>
            <a:avLst/>
            <a:gdLst/>
            <a:ahLst/>
            <a:cxnLst/>
            <a:rect l="l" t="t" r="r" b="b"/>
            <a:pathLst>
              <a:path w="2058034">
                <a:moveTo>
                  <a:pt x="205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10400655" y="3146795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7073"/>
                </a:lnTo>
                <a:lnTo>
                  <a:pt x="0" y="114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10404799" y="3143855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6934"/>
                </a:lnTo>
                <a:lnTo>
                  <a:pt x="0" y="11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8350492" y="3146795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7073"/>
                </a:lnTo>
                <a:lnTo>
                  <a:pt x="0" y="114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8644136" y="3143855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6934"/>
                </a:lnTo>
                <a:lnTo>
                  <a:pt x="0" y="11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3979377" y="5237055"/>
            <a:ext cx="736177" cy="20784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5063336" y="3705884"/>
            <a:ext cx="2336390" cy="201607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10850409" y="2890837"/>
            <a:ext cx="159385" cy="33655"/>
          </a:xfrm>
          <a:custGeom>
            <a:avLst/>
            <a:gdLst/>
            <a:ahLst/>
            <a:cxnLst/>
            <a:rect l="l" t="t" r="r" b="b"/>
            <a:pathLst>
              <a:path w="159384" h="33655">
                <a:moveTo>
                  <a:pt x="159321" y="0"/>
                </a:moveTo>
                <a:lnTo>
                  <a:pt x="0" y="0"/>
                </a:lnTo>
                <a:lnTo>
                  <a:pt x="0" y="33553"/>
                </a:lnTo>
                <a:lnTo>
                  <a:pt x="159321" y="0"/>
                </a:lnTo>
                <a:close/>
              </a:path>
              <a:path w="159384" h="33655">
                <a:moveTo>
                  <a:pt x="159321" y="0"/>
                </a:moveTo>
                <a:lnTo>
                  <a:pt x="0" y="33553"/>
                </a:lnTo>
                <a:lnTo>
                  <a:pt x="159321" y="33553"/>
                </a:lnTo>
                <a:lnTo>
                  <a:pt x="1593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10850409" y="2890837"/>
            <a:ext cx="159385" cy="33655"/>
          </a:xfrm>
          <a:custGeom>
            <a:avLst/>
            <a:gdLst/>
            <a:ahLst/>
            <a:cxnLst/>
            <a:rect l="l" t="t" r="r" b="b"/>
            <a:pathLst>
              <a:path w="159384" h="33655">
                <a:moveTo>
                  <a:pt x="159321" y="33553"/>
                </a:moveTo>
                <a:lnTo>
                  <a:pt x="159321" y="0"/>
                </a:lnTo>
                <a:lnTo>
                  <a:pt x="0" y="33553"/>
                </a:lnTo>
                <a:lnTo>
                  <a:pt x="159321" y="335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10850409" y="2890837"/>
            <a:ext cx="159385" cy="33655"/>
          </a:xfrm>
          <a:custGeom>
            <a:avLst/>
            <a:gdLst/>
            <a:ahLst/>
            <a:cxnLst/>
            <a:rect l="l" t="t" r="r" b="b"/>
            <a:pathLst>
              <a:path w="159384" h="33655">
                <a:moveTo>
                  <a:pt x="159321" y="0"/>
                </a:moveTo>
                <a:lnTo>
                  <a:pt x="0" y="33553"/>
                </a:lnTo>
                <a:lnTo>
                  <a:pt x="0" y="0"/>
                </a:lnTo>
                <a:lnTo>
                  <a:pt x="15932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10827159" y="2864380"/>
            <a:ext cx="23495" cy="86995"/>
          </a:xfrm>
          <a:custGeom>
            <a:avLst/>
            <a:gdLst/>
            <a:ahLst/>
            <a:cxnLst/>
            <a:rect l="l" t="t" r="r" b="b"/>
            <a:pathLst>
              <a:path w="23495" h="86994">
                <a:moveTo>
                  <a:pt x="23253" y="0"/>
                </a:moveTo>
                <a:lnTo>
                  <a:pt x="0" y="43306"/>
                </a:lnTo>
                <a:lnTo>
                  <a:pt x="23253" y="86474"/>
                </a:lnTo>
                <a:lnTo>
                  <a:pt x="232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10827159" y="2864380"/>
            <a:ext cx="23495" cy="86995"/>
          </a:xfrm>
          <a:custGeom>
            <a:avLst/>
            <a:gdLst/>
            <a:ahLst/>
            <a:cxnLst/>
            <a:rect l="l" t="t" r="r" b="b"/>
            <a:pathLst>
              <a:path w="23495" h="86994">
                <a:moveTo>
                  <a:pt x="23253" y="86474"/>
                </a:moveTo>
                <a:lnTo>
                  <a:pt x="0" y="43306"/>
                </a:lnTo>
                <a:lnTo>
                  <a:pt x="23253" y="0"/>
                </a:lnTo>
                <a:lnTo>
                  <a:pt x="23253" y="864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7715220" y="3290876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5" h="20954">
                <a:moveTo>
                  <a:pt x="0" y="0"/>
                </a:moveTo>
                <a:lnTo>
                  <a:pt x="0" y="20853"/>
                </a:lnTo>
                <a:lnTo>
                  <a:pt x="18173" y="20853"/>
                </a:lnTo>
                <a:lnTo>
                  <a:pt x="0" y="0"/>
                </a:lnTo>
                <a:close/>
              </a:path>
              <a:path w="18415" h="20954">
                <a:moveTo>
                  <a:pt x="18173" y="0"/>
                </a:moveTo>
                <a:lnTo>
                  <a:pt x="0" y="0"/>
                </a:lnTo>
                <a:lnTo>
                  <a:pt x="18173" y="20853"/>
                </a:lnTo>
                <a:lnTo>
                  <a:pt x="181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7715220" y="3290876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5" h="20954">
                <a:moveTo>
                  <a:pt x="0" y="20853"/>
                </a:moveTo>
                <a:lnTo>
                  <a:pt x="18173" y="20853"/>
                </a:lnTo>
                <a:lnTo>
                  <a:pt x="0" y="0"/>
                </a:lnTo>
                <a:lnTo>
                  <a:pt x="0" y="208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7715220" y="3290876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5" h="20954">
                <a:moveTo>
                  <a:pt x="18173" y="20853"/>
                </a:moveTo>
                <a:lnTo>
                  <a:pt x="0" y="0"/>
                </a:lnTo>
                <a:lnTo>
                  <a:pt x="18173" y="0"/>
                </a:lnTo>
                <a:lnTo>
                  <a:pt x="18173" y="208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7715218" y="3256395"/>
            <a:ext cx="34925" cy="34925"/>
          </a:xfrm>
          <a:custGeom>
            <a:avLst/>
            <a:gdLst/>
            <a:ahLst/>
            <a:cxnLst/>
            <a:rect l="l" t="t" r="r" b="b"/>
            <a:pathLst>
              <a:path w="34925" h="34925">
                <a:moveTo>
                  <a:pt x="266" y="30340"/>
                </a:moveTo>
                <a:lnTo>
                  <a:pt x="0" y="34480"/>
                </a:lnTo>
                <a:lnTo>
                  <a:pt x="18186" y="32473"/>
                </a:lnTo>
                <a:lnTo>
                  <a:pt x="266" y="30340"/>
                </a:lnTo>
                <a:close/>
              </a:path>
              <a:path w="34925" h="34925">
                <a:moveTo>
                  <a:pt x="18186" y="32473"/>
                </a:moveTo>
                <a:lnTo>
                  <a:pt x="0" y="34480"/>
                </a:lnTo>
                <a:lnTo>
                  <a:pt x="18186" y="34480"/>
                </a:lnTo>
                <a:lnTo>
                  <a:pt x="18186" y="32473"/>
                </a:lnTo>
                <a:close/>
              </a:path>
              <a:path w="34925" h="34925">
                <a:moveTo>
                  <a:pt x="266" y="30340"/>
                </a:moveTo>
                <a:lnTo>
                  <a:pt x="18186" y="32473"/>
                </a:lnTo>
                <a:lnTo>
                  <a:pt x="18580" y="30480"/>
                </a:lnTo>
                <a:lnTo>
                  <a:pt x="266" y="30340"/>
                </a:lnTo>
                <a:close/>
              </a:path>
              <a:path w="34925" h="34925">
                <a:moveTo>
                  <a:pt x="1066" y="26200"/>
                </a:moveTo>
                <a:lnTo>
                  <a:pt x="266" y="30340"/>
                </a:lnTo>
                <a:lnTo>
                  <a:pt x="18580" y="30480"/>
                </a:lnTo>
                <a:lnTo>
                  <a:pt x="1066" y="26200"/>
                </a:lnTo>
                <a:close/>
              </a:path>
              <a:path w="34925" h="34925">
                <a:moveTo>
                  <a:pt x="1066" y="26200"/>
                </a:moveTo>
                <a:lnTo>
                  <a:pt x="18580" y="30480"/>
                </a:lnTo>
                <a:lnTo>
                  <a:pt x="19113" y="28600"/>
                </a:lnTo>
                <a:lnTo>
                  <a:pt x="1066" y="26200"/>
                </a:lnTo>
                <a:close/>
              </a:path>
              <a:path w="34925" h="34925">
                <a:moveTo>
                  <a:pt x="2273" y="22186"/>
                </a:moveTo>
                <a:lnTo>
                  <a:pt x="1066" y="26200"/>
                </a:lnTo>
                <a:lnTo>
                  <a:pt x="19113" y="28600"/>
                </a:lnTo>
                <a:lnTo>
                  <a:pt x="2273" y="22186"/>
                </a:lnTo>
                <a:close/>
              </a:path>
              <a:path w="34925" h="34925">
                <a:moveTo>
                  <a:pt x="2273" y="22186"/>
                </a:moveTo>
                <a:lnTo>
                  <a:pt x="19113" y="28600"/>
                </a:lnTo>
                <a:lnTo>
                  <a:pt x="19913" y="26860"/>
                </a:lnTo>
                <a:lnTo>
                  <a:pt x="2273" y="22186"/>
                </a:lnTo>
                <a:close/>
              </a:path>
              <a:path w="34925" h="34925">
                <a:moveTo>
                  <a:pt x="4013" y="18440"/>
                </a:moveTo>
                <a:lnTo>
                  <a:pt x="2273" y="22186"/>
                </a:lnTo>
                <a:lnTo>
                  <a:pt x="19913" y="26860"/>
                </a:lnTo>
                <a:lnTo>
                  <a:pt x="4013" y="18440"/>
                </a:lnTo>
                <a:close/>
              </a:path>
              <a:path w="34925" h="34925">
                <a:moveTo>
                  <a:pt x="4013" y="18440"/>
                </a:moveTo>
                <a:lnTo>
                  <a:pt x="19913" y="26860"/>
                </a:lnTo>
                <a:lnTo>
                  <a:pt x="20993" y="25133"/>
                </a:lnTo>
                <a:lnTo>
                  <a:pt x="4013" y="18440"/>
                </a:lnTo>
                <a:close/>
              </a:path>
              <a:path w="34925" h="34925">
                <a:moveTo>
                  <a:pt x="6146" y="14833"/>
                </a:moveTo>
                <a:lnTo>
                  <a:pt x="4013" y="18440"/>
                </a:lnTo>
                <a:lnTo>
                  <a:pt x="20993" y="25133"/>
                </a:lnTo>
                <a:lnTo>
                  <a:pt x="6146" y="14833"/>
                </a:lnTo>
                <a:close/>
              </a:path>
              <a:path w="34925" h="34925">
                <a:moveTo>
                  <a:pt x="6146" y="14833"/>
                </a:moveTo>
                <a:lnTo>
                  <a:pt x="20993" y="25133"/>
                </a:lnTo>
                <a:lnTo>
                  <a:pt x="22186" y="23660"/>
                </a:lnTo>
                <a:lnTo>
                  <a:pt x="6146" y="14833"/>
                </a:lnTo>
                <a:close/>
              </a:path>
              <a:path w="34925" h="34925">
                <a:moveTo>
                  <a:pt x="8686" y="11633"/>
                </a:moveTo>
                <a:lnTo>
                  <a:pt x="6146" y="14833"/>
                </a:lnTo>
                <a:lnTo>
                  <a:pt x="22186" y="23660"/>
                </a:lnTo>
                <a:lnTo>
                  <a:pt x="8686" y="11633"/>
                </a:lnTo>
                <a:close/>
              </a:path>
              <a:path w="34925" h="34925">
                <a:moveTo>
                  <a:pt x="8686" y="11633"/>
                </a:moveTo>
                <a:lnTo>
                  <a:pt x="22186" y="23660"/>
                </a:lnTo>
                <a:lnTo>
                  <a:pt x="23660" y="22186"/>
                </a:lnTo>
                <a:lnTo>
                  <a:pt x="8686" y="11633"/>
                </a:lnTo>
                <a:close/>
              </a:path>
              <a:path w="34925" h="34925">
                <a:moveTo>
                  <a:pt x="11633" y="8686"/>
                </a:moveTo>
                <a:lnTo>
                  <a:pt x="8686" y="11633"/>
                </a:lnTo>
                <a:lnTo>
                  <a:pt x="23660" y="22186"/>
                </a:lnTo>
                <a:lnTo>
                  <a:pt x="11633" y="8686"/>
                </a:lnTo>
                <a:close/>
              </a:path>
              <a:path w="34925" h="34925">
                <a:moveTo>
                  <a:pt x="11633" y="8686"/>
                </a:moveTo>
                <a:lnTo>
                  <a:pt x="23660" y="22186"/>
                </a:lnTo>
                <a:lnTo>
                  <a:pt x="25133" y="20980"/>
                </a:lnTo>
                <a:lnTo>
                  <a:pt x="11633" y="8686"/>
                </a:lnTo>
                <a:close/>
              </a:path>
              <a:path w="34925" h="34925">
                <a:moveTo>
                  <a:pt x="14833" y="6146"/>
                </a:moveTo>
                <a:lnTo>
                  <a:pt x="11633" y="8686"/>
                </a:lnTo>
                <a:lnTo>
                  <a:pt x="25133" y="20980"/>
                </a:lnTo>
                <a:lnTo>
                  <a:pt x="14833" y="6146"/>
                </a:lnTo>
                <a:close/>
              </a:path>
              <a:path w="34925" h="34925">
                <a:moveTo>
                  <a:pt x="14833" y="6146"/>
                </a:moveTo>
                <a:lnTo>
                  <a:pt x="25133" y="20980"/>
                </a:lnTo>
                <a:lnTo>
                  <a:pt x="26873" y="19913"/>
                </a:lnTo>
                <a:lnTo>
                  <a:pt x="14833" y="6146"/>
                </a:lnTo>
                <a:close/>
              </a:path>
              <a:path w="34925" h="34925">
                <a:moveTo>
                  <a:pt x="18453" y="4013"/>
                </a:moveTo>
                <a:lnTo>
                  <a:pt x="14833" y="6146"/>
                </a:lnTo>
                <a:lnTo>
                  <a:pt x="26873" y="19913"/>
                </a:lnTo>
                <a:lnTo>
                  <a:pt x="18453" y="4013"/>
                </a:lnTo>
                <a:close/>
              </a:path>
              <a:path w="34925" h="34925">
                <a:moveTo>
                  <a:pt x="18453" y="4013"/>
                </a:moveTo>
                <a:lnTo>
                  <a:pt x="26873" y="19913"/>
                </a:lnTo>
                <a:lnTo>
                  <a:pt x="28600" y="19113"/>
                </a:lnTo>
                <a:lnTo>
                  <a:pt x="18453" y="4013"/>
                </a:lnTo>
                <a:close/>
              </a:path>
              <a:path w="34925" h="34925">
                <a:moveTo>
                  <a:pt x="22186" y="2273"/>
                </a:moveTo>
                <a:lnTo>
                  <a:pt x="18453" y="4013"/>
                </a:lnTo>
                <a:lnTo>
                  <a:pt x="28600" y="19113"/>
                </a:lnTo>
                <a:lnTo>
                  <a:pt x="22186" y="2273"/>
                </a:lnTo>
                <a:close/>
              </a:path>
              <a:path w="34925" h="34925">
                <a:moveTo>
                  <a:pt x="22186" y="2273"/>
                </a:moveTo>
                <a:lnTo>
                  <a:pt x="28600" y="19113"/>
                </a:lnTo>
                <a:lnTo>
                  <a:pt x="30480" y="18580"/>
                </a:lnTo>
                <a:lnTo>
                  <a:pt x="22186" y="2273"/>
                </a:lnTo>
                <a:close/>
              </a:path>
              <a:path w="34925" h="34925">
                <a:moveTo>
                  <a:pt x="26200" y="1066"/>
                </a:moveTo>
                <a:lnTo>
                  <a:pt x="22186" y="2273"/>
                </a:lnTo>
                <a:lnTo>
                  <a:pt x="30480" y="18580"/>
                </a:lnTo>
                <a:lnTo>
                  <a:pt x="26200" y="1066"/>
                </a:lnTo>
                <a:close/>
              </a:path>
              <a:path w="34925" h="34925">
                <a:moveTo>
                  <a:pt x="26200" y="1066"/>
                </a:moveTo>
                <a:lnTo>
                  <a:pt x="30480" y="18580"/>
                </a:lnTo>
                <a:lnTo>
                  <a:pt x="32486" y="18173"/>
                </a:lnTo>
                <a:lnTo>
                  <a:pt x="26200" y="1066"/>
                </a:lnTo>
                <a:close/>
              </a:path>
              <a:path w="34925" h="34925">
                <a:moveTo>
                  <a:pt x="30213" y="266"/>
                </a:moveTo>
                <a:lnTo>
                  <a:pt x="26200" y="1066"/>
                </a:lnTo>
                <a:lnTo>
                  <a:pt x="32486" y="18173"/>
                </a:lnTo>
                <a:lnTo>
                  <a:pt x="30213" y="266"/>
                </a:lnTo>
                <a:close/>
              </a:path>
              <a:path w="34925" h="34925">
                <a:moveTo>
                  <a:pt x="30213" y="266"/>
                </a:moveTo>
                <a:lnTo>
                  <a:pt x="32486" y="18173"/>
                </a:lnTo>
                <a:lnTo>
                  <a:pt x="34493" y="18046"/>
                </a:lnTo>
                <a:lnTo>
                  <a:pt x="30213" y="266"/>
                </a:lnTo>
                <a:close/>
              </a:path>
              <a:path w="34925" h="34925">
                <a:moveTo>
                  <a:pt x="34353" y="0"/>
                </a:moveTo>
                <a:lnTo>
                  <a:pt x="30213" y="266"/>
                </a:lnTo>
                <a:lnTo>
                  <a:pt x="34493" y="18046"/>
                </a:lnTo>
                <a:lnTo>
                  <a:pt x="343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7745431" y="3256395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5" h="18414">
                <a:moveTo>
                  <a:pt x="4140" y="0"/>
                </a:moveTo>
                <a:lnTo>
                  <a:pt x="4279" y="18046"/>
                </a:lnTo>
                <a:lnTo>
                  <a:pt x="0" y="266"/>
                </a:lnTo>
                <a:lnTo>
                  <a:pt x="41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7745431" y="3256662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5" h="18414">
                <a:moveTo>
                  <a:pt x="4279" y="17780"/>
                </a:moveTo>
                <a:lnTo>
                  <a:pt x="0" y="0"/>
                </a:lnTo>
                <a:lnTo>
                  <a:pt x="2273" y="17907"/>
                </a:lnTo>
                <a:lnTo>
                  <a:pt x="4279" y="177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7741418" y="3256662"/>
            <a:ext cx="6350" cy="18415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4013" y="0"/>
                </a:moveTo>
                <a:lnTo>
                  <a:pt x="6286" y="17907"/>
                </a:lnTo>
                <a:lnTo>
                  <a:pt x="0" y="800"/>
                </a:lnTo>
                <a:lnTo>
                  <a:pt x="40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7741418" y="3257462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6286" y="17106"/>
                </a:moveTo>
                <a:lnTo>
                  <a:pt x="0" y="0"/>
                </a:lnTo>
                <a:lnTo>
                  <a:pt x="4279" y="17513"/>
                </a:lnTo>
                <a:lnTo>
                  <a:pt x="6286" y="171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7737405" y="3257462"/>
            <a:ext cx="8890" cy="17780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4013" y="0"/>
                </a:moveTo>
                <a:lnTo>
                  <a:pt x="8293" y="17513"/>
                </a:lnTo>
                <a:lnTo>
                  <a:pt x="0" y="1206"/>
                </a:lnTo>
                <a:lnTo>
                  <a:pt x="401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7737405" y="3258668"/>
            <a:ext cx="8890" cy="17145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8293" y="16306"/>
                </a:moveTo>
                <a:lnTo>
                  <a:pt x="0" y="0"/>
                </a:lnTo>
                <a:lnTo>
                  <a:pt x="6413" y="16840"/>
                </a:lnTo>
                <a:lnTo>
                  <a:pt x="8293" y="163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7733671" y="3258668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3733" y="0"/>
                </a:moveTo>
                <a:lnTo>
                  <a:pt x="10147" y="16840"/>
                </a:lnTo>
                <a:lnTo>
                  <a:pt x="0" y="1739"/>
                </a:lnTo>
                <a:lnTo>
                  <a:pt x="373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7733671" y="3260408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10147" y="15100"/>
                </a:moveTo>
                <a:lnTo>
                  <a:pt x="0" y="0"/>
                </a:lnTo>
                <a:lnTo>
                  <a:pt x="8420" y="15900"/>
                </a:lnTo>
                <a:lnTo>
                  <a:pt x="10147" y="151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7730052" y="3260408"/>
            <a:ext cx="12065" cy="16510"/>
          </a:xfrm>
          <a:custGeom>
            <a:avLst/>
            <a:gdLst/>
            <a:ahLst/>
            <a:cxnLst/>
            <a:rect l="l" t="t" r="r" b="b"/>
            <a:pathLst>
              <a:path w="12065" h="16510">
                <a:moveTo>
                  <a:pt x="3619" y="0"/>
                </a:moveTo>
                <a:lnTo>
                  <a:pt x="12039" y="15900"/>
                </a:lnTo>
                <a:lnTo>
                  <a:pt x="0" y="2133"/>
                </a:lnTo>
                <a:lnTo>
                  <a:pt x="361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7730052" y="3262542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12039" y="13766"/>
                </a:moveTo>
                <a:lnTo>
                  <a:pt x="0" y="0"/>
                </a:lnTo>
                <a:lnTo>
                  <a:pt x="10299" y="14833"/>
                </a:lnTo>
                <a:lnTo>
                  <a:pt x="12039" y="1376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7726851" y="3262542"/>
            <a:ext cx="13970" cy="15240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3200" y="0"/>
                </a:moveTo>
                <a:lnTo>
                  <a:pt x="13500" y="14833"/>
                </a:lnTo>
                <a:lnTo>
                  <a:pt x="0" y="2539"/>
                </a:lnTo>
                <a:lnTo>
                  <a:pt x="32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7726851" y="32650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500" y="12293"/>
                </a:moveTo>
                <a:lnTo>
                  <a:pt x="0" y="0"/>
                </a:lnTo>
                <a:lnTo>
                  <a:pt x="12026" y="13500"/>
                </a:lnTo>
                <a:lnTo>
                  <a:pt x="13500" y="1229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7723905" y="3265082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2946" y="0"/>
                </a:moveTo>
                <a:lnTo>
                  <a:pt x="14973" y="13500"/>
                </a:lnTo>
                <a:lnTo>
                  <a:pt x="0" y="2946"/>
                </a:lnTo>
                <a:lnTo>
                  <a:pt x="294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7723905" y="3268028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14973" y="10553"/>
                </a:moveTo>
                <a:lnTo>
                  <a:pt x="0" y="0"/>
                </a:lnTo>
                <a:lnTo>
                  <a:pt x="13500" y="12026"/>
                </a:lnTo>
                <a:lnTo>
                  <a:pt x="14973" y="105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7721365" y="3268028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2540" y="0"/>
                </a:moveTo>
                <a:lnTo>
                  <a:pt x="16040" y="12026"/>
                </a:lnTo>
                <a:lnTo>
                  <a:pt x="0" y="3200"/>
                </a:lnTo>
                <a:lnTo>
                  <a:pt x="25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7721365" y="3271229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16040" y="8826"/>
                </a:moveTo>
                <a:lnTo>
                  <a:pt x="0" y="0"/>
                </a:lnTo>
                <a:lnTo>
                  <a:pt x="14846" y="10299"/>
                </a:lnTo>
                <a:lnTo>
                  <a:pt x="16040" y="88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7719231" y="3271229"/>
            <a:ext cx="17145" cy="10795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2133" y="0"/>
                </a:moveTo>
                <a:lnTo>
                  <a:pt x="16979" y="10299"/>
                </a:lnTo>
                <a:lnTo>
                  <a:pt x="0" y="3606"/>
                </a:lnTo>
                <a:lnTo>
                  <a:pt x="213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7719231" y="3274836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16979" y="6692"/>
                </a:moveTo>
                <a:lnTo>
                  <a:pt x="0" y="0"/>
                </a:lnTo>
                <a:lnTo>
                  <a:pt x="15900" y="8420"/>
                </a:lnTo>
                <a:lnTo>
                  <a:pt x="16979" y="669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7717491" y="3274836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79" h="8889">
                <a:moveTo>
                  <a:pt x="1739" y="0"/>
                </a:moveTo>
                <a:lnTo>
                  <a:pt x="17640" y="8420"/>
                </a:lnTo>
                <a:lnTo>
                  <a:pt x="0" y="3746"/>
                </a:lnTo>
                <a:lnTo>
                  <a:pt x="17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7717491" y="3278582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17640" y="4673"/>
                </a:moveTo>
                <a:lnTo>
                  <a:pt x="0" y="0"/>
                </a:lnTo>
                <a:lnTo>
                  <a:pt x="16840" y="6413"/>
                </a:lnTo>
                <a:lnTo>
                  <a:pt x="17640" y="46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7716284" y="3278582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5" h="6985">
                <a:moveTo>
                  <a:pt x="1206" y="0"/>
                </a:moveTo>
                <a:lnTo>
                  <a:pt x="18046" y="6413"/>
                </a:lnTo>
                <a:lnTo>
                  <a:pt x="0" y="4013"/>
                </a:lnTo>
                <a:lnTo>
                  <a:pt x="12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7716284" y="3282595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5" h="4445">
                <a:moveTo>
                  <a:pt x="18046" y="2400"/>
                </a:moveTo>
                <a:lnTo>
                  <a:pt x="0" y="0"/>
                </a:lnTo>
                <a:lnTo>
                  <a:pt x="17513" y="4279"/>
                </a:lnTo>
                <a:lnTo>
                  <a:pt x="18046" y="24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7715484" y="3282595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5" h="4445">
                <a:moveTo>
                  <a:pt x="800" y="0"/>
                </a:moveTo>
                <a:lnTo>
                  <a:pt x="18313" y="4279"/>
                </a:lnTo>
                <a:lnTo>
                  <a:pt x="0" y="4140"/>
                </a:lnTo>
                <a:lnTo>
                  <a:pt x="8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7715484" y="3286735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313" y="139"/>
                </a:moveTo>
                <a:lnTo>
                  <a:pt x="0" y="0"/>
                </a:lnTo>
                <a:lnTo>
                  <a:pt x="17919" y="2133"/>
                </a:lnTo>
                <a:lnTo>
                  <a:pt x="18313" y="1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7715218" y="3286735"/>
            <a:ext cx="18415" cy="4445"/>
          </a:xfrm>
          <a:custGeom>
            <a:avLst/>
            <a:gdLst/>
            <a:ahLst/>
            <a:cxnLst/>
            <a:rect l="l" t="t" r="r" b="b"/>
            <a:pathLst>
              <a:path w="18415" h="4445">
                <a:moveTo>
                  <a:pt x="266" y="0"/>
                </a:moveTo>
                <a:lnTo>
                  <a:pt x="18186" y="2133"/>
                </a:lnTo>
                <a:lnTo>
                  <a:pt x="0" y="4140"/>
                </a:lnTo>
                <a:lnTo>
                  <a:pt x="26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7715218" y="3288869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5" h="2539">
                <a:moveTo>
                  <a:pt x="18186" y="0"/>
                </a:moveTo>
                <a:lnTo>
                  <a:pt x="0" y="2006"/>
                </a:lnTo>
                <a:lnTo>
                  <a:pt x="18186" y="2006"/>
                </a:lnTo>
                <a:lnTo>
                  <a:pt x="1818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7749572" y="3256395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4" h="18414">
                <a:moveTo>
                  <a:pt x="8013" y="0"/>
                </a:moveTo>
                <a:lnTo>
                  <a:pt x="0" y="0"/>
                </a:lnTo>
                <a:lnTo>
                  <a:pt x="126" y="18046"/>
                </a:lnTo>
                <a:lnTo>
                  <a:pt x="8013" y="0"/>
                </a:lnTo>
                <a:close/>
              </a:path>
              <a:path w="8254" h="18414">
                <a:moveTo>
                  <a:pt x="8013" y="0"/>
                </a:moveTo>
                <a:lnTo>
                  <a:pt x="126" y="18046"/>
                </a:lnTo>
                <a:lnTo>
                  <a:pt x="8013" y="18046"/>
                </a:lnTo>
                <a:lnTo>
                  <a:pt x="80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7749571" y="3256395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4" h="18414">
                <a:moveTo>
                  <a:pt x="0" y="0"/>
                </a:moveTo>
                <a:lnTo>
                  <a:pt x="139" y="18046"/>
                </a:lnTo>
                <a:lnTo>
                  <a:pt x="801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7749711" y="3256395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4" h="18414">
                <a:moveTo>
                  <a:pt x="0" y="18046"/>
                </a:moveTo>
                <a:lnTo>
                  <a:pt x="7874" y="0"/>
                </a:lnTo>
                <a:lnTo>
                  <a:pt x="7874" y="18046"/>
                </a:lnTo>
                <a:lnTo>
                  <a:pt x="0" y="1804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7757590" y="3243430"/>
            <a:ext cx="34290" cy="44450"/>
          </a:xfrm>
          <a:custGeom>
            <a:avLst/>
            <a:gdLst/>
            <a:ahLst/>
            <a:cxnLst/>
            <a:rect l="l" t="t" r="r" b="b"/>
            <a:pathLst>
              <a:path w="34290" h="44450">
                <a:moveTo>
                  <a:pt x="0" y="0"/>
                </a:moveTo>
                <a:lnTo>
                  <a:pt x="0" y="43967"/>
                </a:lnTo>
                <a:lnTo>
                  <a:pt x="33680" y="2204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7757590" y="3243430"/>
            <a:ext cx="34290" cy="44450"/>
          </a:xfrm>
          <a:custGeom>
            <a:avLst/>
            <a:gdLst/>
            <a:ahLst/>
            <a:cxnLst/>
            <a:rect l="l" t="t" r="r" b="b"/>
            <a:pathLst>
              <a:path w="34290" h="44450">
                <a:moveTo>
                  <a:pt x="0" y="0"/>
                </a:moveTo>
                <a:lnTo>
                  <a:pt x="33680" y="22047"/>
                </a:lnTo>
                <a:lnTo>
                  <a:pt x="0" y="4396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10671177" y="3090125"/>
            <a:ext cx="159385" cy="34290"/>
          </a:xfrm>
          <a:custGeom>
            <a:avLst/>
            <a:gdLst/>
            <a:ahLst/>
            <a:cxnLst/>
            <a:rect l="l" t="t" r="r" b="b"/>
            <a:pathLst>
              <a:path w="159384" h="34289">
                <a:moveTo>
                  <a:pt x="159321" y="0"/>
                </a:moveTo>
                <a:lnTo>
                  <a:pt x="0" y="0"/>
                </a:lnTo>
                <a:lnTo>
                  <a:pt x="0" y="33680"/>
                </a:lnTo>
                <a:lnTo>
                  <a:pt x="159321" y="0"/>
                </a:lnTo>
                <a:close/>
              </a:path>
              <a:path w="159384" h="34289">
                <a:moveTo>
                  <a:pt x="159321" y="0"/>
                </a:moveTo>
                <a:lnTo>
                  <a:pt x="0" y="33680"/>
                </a:lnTo>
                <a:lnTo>
                  <a:pt x="159321" y="33680"/>
                </a:lnTo>
                <a:lnTo>
                  <a:pt x="1593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10671177" y="3090125"/>
            <a:ext cx="159385" cy="34290"/>
          </a:xfrm>
          <a:custGeom>
            <a:avLst/>
            <a:gdLst/>
            <a:ahLst/>
            <a:cxnLst/>
            <a:rect l="l" t="t" r="r" b="b"/>
            <a:pathLst>
              <a:path w="159384" h="34289">
                <a:moveTo>
                  <a:pt x="0" y="0"/>
                </a:moveTo>
                <a:lnTo>
                  <a:pt x="0" y="33680"/>
                </a:lnTo>
                <a:lnTo>
                  <a:pt x="15932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10671177" y="3090125"/>
            <a:ext cx="159385" cy="34290"/>
          </a:xfrm>
          <a:custGeom>
            <a:avLst/>
            <a:gdLst/>
            <a:ahLst/>
            <a:cxnLst/>
            <a:rect l="l" t="t" r="r" b="b"/>
            <a:pathLst>
              <a:path w="159384" h="34289">
                <a:moveTo>
                  <a:pt x="0" y="33680"/>
                </a:moveTo>
                <a:lnTo>
                  <a:pt x="159321" y="0"/>
                </a:lnTo>
                <a:lnTo>
                  <a:pt x="159321" y="33680"/>
                </a:lnTo>
                <a:lnTo>
                  <a:pt x="0" y="3368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10830496" y="3063661"/>
            <a:ext cx="23495" cy="86995"/>
          </a:xfrm>
          <a:custGeom>
            <a:avLst/>
            <a:gdLst/>
            <a:ahLst/>
            <a:cxnLst/>
            <a:rect l="l" t="t" r="r" b="b"/>
            <a:pathLst>
              <a:path w="23495" h="86994">
                <a:moveTo>
                  <a:pt x="0" y="0"/>
                </a:moveTo>
                <a:lnTo>
                  <a:pt x="0" y="86614"/>
                </a:lnTo>
                <a:lnTo>
                  <a:pt x="23253" y="4330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10830496" y="3063661"/>
            <a:ext cx="23495" cy="86995"/>
          </a:xfrm>
          <a:custGeom>
            <a:avLst/>
            <a:gdLst/>
            <a:ahLst/>
            <a:cxnLst/>
            <a:rect l="l" t="t" r="r" b="b"/>
            <a:pathLst>
              <a:path w="23495" h="86994">
                <a:moveTo>
                  <a:pt x="0" y="0"/>
                </a:moveTo>
                <a:lnTo>
                  <a:pt x="23253" y="43307"/>
                </a:lnTo>
                <a:lnTo>
                  <a:pt x="0" y="86614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9415471" y="4069564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9415471" y="5099791"/>
            <a:ext cx="191770" cy="0"/>
          </a:xfrm>
          <a:custGeom>
            <a:avLst/>
            <a:gdLst/>
            <a:ahLst/>
            <a:cxnLst/>
            <a:rect l="l" t="t" r="r" b="b"/>
            <a:pathLst>
              <a:path w="191770">
                <a:moveTo>
                  <a:pt x="0" y="0"/>
                </a:moveTo>
                <a:lnTo>
                  <a:pt x="191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9592298" y="4062079"/>
            <a:ext cx="0" cy="1045210"/>
          </a:xfrm>
          <a:custGeom>
            <a:avLst/>
            <a:gdLst/>
            <a:ahLst/>
            <a:cxnLst/>
            <a:rect l="l" t="t" r="r" b="b"/>
            <a:pathLst>
              <a:path h="1045210">
                <a:moveTo>
                  <a:pt x="0" y="0"/>
                </a:moveTo>
                <a:lnTo>
                  <a:pt x="0" y="10451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9587350" y="406461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9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9587354" y="509484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9893" y="1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10950516" y="2615376"/>
            <a:ext cx="15240" cy="635"/>
          </a:xfrm>
          <a:custGeom>
            <a:avLst/>
            <a:gdLst/>
            <a:ahLst/>
            <a:cxnLst/>
            <a:rect l="l" t="t" r="r" b="b"/>
            <a:pathLst>
              <a:path w="15240" h="635">
                <a:moveTo>
                  <a:pt x="14973" y="0"/>
                </a:moveTo>
                <a:lnTo>
                  <a:pt x="0" y="12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10757118" y="30774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10757118" y="307408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10757118" y="307074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86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10757117" y="306753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10757116" y="306419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10757113" y="306098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173" y="1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10757256" y="305778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33" y="15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10760461" y="3057775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69">
                <a:moveTo>
                  <a:pt x="14033" y="139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10763805" y="305778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26" y="120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10767139" y="30577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9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10770356" y="305778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47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10773698" y="305778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5206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10776906" y="30577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10734931" y="30552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10735466" y="305243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10736274" y="304989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10737201" y="304762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10738403" y="304548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10739737" y="304360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173" y="14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10741346" y="304187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73" y="157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10743086" y="3040411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69">
                <a:moveTo>
                  <a:pt x="1403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10744953" y="303893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10747099" y="303773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10749372" y="303679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7747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10751912" y="303599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10754719" y="30355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10735779" y="3035326"/>
            <a:ext cx="43815" cy="41910"/>
          </a:xfrm>
          <a:custGeom>
            <a:avLst/>
            <a:gdLst/>
            <a:ahLst/>
            <a:cxnLst/>
            <a:rect l="l" t="t" r="r" b="b"/>
            <a:pathLst>
              <a:path w="43815" h="41910">
                <a:moveTo>
                  <a:pt x="21272" y="0"/>
                </a:moveTo>
                <a:lnTo>
                  <a:pt x="8017" y="4340"/>
                </a:lnTo>
                <a:lnTo>
                  <a:pt x="0" y="15383"/>
                </a:lnTo>
                <a:lnTo>
                  <a:pt x="2335" y="31770"/>
                </a:lnTo>
                <a:lnTo>
                  <a:pt x="10253" y="41621"/>
                </a:lnTo>
                <a:lnTo>
                  <a:pt x="27876" y="41173"/>
                </a:lnTo>
                <a:lnTo>
                  <a:pt x="38738" y="35304"/>
                </a:lnTo>
                <a:lnTo>
                  <a:pt x="43393" y="25808"/>
                </a:lnTo>
                <a:lnTo>
                  <a:pt x="39872" y="10874"/>
                </a:lnTo>
                <a:lnTo>
                  <a:pt x="30319" y="1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10723571" y="3057780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553" y="0"/>
                </a:lnTo>
                <a:lnTo>
                  <a:pt x="6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10757119" y="3024228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6967"/>
                </a:moveTo>
                <a:lnTo>
                  <a:pt x="0" y="335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11012537" y="263729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11012537" y="263409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11012543" y="263074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11012541" y="262740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11012534" y="262419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11012538" y="262085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33" y="14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11012535" y="261764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73" y="157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11015879" y="261764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33" y="1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11019221" y="2617645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202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11022431" y="26176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11025774" y="261765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11028983" y="261765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11032325" y="26176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10990350" y="261510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10990751" y="261230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10991553" y="260976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86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10992621" y="26074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10993821" y="260548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10995155" y="260361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173" y="1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10996763" y="260188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73" y="15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10998503" y="260027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33" y="1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11000370" y="2598939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66" y="120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11002516" y="259773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11004790" y="259666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11007329" y="259599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5206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11010136" y="2595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10991198" y="2595194"/>
            <a:ext cx="43815" cy="41910"/>
          </a:xfrm>
          <a:custGeom>
            <a:avLst/>
            <a:gdLst/>
            <a:ahLst/>
            <a:cxnLst/>
            <a:rect l="l" t="t" r="r" b="b"/>
            <a:pathLst>
              <a:path w="43815" h="41910">
                <a:moveTo>
                  <a:pt x="21272" y="0"/>
                </a:moveTo>
                <a:lnTo>
                  <a:pt x="8017" y="4340"/>
                </a:lnTo>
                <a:lnTo>
                  <a:pt x="0" y="15383"/>
                </a:lnTo>
                <a:lnTo>
                  <a:pt x="2335" y="31770"/>
                </a:lnTo>
                <a:lnTo>
                  <a:pt x="10253" y="41621"/>
                </a:lnTo>
                <a:lnTo>
                  <a:pt x="27876" y="41173"/>
                </a:lnTo>
                <a:lnTo>
                  <a:pt x="38738" y="35304"/>
                </a:lnTo>
                <a:lnTo>
                  <a:pt x="43393" y="25808"/>
                </a:lnTo>
                <a:lnTo>
                  <a:pt x="39872" y="10874"/>
                </a:lnTo>
                <a:lnTo>
                  <a:pt x="30319" y="1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10978990" y="2617649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55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11012537" y="2584230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6967"/>
                </a:moveTo>
                <a:lnTo>
                  <a:pt x="0" y="3341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11012537" y="34624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11012537" y="345915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11012543" y="345581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47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11012541" y="345260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11012534" y="34492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11012538" y="344591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033" y="14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11012535" y="34428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73" y="15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11015879" y="3442840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4033" y="139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11019221" y="344284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26" y="120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11022431" y="344284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9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11025774" y="3442845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7747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11028983" y="344284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5206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11032325" y="34428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10990350" y="34403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10990751" y="343750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10991553" y="343496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86" y="7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10992621" y="343268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59" y="10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10993821" y="343055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10995155" y="342867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173" y="14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10996763" y="342694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73" y="157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10998503" y="342533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033" y="140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11000370" y="342399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66" y="121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11002516" y="342280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11004790" y="3421861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7747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11007329" y="342106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11010136" y="34205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10991198" y="3420391"/>
            <a:ext cx="43815" cy="41910"/>
          </a:xfrm>
          <a:custGeom>
            <a:avLst/>
            <a:gdLst/>
            <a:ahLst/>
            <a:cxnLst/>
            <a:rect l="l" t="t" r="r" b="b"/>
            <a:pathLst>
              <a:path w="43815" h="41910">
                <a:moveTo>
                  <a:pt x="21272" y="0"/>
                </a:moveTo>
                <a:lnTo>
                  <a:pt x="8017" y="4340"/>
                </a:lnTo>
                <a:lnTo>
                  <a:pt x="0" y="15383"/>
                </a:lnTo>
                <a:lnTo>
                  <a:pt x="2335" y="31770"/>
                </a:lnTo>
                <a:lnTo>
                  <a:pt x="10253" y="41621"/>
                </a:lnTo>
                <a:lnTo>
                  <a:pt x="27876" y="41173"/>
                </a:lnTo>
                <a:lnTo>
                  <a:pt x="38738" y="35304"/>
                </a:lnTo>
                <a:lnTo>
                  <a:pt x="43393" y="25808"/>
                </a:lnTo>
                <a:lnTo>
                  <a:pt x="39872" y="10874"/>
                </a:lnTo>
                <a:lnTo>
                  <a:pt x="30319" y="1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10978990" y="3442846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55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11012537" y="3409293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6967"/>
                </a:moveTo>
                <a:lnTo>
                  <a:pt x="0" y="335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8207078" y="29332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8207613" y="293321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8208415" y="293321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8209484" y="293321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59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8210688" y="29332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8212024" y="293321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03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8213628" y="29333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33"/>
                </a:moveTo>
                <a:lnTo>
                  <a:pt x="156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8215365" y="2936554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70" h="14605">
                <a:moveTo>
                  <a:pt x="0" y="14033"/>
                </a:moveTo>
                <a:lnTo>
                  <a:pt x="139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8217236" y="293989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2026"/>
                </a:moveTo>
                <a:lnTo>
                  <a:pt x="12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8219375" y="294310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8221646" y="2946450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47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8224187" y="29497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5079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8226993" y="29530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8229265" y="29110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8229265" y="291156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8229265" y="291222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8229265" y="29132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159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8229265" y="291449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8229265" y="29158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17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8229400" y="291744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8232740" y="29191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8235948" y="292104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8239290" y="292319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8242631" y="2925466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0" y="7747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8245839" y="292800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06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8249180" y="29308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8209964" y="2911873"/>
            <a:ext cx="41910" cy="43815"/>
          </a:xfrm>
          <a:custGeom>
            <a:avLst/>
            <a:gdLst/>
            <a:ahLst/>
            <a:cxnLst/>
            <a:rect l="l" t="t" r="r" b="b"/>
            <a:pathLst>
              <a:path w="41909" h="43814">
                <a:moveTo>
                  <a:pt x="41621" y="21272"/>
                </a:moveTo>
                <a:lnTo>
                  <a:pt x="37280" y="8017"/>
                </a:lnTo>
                <a:lnTo>
                  <a:pt x="26237" y="0"/>
                </a:lnTo>
                <a:lnTo>
                  <a:pt x="9851" y="2335"/>
                </a:lnTo>
                <a:lnTo>
                  <a:pt x="0" y="10253"/>
                </a:lnTo>
                <a:lnTo>
                  <a:pt x="447" y="27876"/>
                </a:lnTo>
                <a:lnTo>
                  <a:pt x="6317" y="38738"/>
                </a:lnTo>
                <a:lnTo>
                  <a:pt x="15812" y="43393"/>
                </a:lnTo>
                <a:lnTo>
                  <a:pt x="30746" y="39872"/>
                </a:lnTo>
                <a:lnTo>
                  <a:pt x="39657" y="30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8229265" y="2899665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33553"/>
                </a:lnTo>
                <a:lnTo>
                  <a:pt x="0" y="67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8195852" y="2933213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41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8681825" y="31013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0"/>
                </a:moveTo>
                <a:lnTo>
                  <a:pt x="0" y="9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10444228" y="310135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93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8388719" y="2808243"/>
            <a:ext cx="0" cy="567690"/>
          </a:xfrm>
          <a:custGeom>
            <a:avLst/>
            <a:gdLst/>
            <a:ahLst/>
            <a:cxnLst/>
            <a:rect l="l" t="t" r="r" b="b"/>
            <a:pathLst>
              <a:path h="567689">
                <a:moveTo>
                  <a:pt x="0" y="0"/>
                </a:moveTo>
                <a:lnTo>
                  <a:pt x="0" y="5671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7998042" y="3374948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7998042" y="2806906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8012876" y="2799420"/>
            <a:ext cx="0" cy="582930"/>
          </a:xfrm>
          <a:custGeom>
            <a:avLst/>
            <a:gdLst/>
            <a:ahLst/>
            <a:cxnLst/>
            <a:rect l="l" t="t" r="r" b="b"/>
            <a:pathLst>
              <a:path h="582929">
                <a:moveTo>
                  <a:pt x="0" y="5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8007930" y="336986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9893" y="1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8007927" y="28019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93" y="9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5071755" y="53951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5072290" y="539517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5073091" y="539517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5074027" y="53951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5075229" y="539517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93"/>
                </a:moveTo>
                <a:lnTo>
                  <a:pt x="12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5076700" y="539516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7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5078171" y="539530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5079907" y="5398641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0" y="13906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5081912" y="540185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0" y="12166"/>
                </a:moveTo>
                <a:lnTo>
                  <a:pt x="12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5083917" y="54052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5086323" y="5408410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7747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5088730" y="541175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07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5091536" y="541508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5093942" y="53729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5093942" y="537351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5093942" y="537432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5093942" y="537525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5093942" y="537646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93"/>
                </a:moveTo>
                <a:lnTo>
                  <a:pt x="12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5093942" y="537793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5094075" y="537953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3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5097283" y="538113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5100624" y="5383146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0" y="1202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5103965" y="538515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5107174" y="5387553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620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5110515" y="539009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0" y="5079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5113856" y="53928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73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5074640" y="5373833"/>
            <a:ext cx="41910" cy="43815"/>
          </a:xfrm>
          <a:custGeom>
            <a:avLst/>
            <a:gdLst/>
            <a:ahLst/>
            <a:cxnLst/>
            <a:rect l="l" t="t" r="r" b="b"/>
            <a:pathLst>
              <a:path w="41910" h="43814">
                <a:moveTo>
                  <a:pt x="41621" y="21272"/>
                </a:moveTo>
                <a:lnTo>
                  <a:pt x="37280" y="8017"/>
                </a:lnTo>
                <a:lnTo>
                  <a:pt x="26237" y="0"/>
                </a:lnTo>
                <a:lnTo>
                  <a:pt x="9851" y="2335"/>
                </a:lnTo>
                <a:lnTo>
                  <a:pt x="0" y="10253"/>
                </a:lnTo>
                <a:lnTo>
                  <a:pt x="447" y="27876"/>
                </a:lnTo>
                <a:lnTo>
                  <a:pt x="6317" y="38738"/>
                </a:lnTo>
                <a:lnTo>
                  <a:pt x="15812" y="43393"/>
                </a:lnTo>
                <a:lnTo>
                  <a:pt x="30746" y="39872"/>
                </a:lnTo>
                <a:lnTo>
                  <a:pt x="39657" y="30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5093942" y="5361759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33413"/>
                </a:lnTo>
                <a:lnTo>
                  <a:pt x="0" y="66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5060527" y="5395173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3341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10442757" y="2797823"/>
            <a:ext cx="0" cy="409575"/>
          </a:xfrm>
          <a:custGeom>
            <a:avLst/>
            <a:gdLst/>
            <a:ahLst/>
            <a:cxnLst/>
            <a:rect l="l" t="t" r="r" b="b"/>
            <a:pathLst>
              <a:path h="409575">
                <a:moveTo>
                  <a:pt x="0" y="4091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5718781" y="3177674"/>
            <a:ext cx="401955" cy="444500"/>
          </a:xfrm>
          <a:custGeom>
            <a:avLst/>
            <a:gdLst/>
            <a:ahLst/>
            <a:cxnLst/>
            <a:rect l="l" t="t" r="r" b="b"/>
            <a:pathLst>
              <a:path w="401954" h="444500">
                <a:moveTo>
                  <a:pt x="401510" y="44400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5018023" y="400206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4026692" y="4353586"/>
            <a:ext cx="729226" cy="55254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10506779" y="5088296"/>
            <a:ext cx="204470" cy="29845"/>
          </a:xfrm>
          <a:custGeom>
            <a:avLst/>
            <a:gdLst/>
            <a:ahLst/>
            <a:cxnLst/>
            <a:rect l="l" t="t" r="r" b="b"/>
            <a:pathLst>
              <a:path w="204470" h="29845">
                <a:moveTo>
                  <a:pt x="201955" y="0"/>
                </a:moveTo>
                <a:lnTo>
                  <a:pt x="0" y="0"/>
                </a:lnTo>
                <a:lnTo>
                  <a:pt x="0" y="29806"/>
                </a:lnTo>
                <a:lnTo>
                  <a:pt x="203962" y="298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9932856" y="5118102"/>
            <a:ext cx="0" cy="556260"/>
          </a:xfrm>
          <a:custGeom>
            <a:avLst/>
            <a:gdLst/>
            <a:ahLst/>
            <a:cxnLst/>
            <a:rect l="l" t="t" r="r" b="b"/>
            <a:pathLst>
              <a:path h="556260">
                <a:moveTo>
                  <a:pt x="0" y="0"/>
                </a:moveTo>
                <a:lnTo>
                  <a:pt x="0" y="55575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9962662" y="5118102"/>
            <a:ext cx="0" cy="554990"/>
          </a:xfrm>
          <a:custGeom>
            <a:avLst/>
            <a:gdLst/>
            <a:ahLst/>
            <a:cxnLst/>
            <a:rect l="l" t="t" r="r" b="b"/>
            <a:pathLst>
              <a:path h="554989">
                <a:moveTo>
                  <a:pt x="0" y="0"/>
                </a:moveTo>
                <a:lnTo>
                  <a:pt x="0" y="55467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9962662" y="5118102"/>
            <a:ext cx="748030" cy="556260"/>
          </a:xfrm>
          <a:custGeom>
            <a:avLst/>
            <a:gdLst/>
            <a:ahLst/>
            <a:cxnLst/>
            <a:rect l="l" t="t" r="r" b="b"/>
            <a:pathLst>
              <a:path w="748029" h="556260">
                <a:moveTo>
                  <a:pt x="0" y="0"/>
                </a:moveTo>
                <a:lnTo>
                  <a:pt x="747674" y="555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9962662" y="5118106"/>
            <a:ext cx="744855" cy="554990"/>
          </a:xfrm>
          <a:custGeom>
            <a:avLst/>
            <a:gdLst/>
            <a:ahLst/>
            <a:cxnLst/>
            <a:rect l="l" t="t" r="r" b="b"/>
            <a:pathLst>
              <a:path w="744854" h="554989">
                <a:moveTo>
                  <a:pt x="0" y="554672"/>
                </a:moveTo>
                <a:lnTo>
                  <a:pt x="7448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7634363" y="401142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667"/>
                </a:moveTo>
                <a:lnTo>
                  <a:pt x="29806" y="29667"/>
                </a:lnTo>
                <a:lnTo>
                  <a:pt x="29806" y="0"/>
                </a:lnTo>
                <a:lnTo>
                  <a:pt x="0" y="0"/>
                </a:lnTo>
                <a:lnTo>
                  <a:pt x="0" y="29667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6021250" y="5182924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5990912" y="2992417"/>
            <a:ext cx="288290" cy="282575"/>
          </a:xfrm>
          <a:custGeom>
            <a:avLst/>
            <a:gdLst/>
            <a:ahLst/>
            <a:cxnLst/>
            <a:rect l="l" t="t" r="r" b="b"/>
            <a:pathLst>
              <a:path w="288289" h="282575">
                <a:moveTo>
                  <a:pt x="104787" y="282155"/>
                </a:moveTo>
                <a:lnTo>
                  <a:pt x="288302" y="115620"/>
                </a:lnTo>
                <a:lnTo>
                  <a:pt x="183375" y="0"/>
                </a:lnTo>
                <a:lnTo>
                  <a:pt x="0" y="166547"/>
                </a:lnTo>
                <a:lnTo>
                  <a:pt x="104787" y="282155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5748186" y="3136503"/>
            <a:ext cx="229870" cy="254635"/>
          </a:xfrm>
          <a:custGeom>
            <a:avLst/>
            <a:gdLst/>
            <a:ahLst/>
            <a:cxnLst/>
            <a:rect l="l" t="t" r="r" b="b"/>
            <a:pathLst>
              <a:path w="229870" h="254635">
                <a:moveTo>
                  <a:pt x="229628" y="254215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5706090" y="2974644"/>
            <a:ext cx="177165" cy="160020"/>
          </a:xfrm>
          <a:custGeom>
            <a:avLst/>
            <a:gdLst/>
            <a:ahLst/>
            <a:cxnLst/>
            <a:rect l="l" t="t" r="r" b="b"/>
            <a:pathLst>
              <a:path w="177164" h="160019">
                <a:moveTo>
                  <a:pt x="0" y="159588"/>
                </a:moveTo>
                <a:lnTo>
                  <a:pt x="176822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5748192" y="2852355"/>
            <a:ext cx="312420" cy="284480"/>
          </a:xfrm>
          <a:custGeom>
            <a:avLst/>
            <a:gdLst/>
            <a:ahLst/>
            <a:cxnLst/>
            <a:rect l="l" t="t" r="r" b="b"/>
            <a:pathLst>
              <a:path w="312420" h="284480">
                <a:moveTo>
                  <a:pt x="0" y="284149"/>
                </a:moveTo>
                <a:lnTo>
                  <a:pt x="31195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6017511" y="2714142"/>
            <a:ext cx="158750" cy="135890"/>
          </a:xfrm>
          <a:custGeom>
            <a:avLst/>
            <a:gdLst/>
            <a:ahLst/>
            <a:cxnLst/>
            <a:rect l="l" t="t" r="r" b="b"/>
            <a:pathLst>
              <a:path w="158750" h="135889">
                <a:moveTo>
                  <a:pt x="0" y="135534"/>
                </a:moveTo>
                <a:lnTo>
                  <a:pt x="15852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6060147" y="2736868"/>
            <a:ext cx="135255" cy="115570"/>
          </a:xfrm>
          <a:custGeom>
            <a:avLst/>
            <a:gdLst/>
            <a:ahLst/>
            <a:cxnLst/>
            <a:rect l="l" t="t" r="r" b="b"/>
            <a:pathLst>
              <a:path w="135254" h="115569">
                <a:moveTo>
                  <a:pt x="0" y="115481"/>
                </a:moveTo>
                <a:lnTo>
                  <a:pt x="13525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10447836" y="3417719"/>
            <a:ext cx="635" cy="8890"/>
          </a:xfrm>
          <a:custGeom>
            <a:avLst/>
            <a:gdLst/>
            <a:ahLst/>
            <a:cxnLst/>
            <a:rect l="l" t="t" r="r" b="b"/>
            <a:pathLst>
              <a:path w="634" h="8889">
                <a:moveTo>
                  <a:pt x="0" y="0"/>
                </a:moveTo>
                <a:lnTo>
                  <a:pt x="266" y="8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10448238" y="3432554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40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10448772" y="3451133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26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10449307" y="3469711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26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10440754" y="3488423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53" y="0"/>
                </a:moveTo>
                <a:lnTo>
                  <a:pt x="9220" y="8686"/>
                </a:lnTo>
                <a:lnTo>
                  <a:pt x="0" y="88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10422037" y="3497512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433" y="0"/>
                </a:moveTo>
                <a:lnTo>
                  <a:pt x="0" y="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10403458" y="3498047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433" y="0"/>
                </a:moveTo>
                <a:lnTo>
                  <a:pt x="0" y="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10387827" y="3490027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486" y="8420"/>
                </a:moveTo>
                <a:lnTo>
                  <a:pt x="126" y="868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10387291" y="3471445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26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10386757" y="3452867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26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10386214" y="3434289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40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10385821" y="3419184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266" y="8826"/>
                </a:moveTo>
                <a:lnTo>
                  <a:pt x="0" y="139"/>
                </a:lnTo>
                <a:lnTo>
                  <a:pt x="93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10401325" y="3418655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266"/>
                </a:moveTo>
                <a:lnTo>
                  <a:pt x="1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10419902" y="3418121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266"/>
                </a:moveTo>
                <a:lnTo>
                  <a:pt x="1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10438480" y="3417719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266"/>
                </a:moveTo>
                <a:lnTo>
                  <a:pt x="93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10377934" y="3419723"/>
            <a:ext cx="635" cy="8890"/>
          </a:xfrm>
          <a:custGeom>
            <a:avLst/>
            <a:gdLst/>
            <a:ahLst/>
            <a:cxnLst/>
            <a:rect l="l" t="t" r="r" b="b"/>
            <a:pathLst>
              <a:path w="634" h="8889">
                <a:moveTo>
                  <a:pt x="0" y="0"/>
                </a:moveTo>
                <a:lnTo>
                  <a:pt x="266" y="8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10378335" y="3434560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40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10378870" y="3453137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40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10379405" y="3471849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406" y="122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10370846" y="349042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093" y="0"/>
                </a:moveTo>
                <a:lnTo>
                  <a:pt x="9359" y="8686"/>
                </a:lnTo>
                <a:lnTo>
                  <a:pt x="0" y="89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10352268" y="3499518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433" y="0"/>
                </a:moveTo>
                <a:lnTo>
                  <a:pt x="0" y="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10333696" y="3500052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293" y="0"/>
                </a:moveTo>
                <a:lnTo>
                  <a:pt x="0" y="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10317926" y="349203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486" y="8420"/>
                </a:moveTo>
                <a:lnTo>
                  <a:pt x="266" y="868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10317381" y="3473451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40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10316847" y="3454872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40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10316452" y="3436293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26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10316044" y="342118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139" y="8826"/>
                </a:moveTo>
                <a:lnTo>
                  <a:pt x="0" y="139"/>
                </a:lnTo>
                <a:lnTo>
                  <a:pt x="9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10331555" y="3420659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266"/>
                </a:moveTo>
                <a:lnTo>
                  <a:pt x="12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10350134" y="3420120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406"/>
                </a:moveTo>
                <a:lnTo>
                  <a:pt x="122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10368712" y="3419723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266"/>
                </a:move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10306963" y="3421594"/>
            <a:ext cx="635" cy="8890"/>
          </a:xfrm>
          <a:custGeom>
            <a:avLst/>
            <a:gdLst/>
            <a:ahLst/>
            <a:cxnLst/>
            <a:rect l="l" t="t" r="r" b="b"/>
            <a:pathLst>
              <a:path w="634" h="8889">
                <a:moveTo>
                  <a:pt x="0" y="0"/>
                </a:moveTo>
                <a:lnTo>
                  <a:pt x="127" y="86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10307364" y="3436564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266" y="122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10307897" y="3455142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26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10308299" y="3473721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406" y="124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10299740" y="349230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093" y="0"/>
                </a:moveTo>
                <a:lnTo>
                  <a:pt x="9359" y="8686"/>
                </a:lnTo>
                <a:lnTo>
                  <a:pt x="0" y="89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10281164" y="3501388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433" y="0"/>
                </a:move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10262585" y="3501923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433" y="0"/>
                </a:move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10246813" y="3494037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9626" y="8420"/>
                </a:moveTo>
                <a:lnTo>
                  <a:pt x="266" y="868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10246276" y="3475461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406" y="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10245882" y="3456883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266" y="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10245347" y="3438165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266" y="12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10244946" y="3423067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66" y="8953"/>
                </a:moveTo>
                <a:lnTo>
                  <a:pt x="0" y="266"/>
                </a:ln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10260449" y="3422525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406"/>
                </a:moveTo>
                <a:lnTo>
                  <a:pt x="1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10279028" y="3422130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0" y="266"/>
                </a:moveTo>
                <a:lnTo>
                  <a:pt x="1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10297607" y="3421595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266"/>
                </a:moveTo>
                <a:lnTo>
                  <a:pt x="93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8067406" y="3378290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6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7934686" y="3360112"/>
            <a:ext cx="2813050" cy="45085"/>
          </a:xfrm>
          <a:custGeom>
            <a:avLst/>
            <a:gdLst/>
            <a:ahLst/>
            <a:cxnLst/>
            <a:rect l="l" t="t" r="r" b="b"/>
            <a:pathLst>
              <a:path w="2813050" h="45085">
                <a:moveTo>
                  <a:pt x="2812542" y="0"/>
                </a:moveTo>
                <a:lnTo>
                  <a:pt x="2233803" y="0"/>
                </a:lnTo>
                <a:lnTo>
                  <a:pt x="0" y="0"/>
                </a:lnTo>
                <a:lnTo>
                  <a:pt x="0" y="44640"/>
                </a:lnTo>
                <a:lnTo>
                  <a:pt x="1466748" y="446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7665233" y="4959723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87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8403152" y="4959723"/>
            <a:ext cx="0" cy="99060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87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7657748" y="4974555"/>
            <a:ext cx="3050540" cy="0"/>
          </a:xfrm>
          <a:custGeom>
            <a:avLst/>
            <a:gdLst/>
            <a:ahLst/>
            <a:cxnLst/>
            <a:rect l="l" t="t" r="r" b="b"/>
            <a:pathLst>
              <a:path w="3050540">
                <a:moveTo>
                  <a:pt x="0" y="0"/>
                </a:moveTo>
                <a:lnTo>
                  <a:pt x="30503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7615044" y="3356773"/>
            <a:ext cx="3095829" cy="230417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6097705" y="4894361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93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5966454" y="4571446"/>
            <a:ext cx="146685" cy="2540"/>
          </a:xfrm>
          <a:custGeom>
            <a:avLst/>
            <a:gdLst/>
            <a:ahLst/>
            <a:cxnLst/>
            <a:rect l="l" t="t" r="r" b="b"/>
            <a:pathLst>
              <a:path w="146685" h="2539">
                <a:moveTo>
                  <a:pt x="0" y="0"/>
                </a:moveTo>
                <a:lnTo>
                  <a:pt x="146481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5964182" y="4881797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0" y="0"/>
                </a:moveTo>
                <a:lnTo>
                  <a:pt x="1487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5885724" y="49908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5886125" y="499086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5886928" y="499086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5887997" y="499085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5889200" y="499085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5890536" y="499086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5892140" y="499099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3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5893878" y="499420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5895749" y="4997546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0" y="1202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5897887" y="500075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5900160" y="500409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5902699" y="500743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0" y="5079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5905506" y="50106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5907911" y="49686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5907911" y="49692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07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5907911" y="496987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5907911" y="49709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5907911" y="497214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5907911" y="49734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7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5907911" y="497508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5911254" y="497682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/>
          <p:nvPr/>
        </p:nvSpPr>
        <p:spPr>
          <a:xfrm>
            <a:off x="5914595" y="4978694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0" y="12166"/>
                </a:moveTo>
                <a:lnTo>
                  <a:pt x="12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4" name="object 4154"/>
          <p:cNvSpPr/>
          <p:nvPr/>
        </p:nvSpPr>
        <p:spPr>
          <a:xfrm>
            <a:off x="5917802" y="498084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5921145" y="498311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5924485" y="498565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207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5927694" y="498846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5888611" y="4969522"/>
            <a:ext cx="41910" cy="43815"/>
          </a:xfrm>
          <a:custGeom>
            <a:avLst/>
            <a:gdLst/>
            <a:ahLst/>
            <a:cxnLst/>
            <a:rect l="l" t="t" r="r" b="b"/>
            <a:pathLst>
              <a:path w="41910" h="43814">
                <a:moveTo>
                  <a:pt x="41621" y="21272"/>
                </a:moveTo>
                <a:lnTo>
                  <a:pt x="37280" y="8017"/>
                </a:lnTo>
                <a:lnTo>
                  <a:pt x="26237" y="0"/>
                </a:lnTo>
                <a:lnTo>
                  <a:pt x="9851" y="2335"/>
                </a:lnTo>
                <a:lnTo>
                  <a:pt x="0" y="10253"/>
                </a:lnTo>
                <a:lnTo>
                  <a:pt x="447" y="27876"/>
                </a:lnTo>
                <a:lnTo>
                  <a:pt x="6317" y="38738"/>
                </a:lnTo>
                <a:lnTo>
                  <a:pt x="15812" y="43393"/>
                </a:lnTo>
                <a:lnTo>
                  <a:pt x="30746" y="39872"/>
                </a:lnTo>
                <a:lnTo>
                  <a:pt x="39657" y="30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5907911" y="4957312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33553"/>
                </a:lnTo>
                <a:lnTo>
                  <a:pt x="0" y="66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5874364" y="499086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3355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5687645" y="4486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5688046" y="448603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5688849" y="448603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86"/>
                </a:moveTo>
                <a:lnTo>
                  <a:pt x="78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5689917" y="448603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5691121" y="448604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93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5692457" y="448603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173"/>
                </a:moveTo>
                <a:lnTo>
                  <a:pt x="14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5694061" y="448617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5695798" y="448938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5697669" y="449271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66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5699808" y="449606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5702080" y="449927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5704620" y="450261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07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5707426" y="450595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2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5709832" y="44638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5709832" y="446438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5709832" y="44651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5709832" y="446612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16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5709832" y="446733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93"/>
                </a:moveTo>
                <a:lnTo>
                  <a:pt x="121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5709832" y="446879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5709832" y="447026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73"/>
                </a:moveTo>
                <a:lnTo>
                  <a:pt x="157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5713174" y="447200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33"/>
                </a:moveTo>
                <a:lnTo>
                  <a:pt x="14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5716516" y="4474011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2026"/>
                </a:moveTo>
                <a:lnTo>
                  <a:pt x="120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5719722" y="447601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5723065" y="4478291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7747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5726272" y="448083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07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5729614" y="44836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5690532" y="4464698"/>
            <a:ext cx="41910" cy="43815"/>
          </a:xfrm>
          <a:custGeom>
            <a:avLst/>
            <a:gdLst/>
            <a:ahLst/>
            <a:cxnLst/>
            <a:rect l="l" t="t" r="r" b="b"/>
            <a:pathLst>
              <a:path w="41910" h="43814">
                <a:moveTo>
                  <a:pt x="41621" y="21272"/>
                </a:moveTo>
                <a:lnTo>
                  <a:pt x="37280" y="8017"/>
                </a:lnTo>
                <a:lnTo>
                  <a:pt x="26237" y="0"/>
                </a:lnTo>
                <a:lnTo>
                  <a:pt x="9851" y="2335"/>
                </a:lnTo>
                <a:lnTo>
                  <a:pt x="0" y="10253"/>
                </a:lnTo>
                <a:lnTo>
                  <a:pt x="447" y="27876"/>
                </a:lnTo>
                <a:lnTo>
                  <a:pt x="6317" y="38738"/>
                </a:lnTo>
                <a:lnTo>
                  <a:pt x="15812" y="43393"/>
                </a:lnTo>
                <a:lnTo>
                  <a:pt x="30746" y="39872"/>
                </a:lnTo>
                <a:lnTo>
                  <a:pt x="39657" y="303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5709832" y="4452623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0"/>
                </a:moveTo>
                <a:lnTo>
                  <a:pt x="0" y="33413"/>
                </a:lnTo>
                <a:lnTo>
                  <a:pt x="0" y="669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5676285" y="4486038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33553" y="0"/>
                </a:lnTo>
                <a:lnTo>
                  <a:pt x="6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5750599" y="2498427"/>
            <a:ext cx="1593990" cy="168166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11148466" y="401142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0"/>
                </a:moveTo>
                <a:lnTo>
                  <a:pt x="29667" y="0"/>
                </a:lnTo>
                <a:lnTo>
                  <a:pt x="29667" y="29667"/>
                </a:lnTo>
                <a:lnTo>
                  <a:pt x="0" y="29667"/>
                </a:lnTo>
                <a:lnTo>
                  <a:pt x="0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11148466" y="401142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667" y="0"/>
                </a:moveTo>
                <a:lnTo>
                  <a:pt x="29667" y="29667"/>
                </a:lnTo>
                <a:lnTo>
                  <a:pt x="0" y="29667"/>
                </a:lnTo>
                <a:lnTo>
                  <a:pt x="0" y="0"/>
                </a:lnTo>
                <a:lnTo>
                  <a:pt x="29667" y="0"/>
                </a:lnTo>
                <a:lnTo>
                  <a:pt x="29667" y="29667"/>
                </a:lnTo>
                <a:lnTo>
                  <a:pt x="0" y="29667"/>
                </a:lnTo>
                <a:lnTo>
                  <a:pt x="0" y="0"/>
                </a:lnTo>
                <a:lnTo>
                  <a:pt x="0" y="29667"/>
                </a:lnTo>
                <a:lnTo>
                  <a:pt x="29667" y="29667"/>
                </a:lnTo>
                <a:lnTo>
                  <a:pt x="29667" y="0"/>
                </a:ln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 txBox="1"/>
          <p:nvPr/>
        </p:nvSpPr>
        <p:spPr>
          <a:xfrm>
            <a:off x="10200272" y="5274209"/>
            <a:ext cx="238125" cy="138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0489">
              <a:lnSpc>
                <a:spcPct val="155500"/>
              </a:lnSpc>
            </a:pPr>
            <a:r>
              <a:rPr sz="300" spc="5" dirty="0">
                <a:latin typeface="Lucida Sans Unicode"/>
                <a:cs typeface="Lucida Sans Unicode"/>
              </a:rPr>
              <a:t>8'-6" </a:t>
            </a:r>
            <a:r>
              <a:rPr sz="300" spc="15" dirty="0">
                <a:latin typeface="Lucida Sans Unicode"/>
                <a:cs typeface="Lucida Sans Unicode"/>
              </a:rPr>
              <a:t>CAR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WASH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4" name="object 4194"/>
          <p:cNvSpPr txBox="1"/>
          <p:nvPr/>
        </p:nvSpPr>
        <p:spPr>
          <a:xfrm>
            <a:off x="6449086" y="4922424"/>
            <a:ext cx="1263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8'-0"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5" name="object 4195"/>
          <p:cNvSpPr txBox="1"/>
          <p:nvPr/>
        </p:nvSpPr>
        <p:spPr>
          <a:xfrm>
            <a:off x="6189257" y="4922424"/>
            <a:ext cx="1263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9'-6"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6" name="object 4196"/>
          <p:cNvSpPr txBox="1"/>
          <p:nvPr/>
        </p:nvSpPr>
        <p:spPr>
          <a:xfrm>
            <a:off x="6694614" y="4922424"/>
            <a:ext cx="1263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8'-6"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7" name="object 4197"/>
          <p:cNvSpPr txBox="1"/>
          <p:nvPr/>
        </p:nvSpPr>
        <p:spPr>
          <a:xfrm>
            <a:off x="6947761" y="4922424"/>
            <a:ext cx="1263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8'-6"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8" name="object 4198"/>
          <p:cNvSpPr txBox="1"/>
          <p:nvPr/>
        </p:nvSpPr>
        <p:spPr>
          <a:xfrm>
            <a:off x="7200906" y="4922424"/>
            <a:ext cx="1263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8'-6"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199" name="object 4199"/>
          <p:cNvSpPr txBox="1"/>
          <p:nvPr/>
        </p:nvSpPr>
        <p:spPr>
          <a:xfrm>
            <a:off x="9541639" y="4509653"/>
            <a:ext cx="6667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34'-7"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0" name="object 4200"/>
          <p:cNvSpPr txBox="1"/>
          <p:nvPr/>
        </p:nvSpPr>
        <p:spPr>
          <a:xfrm>
            <a:off x="7962214" y="3016839"/>
            <a:ext cx="66675" cy="152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19'-1"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1" name="object 4201"/>
          <p:cNvSpPr txBox="1"/>
          <p:nvPr/>
        </p:nvSpPr>
        <p:spPr>
          <a:xfrm>
            <a:off x="5134409" y="5360418"/>
            <a:ext cx="14160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13'.0"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2" name="object 4202"/>
          <p:cNvSpPr txBox="1"/>
          <p:nvPr/>
        </p:nvSpPr>
        <p:spPr>
          <a:xfrm>
            <a:off x="10356580" y="3513413"/>
            <a:ext cx="161925" cy="119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TRASH ROOM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3" name="object 4203"/>
          <p:cNvSpPr txBox="1"/>
          <p:nvPr/>
        </p:nvSpPr>
        <p:spPr>
          <a:xfrm>
            <a:off x="5352786" y="4958377"/>
            <a:ext cx="408305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SPRINKLER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0" dirty="0">
                <a:latin typeface="Lucida Sans Unicode"/>
                <a:cs typeface="Lucida Sans Unicode"/>
              </a:rPr>
              <a:t>ROO</a:t>
            </a:r>
            <a:r>
              <a:rPr sz="300" spc="20" dirty="0">
                <a:latin typeface="Lucida Sans Unicode"/>
                <a:cs typeface="Lucida Sans Unicode"/>
              </a:rPr>
              <a:t>M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/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DOMESTIC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4" name="object 4204"/>
          <p:cNvSpPr txBox="1"/>
          <p:nvPr/>
        </p:nvSpPr>
        <p:spPr>
          <a:xfrm>
            <a:off x="5961347" y="5122509"/>
            <a:ext cx="152400" cy="167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 marR="67945" indent="-3175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UP TO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5" dirty="0">
                <a:latin typeface="Lucida Sans Unicode"/>
                <a:cs typeface="Lucida Sans Unicode"/>
              </a:rPr>
              <a:t>15'-6"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5" name="object 4205"/>
          <p:cNvSpPr txBox="1"/>
          <p:nvPr/>
        </p:nvSpPr>
        <p:spPr>
          <a:xfrm rot="21540000">
            <a:off x="10264481" y="3434467"/>
            <a:ext cx="19369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64 GAL                      </a:t>
            </a:r>
            <a:r>
              <a:rPr sz="100" dirty="0">
                <a:latin typeface="Lucida Sans Unicode"/>
                <a:cs typeface="Lucida Sans Unicode"/>
              </a:rPr>
              <a:t>6</a:t>
            </a:r>
            <a:r>
              <a:rPr sz="100" spc="5" dirty="0">
                <a:latin typeface="Lucida Sans Unicode"/>
                <a:cs typeface="Lucida Sans Unicode"/>
              </a:rPr>
              <a:t>4</a:t>
            </a:r>
            <a:r>
              <a:rPr sz="100" dirty="0">
                <a:latin typeface="Lucida Sans Unicode"/>
                <a:cs typeface="Lucida Sans Unicode"/>
              </a:rPr>
              <a:t> </a:t>
            </a:r>
            <a:r>
              <a:rPr sz="100" spc="5" dirty="0">
                <a:latin typeface="Lucida Sans Unicode"/>
                <a:cs typeface="Lucida Sans Unicode"/>
              </a:rPr>
              <a:t>GAL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06" name="object 4206"/>
          <p:cNvSpPr txBox="1"/>
          <p:nvPr/>
        </p:nvSpPr>
        <p:spPr>
          <a:xfrm rot="21540000">
            <a:off x="10264762" y="3452193"/>
            <a:ext cx="198755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25</a:t>
            </a:r>
            <a:r>
              <a:rPr sz="100" dirty="0">
                <a:latin typeface="Lucida Sans Unicode"/>
                <a:cs typeface="Lucida Sans Unicode"/>
              </a:rPr>
              <a:t>"x32</a:t>
            </a:r>
            <a:r>
              <a:rPr sz="100" spc="5" dirty="0">
                <a:latin typeface="Lucida Sans Unicode"/>
                <a:cs typeface="Lucida Sans Unicode"/>
              </a:rPr>
              <a:t>"</a:t>
            </a:r>
            <a:r>
              <a:rPr sz="100" dirty="0">
                <a:latin typeface="Lucida Sans Unicode"/>
                <a:cs typeface="Lucida Sans Unicode"/>
              </a:rPr>
              <a:t>        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spc="5" dirty="0">
                <a:latin typeface="Lucida Sans Unicode"/>
                <a:cs typeface="Lucida Sans Unicode"/>
              </a:rPr>
              <a:t>25"x32"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07" name="object 4207"/>
          <p:cNvSpPr txBox="1"/>
          <p:nvPr/>
        </p:nvSpPr>
        <p:spPr>
          <a:xfrm>
            <a:off x="7957539" y="4923894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8" name="object 4208"/>
          <p:cNvSpPr txBox="1"/>
          <p:nvPr/>
        </p:nvSpPr>
        <p:spPr>
          <a:xfrm>
            <a:off x="8725264" y="4923894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09" name="object 4209"/>
          <p:cNvSpPr txBox="1"/>
          <p:nvPr/>
        </p:nvSpPr>
        <p:spPr>
          <a:xfrm>
            <a:off x="9487224" y="4923894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0" name="object 4210"/>
          <p:cNvSpPr txBox="1"/>
          <p:nvPr/>
        </p:nvSpPr>
        <p:spPr>
          <a:xfrm>
            <a:off x="10254952" y="4923894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1" name="object 4211"/>
          <p:cNvSpPr txBox="1"/>
          <p:nvPr/>
        </p:nvSpPr>
        <p:spPr>
          <a:xfrm>
            <a:off x="5948370" y="4956106"/>
            <a:ext cx="1524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13'-0"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2" name="object 4212"/>
          <p:cNvSpPr txBox="1"/>
          <p:nvPr/>
        </p:nvSpPr>
        <p:spPr>
          <a:xfrm>
            <a:off x="5750313" y="4451283"/>
            <a:ext cx="126364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13.0'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3" name="object 4213"/>
          <p:cNvSpPr txBox="1"/>
          <p:nvPr/>
        </p:nvSpPr>
        <p:spPr>
          <a:xfrm rot="19080000">
            <a:off x="6096147" y="2843633"/>
            <a:ext cx="11422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SIDEWALK VENT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14" name="object 4214"/>
          <p:cNvSpPr txBox="1"/>
          <p:nvPr/>
        </p:nvSpPr>
        <p:spPr>
          <a:xfrm rot="19080000">
            <a:off x="6116380" y="2878536"/>
            <a:ext cx="50617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ABOVE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15" name="object 4215"/>
          <p:cNvSpPr txBox="1"/>
          <p:nvPr/>
        </p:nvSpPr>
        <p:spPr>
          <a:xfrm rot="19080000">
            <a:off x="5818274" y="3089293"/>
            <a:ext cx="11422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SIDEWALK VENT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16" name="object 4216"/>
          <p:cNvSpPr txBox="1"/>
          <p:nvPr/>
        </p:nvSpPr>
        <p:spPr>
          <a:xfrm rot="19080000">
            <a:off x="5838470" y="3124341"/>
            <a:ext cx="50617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ABOVE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4217" name="object 4217"/>
          <p:cNvSpPr txBox="1"/>
          <p:nvPr/>
        </p:nvSpPr>
        <p:spPr>
          <a:xfrm>
            <a:off x="7690193" y="4445135"/>
            <a:ext cx="126364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8" name="object 4218"/>
          <p:cNvSpPr txBox="1"/>
          <p:nvPr/>
        </p:nvSpPr>
        <p:spPr>
          <a:xfrm>
            <a:off x="9587581" y="4576787"/>
            <a:ext cx="1524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15'-6"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219" name="object 4219"/>
          <p:cNvSpPr/>
          <p:nvPr/>
        </p:nvSpPr>
        <p:spPr>
          <a:xfrm>
            <a:off x="10324203" y="3911715"/>
            <a:ext cx="422909" cy="1270"/>
          </a:xfrm>
          <a:custGeom>
            <a:avLst/>
            <a:gdLst/>
            <a:ahLst/>
            <a:cxnLst/>
            <a:rect l="l" t="t" r="r" b="b"/>
            <a:pathLst>
              <a:path w="422909" h="1270">
                <a:moveTo>
                  <a:pt x="422757" y="0"/>
                </a:move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10324202" y="3926685"/>
            <a:ext cx="410845" cy="1270"/>
          </a:xfrm>
          <a:custGeom>
            <a:avLst/>
            <a:gdLst/>
            <a:ahLst/>
            <a:cxnLst/>
            <a:rect l="l" t="t" r="r" b="b"/>
            <a:pathLst>
              <a:path w="410845" h="1270">
                <a:moveTo>
                  <a:pt x="410730" y="0"/>
                </a:move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10211265" y="3928154"/>
            <a:ext cx="19685" cy="0"/>
          </a:xfrm>
          <a:custGeom>
            <a:avLst/>
            <a:gdLst/>
            <a:ahLst/>
            <a:cxnLst/>
            <a:rect l="l" t="t" r="r" b="b"/>
            <a:pathLst>
              <a:path w="19684">
                <a:moveTo>
                  <a:pt x="19646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 txBox="1"/>
          <p:nvPr/>
        </p:nvSpPr>
        <p:spPr>
          <a:xfrm>
            <a:off x="10370309" y="3863461"/>
            <a:ext cx="26225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223" name="object 4223"/>
          <p:cNvSpPr/>
          <p:nvPr/>
        </p:nvSpPr>
        <p:spPr>
          <a:xfrm>
            <a:off x="10396914" y="3701873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476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10392901" y="37038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0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10392901" y="3712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10392901" y="372138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10394368" y="37275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39" y="0"/>
                </a:moveTo>
                <a:lnTo>
                  <a:pt x="0" y="628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10392767" y="37399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10392767" y="37492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10392767" y="37585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10392767" y="37678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10392767" y="37771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10392767" y="37864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10392767" y="379463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0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10380338" y="38016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10424148" y="3701873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495"/>
                </a:lnTo>
              </a:path>
            </a:pathLst>
          </a:custGeom>
          <a:ln w="32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10420167" y="370388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0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10420167" y="37121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10420167" y="372138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10420167" y="37306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10420167" y="37399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10420167" y="37493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10421646" y="3755469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26" y="0"/>
                </a:moveTo>
                <a:lnTo>
                  <a:pt x="0" y="628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10420033" y="37678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10420033" y="37771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10420033" y="378654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10420033" y="37946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8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10451445" y="3702006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362"/>
                </a:lnTo>
              </a:path>
            </a:pathLst>
          </a:custGeom>
          <a:ln w="335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10485863" y="3702006"/>
            <a:ext cx="0" cy="224790"/>
          </a:xfrm>
          <a:custGeom>
            <a:avLst/>
            <a:gdLst/>
            <a:ahLst/>
            <a:cxnLst/>
            <a:rect l="l" t="t" r="r" b="b"/>
            <a:pathLst>
              <a:path h="224789">
                <a:moveTo>
                  <a:pt x="0" y="0"/>
                </a:moveTo>
                <a:lnTo>
                  <a:pt x="0" y="224410"/>
                </a:lnTo>
              </a:path>
            </a:pathLst>
          </a:custGeom>
          <a:ln w="176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10506012" y="3702006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495"/>
                </a:lnTo>
              </a:path>
            </a:pathLst>
          </a:custGeom>
          <a:ln w="32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10384080" y="3804254"/>
            <a:ext cx="244475" cy="0"/>
          </a:xfrm>
          <a:custGeom>
            <a:avLst/>
            <a:gdLst/>
            <a:ahLst/>
            <a:cxnLst/>
            <a:rect l="l" t="t" r="r" b="b"/>
            <a:pathLst>
              <a:path w="244475">
                <a:moveTo>
                  <a:pt x="0" y="0"/>
                </a:moveTo>
                <a:lnTo>
                  <a:pt x="244196" y="0"/>
                </a:lnTo>
              </a:path>
            </a:pathLst>
          </a:custGeom>
          <a:ln w="96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10385691" y="38009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596" y="0"/>
                </a:moveTo>
                <a:lnTo>
                  <a:pt x="431" y="0"/>
                </a:lnTo>
                <a:lnTo>
                  <a:pt x="279" y="63"/>
                </a:lnTo>
                <a:lnTo>
                  <a:pt x="63" y="292"/>
                </a:lnTo>
                <a:lnTo>
                  <a:pt x="0" y="444"/>
                </a:lnTo>
                <a:lnTo>
                  <a:pt x="0" y="59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10384483" y="3796637"/>
            <a:ext cx="221615" cy="635"/>
          </a:xfrm>
          <a:custGeom>
            <a:avLst/>
            <a:gdLst/>
            <a:ahLst/>
            <a:cxnLst/>
            <a:rect l="l" t="t" r="r" b="b"/>
            <a:pathLst>
              <a:path w="221615" h="635">
                <a:moveTo>
                  <a:pt x="0" y="0"/>
                </a:moveTo>
                <a:lnTo>
                  <a:pt x="221335" y="2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10381943" y="37966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76" y="0"/>
                </a:moveTo>
                <a:lnTo>
                  <a:pt x="1816" y="0"/>
                </a:lnTo>
                <a:lnTo>
                  <a:pt x="1193" y="254"/>
                </a:lnTo>
                <a:lnTo>
                  <a:pt x="723" y="723"/>
                </a:lnTo>
                <a:lnTo>
                  <a:pt x="266" y="1181"/>
                </a:lnTo>
                <a:lnTo>
                  <a:pt x="0" y="1816"/>
                </a:lnTo>
                <a:lnTo>
                  <a:pt x="0" y="246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10366306" y="3700638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142" y="0"/>
                </a:lnTo>
              </a:path>
            </a:pathLst>
          </a:custGeom>
          <a:ln w="68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10363767" y="36997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1358"/>
                </a:lnTo>
                <a:lnTo>
                  <a:pt x="1104" y="2476"/>
                </a:lnTo>
                <a:lnTo>
                  <a:pt x="2463" y="247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10362159" y="36973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10365902" y="36967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10478844" y="3739436"/>
            <a:ext cx="27305" cy="10795"/>
          </a:xfrm>
          <a:custGeom>
            <a:avLst/>
            <a:gdLst/>
            <a:ahLst/>
            <a:cxnLst/>
            <a:rect l="l" t="t" r="r" b="b"/>
            <a:pathLst>
              <a:path w="27304" h="10795">
                <a:moveTo>
                  <a:pt x="27266" y="10287"/>
                </a:moveTo>
                <a:lnTo>
                  <a:pt x="0" y="10147"/>
                </a:lnTo>
                <a:lnTo>
                  <a:pt x="868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10478846" y="3749588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480" y="801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10451449" y="3701604"/>
            <a:ext cx="27305" cy="95885"/>
          </a:xfrm>
          <a:custGeom>
            <a:avLst/>
            <a:gdLst/>
            <a:ahLst/>
            <a:cxnLst/>
            <a:rect l="l" t="t" r="r" b="b"/>
            <a:pathLst>
              <a:path w="27304" h="95885">
                <a:moveTo>
                  <a:pt x="26860" y="95834"/>
                </a:moveTo>
                <a:lnTo>
                  <a:pt x="11887" y="54800"/>
                </a:lnTo>
                <a:lnTo>
                  <a:pt x="5080" y="53200"/>
                </a:lnTo>
                <a:lnTo>
                  <a:pt x="16167" y="47320"/>
                </a:lnTo>
                <a:lnTo>
                  <a:pt x="8686" y="46113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 txBox="1"/>
          <p:nvPr/>
        </p:nvSpPr>
        <p:spPr>
          <a:xfrm rot="5280000">
            <a:off x="10605793" y="3739131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10392901" y="36967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10425514" y="369632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10422973" y="369632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10452780" y="37943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10452780" y="378634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10452780" y="377698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10452780" y="376769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10452780" y="375841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10452780" y="374905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10452780" y="373976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10452780" y="37304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10452780" y="37211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10452780" y="37118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10452780" y="370381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10501430" y="36969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10501430" y="37044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10501430" y="371243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10501430" y="37217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10501430" y="37310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10501430" y="37403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10501430" y="37496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10502910" y="37558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26" y="0"/>
                </a:moveTo>
                <a:lnTo>
                  <a:pt x="0" y="614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10501296" y="37682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10501296" y="377752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10501296" y="37868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10501296" y="37949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10474165" y="370434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10474165" y="371243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10474165" y="37217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10475644" y="37279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26" y="0"/>
                </a:moveTo>
                <a:lnTo>
                  <a:pt x="0" y="614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10474031" y="37403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10474031" y="374965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10474031" y="37589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10474031" y="376823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10474031" y="377752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10474031" y="37868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10474031" y="37949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10504505" y="36969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 txBox="1"/>
          <p:nvPr/>
        </p:nvSpPr>
        <p:spPr>
          <a:xfrm>
            <a:off x="10354792" y="3720856"/>
            <a:ext cx="46355" cy="5651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10392503" y="374491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686" y="4343"/>
                </a:moveTo>
                <a:lnTo>
                  <a:pt x="8686" y="1943"/>
                </a:lnTo>
                <a:lnTo>
                  <a:pt x="6743" y="0"/>
                </a:lnTo>
                <a:lnTo>
                  <a:pt x="4343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43" y="8686"/>
                </a:lnTo>
                <a:lnTo>
                  <a:pt x="6743" y="8686"/>
                </a:lnTo>
                <a:lnTo>
                  <a:pt x="8686" y="6743"/>
                </a:lnTo>
                <a:lnTo>
                  <a:pt x="8686" y="434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10401993" y="3741041"/>
            <a:ext cx="45720" cy="8255"/>
          </a:xfrm>
          <a:custGeom>
            <a:avLst/>
            <a:gdLst/>
            <a:ahLst/>
            <a:cxnLst/>
            <a:rect l="l" t="t" r="r" b="b"/>
            <a:pathLst>
              <a:path w="45720" h="8254">
                <a:moveTo>
                  <a:pt x="0" y="8013"/>
                </a:moveTo>
                <a:lnTo>
                  <a:pt x="45580" y="8140"/>
                </a:lnTo>
                <a:lnTo>
                  <a:pt x="413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10443696" y="374918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3873" y="0"/>
                </a:moveTo>
                <a:lnTo>
                  <a:pt x="0" y="762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10535246" y="3702006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495"/>
                </a:lnTo>
              </a:path>
            </a:pathLst>
          </a:custGeom>
          <a:ln w="3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10562518" y="3702006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495"/>
                </a:lnTo>
              </a:path>
            </a:pathLst>
          </a:custGeom>
          <a:ln w="3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10589812" y="3702141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360"/>
                </a:lnTo>
              </a:path>
            </a:pathLst>
          </a:custGeom>
          <a:ln w="32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10617113" y="3702141"/>
            <a:ext cx="0" cy="205104"/>
          </a:xfrm>
          <a:custGeom>
            <a:avLst/>
            <a:gdLst/>
            <a:ahLst/>
            <a:cxnLst/>
            <a:rect l="l" t="t" r="r" b="b"/>
            <a:pathLst>
              <a:path h="205104">
                <a:moveTo>
                  <a:pt x="0" y="0"/>
                </a:moveTo>
                <a:lnTo>
                  <a:pt x="0" y="204494"/>
                </a:lnTo>
              </a:path>
            </a:pathLst>
          </a:custGeom>
          <a:ln w="3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10530701" y="36969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10532168" y="3702542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139" y="0"/>
                </a:moveTo>
                <a:lnTo>
                  <a:pt x="0" y="374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10530568" y="371250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10530568" y="372178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10530568" y="37310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10530568" y="37403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10530568" y="37497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10530568" y="37590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10530568" y="376830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10530568" y="37775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10530568" y="37868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10530568" y="379503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10533776" y="369692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10561042" y="36969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10588308" y="36970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10615574" y="36970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10380338" y="380659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10385686" y="3806581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65"/>
                </a:lnTo>
                <a:lnTo>
                  <a:pt x="63" y="317"/>
                </a:lnTo>
                <a:lnTo>
                  <a:pt x="279" y="546"/>
                </a:lnTo>
                <a:lnTo>
                  <a:pt x="444" y="609"/>
                </a:lnTo>
                <a:lnTo>
                  <a:pt x="596" y="60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10384483" y="3811606"/>
            <a:ext cx="247650" cy="635"/>
          </a:xfrm>
          <a:custGeom>
            <a:avLst/>
            <a:gdLst/>
            <a:ahLst/>
            <a:cxnLst/>
            <a:rect l="l" t="t" r="r" b="b"/>
            <a:pathLst>
              <a:path w="247650" h="635">
                <a:moveTo>
                  <a:pt x="0" y="0"/>
                </a:moveTo>
                <a:lnTo>
                  <a:pt x="247535" y="12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10381945" y="38089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0" y="660"/>
                </a:lnTo>
                <a:lnTo>
                  <a:pt x="254" y="1282"/>
                </a:lnTo>
                <a:lnTo>
                  <a:pt x="723" y="1752"/>
                </a:lnTo>
                <a:lnTo>
                  <a:pt x="1181" y="2209"/>
                </a:lnTo>
                <a:lnTo>
                  <a:pt x="1816" y="2476"/>
                </a:lnTo>
                <a:lnTo>
                  <a:pt x="2476" y="247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10366040" y="3907838"/>
            <a:ext cx="25146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142" y="0"/>
                </a:lnTo>
              </a:path>
            </a:pathLst>
          </a:custGeom>
          <a:ln w="69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10363498" y="39058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76" y="0"/>
                </a:moveTo>
                <a:lnTo>
                  <a:pt x="1104" y="0"/>
                </a:lnTo>
                <a:lnTo>
                  <a:pt x="0" y="1104"/>
                </a:lnTo>
                <a:lnTo>
                  <a:pt x="0" y="247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10362026" y="39108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10365634" y="39114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10478711" y="3858786"/>
            <a:ext cx="27305" cy="10795"/>
          </a:xfrm>
          <a:custGeom>
            <a:avLst/>
            <a:gdLst/>
            <a:ahLst/>
            <a:cxnLst/>
            <a:rect l="l" t="t" r="r" b="b"/>
            <a:pathLst>
              <a:path w="27304" h="10795">
                <a:moveTo>
                  <a:pt x="27266" y="0"/>
                </a:moveTo>
                <a:lnTo>
                  <a:pt x="0" y="0"/>
                </a:lnTo>
                <a:lnTo>
                  <a:pt x="8686" y="1028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10478713" y="385077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8013"/>
                </a:moveTo>
                <a:lnTo>
                  <a:pt x="748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10425380" y="38140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10425380" y="3822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10425380" y="38313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10425380" y="38406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10425380" y="38499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10425380" y="385925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10425380" y="386854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10425380" y="38778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10425380" y="38871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10425380" y="38964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10425380" y="3904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10425380" y="3911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10422707" y="3911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10452646" y="381401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10452646" y="38220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10452646" y="38313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10452646" y="38406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10452646" y="38499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10452646" y="385932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10452646" y="38686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10452646" y="38778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10452646" y="388719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10452646" y="38964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10452646" y="390456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10452646" y="3911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10449972" y="391198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10501162" y="39115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10501162" y="3904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10501162" y="38960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10502769" y="3883648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46"/>
                </a:moveTo>
                <a:lnTo>
                  <a:pt x="1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10501296" y="38774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10501296" y="386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10501296" y="38588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10501296" y="384949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10501296" y="38402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10501296" y="38309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10501296" y="38216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10501296" y="38135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10473897" y="39115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6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10473897" y="3904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10473897" y="389600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10473897" y="388672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10473897" y="387736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10473897" y="386807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10474031" y="385878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10474031" y="384949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10474031" y="38402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10474031" y="383085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10474031" y="382156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10474031" y="381347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10504372" y="39115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 txBox="1"/>
          <p:nvPr/>
        </p:nvSpPr>
        <p:spPr>
          <a:xfrm>
            <a:off x="10382325" y="3831158"/>
            <a:ext cx="46990" cy="514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10419636" y="3854644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686" y="4343"/>
                </a:moveTo>
                <a:lnTo>
                  <a:pt x="8686" y="1943"/>
                </a:lnTo>
                <a:lnTo>
                  <a:pt x="6743" y="0"/>
                </a:lnTo>
                <a:lnTo>
                  <a:pt x="4343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43" y="8686"/>
                </a:lnTo>
                <a:lnTo>
                  <a:pt x="6743" y="8686"/>
                </a:lnTo>
                <a:lnTo>
                  <a:pt x="8686" y="6743"/>
                </a:lnTo>
                <a:lnTo>
                  <a:pt x="8686" y="434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10429258" y="3859186"/>
            <a:ext cx="45720" cy="8255"/>
          </a:xfrm>
          <a:custGeom>
            <a:avLst/>
            <a:gdLst/>
            <a:ahLst/>
            <a:cxnLst/>
            <a:rect l="l" t="t" r="r" b="b"/>
            <a:pathLst>
              <a:path w="45720" h="8254">
                <a:moveTo>
                  <a:pt x="0" y="0"/>
                </a:moveTo>
                <a:lnTo>
                  <a:pt x="45440" y="0"/>
                </a:lnTo>
                <a:lnTo>
                  <a:pt x="41300" y="815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10470955" y="3851567"/>
            <a:ext cx="3810" cy="7620"/>
          </a:xfrm>
          <a:custGeom>
            <a:avLst/>
            <a:gdLst/>
            <a:ahLst/>
            <a:cxnLst/>
            <a:rect l="l" t="t" r="r" b="b"/>
            <a:pathLst>
              <a:path w="3809" h="7620">
                <a:moveTo>
                  <a:pt x="3746" y="7620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10533641" y="38061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10530434" y="39115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10530434" y="3904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10530434" y="38960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10530434" y="388672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10530434" y="387742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10530434" y="386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10530434" y="38588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10530434" y="3849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10530434" y="38402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10530568" y="383091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10530568" y="38216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10530568" y="38136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10557700" y="39040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10557700" y="38960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10557700" y="38867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10557700" y="3877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10557700" y="38681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10557833" y="38588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10557833" y="3849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10557833" y="38402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10557833" y="38309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10557833" y="382163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10557833" y="38136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10584966" y="390422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10584966" y="389607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10586572" y="388364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286"/>
                </a:moveTo>
                <a:lnTo>
                  <a:pt x="127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10585099" y="3877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10585099" y="38682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10585099" y="38589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10585099" y="384956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10585099" y="384027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10585099" y="38309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10585099" y="38216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10585099" y="38136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10612365" y="390422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10612365" y="389614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10612365" y="388685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10612365" y="387749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10612365" y="386820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10612365" y="38589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10612365" y="384962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10612365" y="384034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10612365" y="38309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1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10612365" y="3821694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6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10612365" y="381360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10530568" y="380612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10533508" y="39115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7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10384080" y="380285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10605819" y="3796903"/>
            <a:ext cx="26670" cy="15240"/>
          </a:xfrm>
          <a:custGeom>
            <a:avLst/>
            <a:gdLst/>
            <a:ahLst/>
            <a:cxnLst/>
            <a:rect l="l" t="t" r="r" b="b"/>
            <a:pathLst>
              <a:path w="26670" h="15239">
                <a:moveTo>
                  <a:pt x="0" y="0"/>
                </a:moveTo>
                <a:lnTo>
                  <a:pt x="11366" y="0"/>
                </a:lnTo>
                <a:lnTo>
                  <a:pt x="26200" y="0"/>
                </a:lnTo>
                <a:lnTo>
                  <a:pt x="26200" y="1483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10628272" y="3801046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10211264" y="3680221"/>
            <a:ext cx="523875" cy="0"/>
          </a:xfrm>
          <a:custGeom>
            <a:avLst/>
            <a:gdLst/>
            <a:ahLst/>
            <a:cxnLst/>
            <a:rect l="l" t="t" r="r" b="b"/>
            <a:pathLst>
              <a:path w="523875">
                <a:moveTo>
                  <a:pt x="0" y="0"/>
                </a:moveTo>
                <a:lnTo>
                  <a:pt x="52379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10211265" y="3680224"/>
            <a:ext cx="0" cy="248285"/>
          </a:xfrm>
          <a:custGeom>
            <a:avLst/>
            <a:gdLst/>
            <a:ahLst/>
            <a:cxnLst/>
            <a:rect l="l" t="t" r="r" b="b"/>
            <a:pathLst>
              <a:path h="248285">
                <a:moveTo>
                  <a:pt x="0" y="247929"/>
                </a:moveTo>
                <a:lnTo>
                  <a:pt x="0" y="0"/>
                </a:lnTo>
                <a:lnTo>
                  <a:pt x="0" y="2579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10228237" y="3694795"/>
            <a:ext cx="0" cy="220979"/>
          </a:xfrm>
          <a:custGeom>
            <a:avLst/>
            <a:gdLst/>
            <a:ahLst/>
            <a:cxnLst/>
            <a:rect l="l" t="t" r="r" b="b"/>
            <a:pathLst>
              <a:path h="220979">
                <a:moveTo>
                  <a:pt x="0" y="0"/>
                </a:moveTo>
                <a:lnTo>
                  <a:pt x="0" y="220592"/>
                </a:lnTo>
              </a:path>
            </a:pathLst>
          </a:custGeom>
          <a:ln w="130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10225025" y="3694789"/>
            <a:ext cx="523240" cy="0"/>
          </a:xfrm>
          <a:custGeom>
            <a:avLst/>
            <a:gdLst/>
            <a:ahLst/>
            <a:cxnLst/>
            <a:rect l="l" t="t" r="r" b="b"/>
            <a:pathLst>
              <a:path w="523240">
                <a:moveTo>
                  <a:pt x="522871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10317659" y="3917600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4940"/>
                </a:moveTo>
                <a:lnTo>
                  <a:pt x="0" y="4940"/>
                </a:lnTo>
                <a:lnTo>
                  <a:pt x="0" y="2273"/>
                </a:lnTo>
                <a:lnTo>
                  <a:pt x="0" y="0"/>
                </a:lnTo>
                <a:lnTo>
                  <a:pt x="16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10228236" y="391545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2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10229846" y="391760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00" y="2400"/>
                </a:moveTo>
                <a:lnTo>
                  <a:pt x="1600" y="0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10230510" y="3823903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378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10319259" y="3913184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0"/>
                </a:moveTo>
                <a:lnTo>
                  <a:pt x="4940" y="0"/>
                </a:lnTo>
                <a:lnTo>
                  <a:pt x="4940" y="1362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10319259" y="392254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0"/>
                </a:moveTo>
                <a:lnTo>
                  <a:pt x="0" y="4279"/>
                </a:lnTo>
                <a:lnTo>
                  <a:pt x="4940" y="427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10317652" y="39153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13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10234787" y="3823903"/>
            <a:ext cx="635" cy="89535"/>
          </a:xfrm>
          <a:custGeom>
            <a:avLst/>
            <a:gdLst/>
            <a:ahLst/>
            <a:cxnLst/>
            <a:rect l="l" t="t" r="r" b="b"/>
            <a:pathLst>
              <a:path w="634" h="89535">
                <a:moveTo>
                  <a:pt x="0" y="89280"/>
                </a:moveTo>
                <a:lnTo>
                  <a:pt x="26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10224902" y="392267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0"/>
                </a:moveTo>
                <a:lnTo>
                  <a:pt x="4940" y="4279"/>
                </a:lnTo>
                <a:lnTo>
                  <a:pt x="0" y="427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10244125" y="3825050"/>
            <a:ext cx="75565" cy="88900"/>
          </a:xfrm>
          <a:custGeom>
            <a:avLst/>
            <a:gdLst/>
            <a:ahLst/>
            <a:cxnLst/>
            <a:rect l="l" t="t" r="r" b="b"/>
            <a:pathLst>
              <a:path w="75565" h="88900">
                <a:moveTo>
                  <a:pt x="74998" y="88441"/>
                </a:moveTo>
                <a:lnTo>
                  <a:pt x="65082" y="47257"/>
                </a:lnTo>
                <a:lnTo>
                  <a:pt x="38422" y="16097"/>
                </a:lnTo>
                <a:lnTo>
                  <a:pt x="13807" y="3380"/>
                </a:ln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10224896" y="3913184"/>
            <a:ext cx="635" cy="13970"/>
          </a:xfrm>
          <a:custGeom>
            <a:avLst/>
            <a:gdLst/>
            <a:ahLst/>
            <a:cxnLst/>
            <a:rect l="l" t="t" r="r" b="b"/>
            <a:pathLst>
              <a:path w="634" h="13970">
                <a:moveTo>
                  <a:pt x="0" y="13766"/>
                </a:moveTo>
                <a:lnTo>
                  <a:pt x="1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10225029" y="3913179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813" y="139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6111472" y="4003068"/>
            <a:ext cx="978535" cy="0"/>
          </a:xfrm>
          <a:custGeom>
            <a:avLst/>
            <a:gdLst/>
            <a:ahLst/>
            <a:cxnLst/>
            <a:rect l="l" t="t" r="r" b="b"/>
            <a:pathLst>
              <a:path w="978534">
                <a:moveTo>
                  <a:pt x="0" y="0"/>
                </a:moveTo>
                <a:lnTo>
                  <a:pt x="978504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6749222" y="3723458"/>
            <a:ext cx="118682" cy="7090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6865966" y="4010819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124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3023196" y="400206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5333720" y="400834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667"/>
                </a:moveTo>
                <a:lnTo>
                  <a:pt x="29806" y="29667"/>
                </a:lnTo>
                <a:lnTo>
                  <a:pt x="29806" y="0"/>
                </a:lnTo>
                <a:lnTo>
                  <a:pt x="0" y="0"/>
                </a:lnTo>
                <a:lnTo>
                  <a:pt x="0" y="29667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5332247" y="455740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5333060" y="507413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6868769" y="275076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0" y="29806"/>
                </a:moveTo>
                <a:lnTo>
                  <a:pt x="29806" y="29806"/>
                </a:lnTo>
                <a:lnTo>
                  <a:pt x="29806" y="0"/>
                </a:lnTo>
                <a:lnTo>
                  <a:pt x="0" y="0"/>
                </a:lnTo>
                <a:lnTo>
                  <a:pt x="0" y="29806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8626354" y="3203600"/>
            <a:ext cx="45085" cy="57150"/>
          </a:xfrm>
          <a:custGeom>
            <a:avLst/>
            <a:gdLst/>
            <a:ahLst/>
            <a:cxnLst/>
            <a:rect l="l" t="t" r="r" b="b"/>
            <a:pathLst>
              <a:path w="45084" h="57150">
                <a:moveTo>
                  <a:pt x="44513" y="0"/>
                </a:moveTo>
                <a:lnTo>
                  <a:pt x="0" y="569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8674610" y="3091066"/>
            <a:ext cx="0" cy="77470"/>
          </a:xfrm>
          <a:custGeom>
            <a:avLst/>
            <a:gdLst/>
            <a:ahLst/>
            <a:cxnLst/>
            <a:rect l="l" t="t" r="r" b="b"/>
            <a:pathLst>
              <a:path h="77469">
                <a:moveTo>
                  <a:pt x="0" y="771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8376956" y="3091063"/>
            <a:ext cx="0" cy="89535"/>
          </a:xfrm>
          <a:custGeom>
            <a:avLst/>
            <a:gdLst/>
            <a:ahLst/>
            <a:cxnLst/>
            <a:rect l="l" t="t" r="r" b="b"/>
            <a:pathLst>
              <a:path h="89535">
                <a:moveTo>
                  <a:pt x="0" y="892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8669665" y="310094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93"/>
                </a:moveTo>
                <a:lnTo>
                  <a:pt x="9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8371882" y="31009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0"/>
                </a:moveTo>
                <a:lnTo>
                  <a:pt x="0" y="98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 txBox="1"/>
          <p:nvPr/>
        </p:nvSpPr>
        <p:spPr>
          <a:xfrm>
            <a:off x="8447792" y="3055237"/>
            <a:ext cx="16637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85" dirty="0">
                <a:latin typeface="Lucida Sans Unicode"/>
                <a:cs typeface="Lucida Sans Unicode"/>
              </a:rPr>
              <a:t>1</a:t>
            </a:r>
            <a:r>
              <a:rPr sz="300" spc="-95" dirty="0">
                <a:latin typeface="Lucida Sans Unicode"/>
                <a:cs typeface="Lucida Sans Unicode"/>
              </a:rPr>
              <a:t>1</a:t>
            </a:r>
            <a:r>
              <a:rPr sz="300" spc="-85" dirty="0">
                <a:latin typeface="Lucida Sans Unicode"/>
                <a:cs typeface="Lucida Sans Unicode"/>
              </a:rPr>
              <a:t>0</a:t>
            </a:r>
            <a:r>
              <a:rPr sz="300" spc="-95" dirty="0">
                <a:latin typeface="Lucida Sans Unicode"/>
                <a:cs typeface="Lucida Sans Unicode"/>
              </a:rPr>
              <a:t>0</a:t>
            </a:r>
            <a:r>
              <a:rPr sz="300" dirty="0">
                <a:latin typeface="Lucida Sans Unicode"/>
                <a:cs typeface="Lucida Sans Unicode"/>
              </a:rPr>
              <a:t>'</a:t>
            </a:r>
            <a:r>
              <a:rPr sz="300" spc="-145" dirty="0">
                <a:latin typeface="Lucida Sans Unicode"/>
                <a:cs typeface="Lucida Sans Unicode"/>
              </a:rPr>
              <a:t>-</a:t>
            </a:r>
            <a:r>
              <a:rPr sz="300" dirty="0">
                <a:latin typeface="Lucida Sans Unicode"/>
                <a:cs typeface="Lucida Sans Unicode"/>
              </a:rPr>
              <a:t>'</a:t>
            </a:r>
            <a:r>
              <a:rPr sz="300" spc="-100" dirty="0">
                <a:latin typeface="Lucida Sans Unicode"/>
                <a:cs typeface="Lucida Sans Unicode"/>
              </a:rPr>
              <a:t>-</a:t>
            </a:r>
            <a:r>
              <a:rPr sz="300" spc="-85" dirty="0">
                <a:latin typeface="Lucida Sans Unicode"/>
                <a:cs typeface="Lucida Sans Unicode"/>
              </a:rPr>
              <a:t>0</a:t>
            </a:r>
            <a:r>
              <a:rPr sz="300" spc="-95" dirty="0">
                <a:latin typeface="Lucida Sans Unicode"/>
                <a:cs typeface="Lucida Sans Unicode"/>
              </a:rPr>
              <a:t>0</a:t>
            </a:r>
            <a:r>
              <a:rPr sz="300" spc="-10" dirty="0">
                <a:latin typeface="Lucida Sans Unicode"/>
                <a:cs typeface="Lucida Sans Unicode"/>
              </a:rPr>
              <a:t>"</a:t>
            </a:r>
            <a:r>
              <a:rPr sz="300" dirty="0">
                <a:latin typeface="Lucida Sans Unicode"/>
                <a:cs typeface="Lucida Sans Unicode"/>
              </a:rPr>
              <a:t>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71" name="object 4471"/>
          <p:cNvSpPr txBox="1"/>
          <p:nvPr/>
        </p:nvSpPr>
        <p:spPr>
          <a:xfrm>
            <a:off x="9681954" y="3103220"/>
            <a:ext cx="363855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15">
              <a:lnSpc>
                <a:spcPct val="109700"/>
              </a:lnSpc>
            </a:pPr>
            <a:r>
              <a:rPr sz="300" spc="10" dirty="0">
                <a:latin typeface="Lucida Sans Unicode"/>
                <a:cs typeface="Lucida Sans Unicode"/>
              </a:rPr>
              <a:t>TWO-WA</a:t>
            </a:r>
            <a:r>
              <a:rPr sz="300" spc="15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RAMP</a:t>
            </a:r>
            <a:r>
              <a:rPr sz="300" spc="5" dirty="0">
                <a:latin typeface="Lucida Sans Unicode"/>
                <a:cs typeface="Lucida Sans Unicode"/>
              </a:rPr>
              <a:t> 13.8</a:t>
            </a:r>
            <a:r>
              <a:rPr sz="300" spc="15" dirty="0">
                <a:latin typeface="Lucida Sans Unicode"/>
                <a:cs typeface="Lucida Sans Unicode"/>
              </a:rPr>
              <a:t>%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RAMP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72" name="object 4472"/>
          <p:cNvSpPr txBox="1"/>
          <p:nvPr/>
        </p:nvSpPr>
        <p:spPr>
          <a:xfrm>
            <a:off x="6319402" y="3404616"/>
            <a:ext cx="214629" cy="1676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-1905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BIKE STORAGE 4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BIKES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73" name="object 4473"/>
          <p:cNvSpPr txBox="1"/>
          <p:nvPr/>
        </p:nvSpPr>
        <p:spPr>
          <a:xfrm>
            <a:off x="2911518" y="3359169"/>
            <a:ext cx="8128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4" name="object 4474"/>
          <p:cNvSpPr txBox="1"/>
          <p:nvPr/>
        </p:nvSpPr>
        <p:spPr>
          <a:xfrm>
            <a:off x="2915946" y="2724567"/>
            <a:ext cx="10033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5" name="object 4475"/>
          <p:cNvSpPr txBox="1"/>
          <p:nvPr/>
        </p:nvSpPr>
        <p:spPr>
          <a:xfrm>
            <a:off x="2911538" y="2207849"/>
            <a:ext cx="10160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6" name="object 4476"/>
          <p:cNvSpPr txBox="1"/>
          <p:nvPr/>
        </p:nvSpPr>
        <p:spPr>
          <a:xfrm>
            <a:off x="3265587" y="1840961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7" name="object 4477"/>
          <p:cNvSpPr txBox="1"/>
          <p:nvPr/>
        </p:nvSpPr>
        <p:spPr>
          <a:xfrm>
            <a:off x="3720422" y="1840025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8" name="object 4478"/>
          <p:cNvSpPr txBox="1"/>
          <p:nvPr/>
        </p:nvSpPr>
        <p:spPr>
          <a:xfrm>
            <a:off x="4202388" y="183815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79" name="object 4479"/>
          <p:cNvSpPr txBox="1"/>
          <p:nvPr/>
        </p:nvSpPr>
        <p:spPr>
          <a:xfrm>
            <a:off x="4992835" y="1840025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0" name="object 4480"/>
          <p:cNvSpPr txBox="1"/>
          <p:nvPr/>
        </p:nvSpPr>
        <p:spPr>
          <a:xfrm>
            <a:off x="10672051" y="1842163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1" name="object 4481"/>
          <p:cNvSpPr txBox="1"/>
          <p:nvPr/>
        </p:nvSpPr>
        <p:spPr>
          <a:xfrm>
            <a:off x="11051798" y="3359169"/>
            <a:ext cx="24193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19.5'</a:t>
            </a:r>
            <a:r>
              <a:rPr sz="300" dirty="0">
                <a:latin typeface="Lucida Sans Unicode"/>
                <a:cs typeface="Lucida Sans Unicode"/>
              </a:rPr>
              <a:t>     </a:t>
            </a:r>
            <a:r>
              <a:rPr sz="1200" baseline="3472" dirty="0">
                <a:latin typeface="Lucida Sans Unicode"/>
                <a:cs typeface="Lucida Sans Unicode"/>
              </a:rPr>
              <a:t>F</a:t>
            </a:r>
            <a:endParaRPr sz="1200" baseline="3472">
              <a:latin typeface="Lucida Sans Unicode"/>
              <a:cs typeface="Lucida Sans Unicode"/>
            </a:endParaRPr>
          </a:p>
        </p:txBody>
      </p:sp>
      <p:sp>
        <p:nvSpPr>
          <p:cNvPr id="4482" name="object 4482"/>
          <p:cNvSpPr txBox="1"/>
          <p:nvPr/>
        </p:nvSpPr>
        <p:spPr>
          <a:xfrm>
            <a:off x="11217243" y="2724567"/>
            <a:ext cx="10033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3" name="object 4483"/>
          <p:cNvSpPr txBox="1"/>
          <p:nvPr/>
        </p:nvSpPr>
        <p:spPr>
          <a:xfrm>
            <a:off x="11212836" y="2207849"/>
            <a:ext cx="10160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4" name="object 4484"/>
          <p:cNvSpPr txBox="1"/>
          <p:nvPr/>
        </p:nvSpPr>
        <p:spPr>
          <a:xfrm>
            <a:off x="6478727" y="3807458"/>
            <a:ext cx="54737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0" marR="5080" indent="-127635">
              <a:lnSpc>
                <a:spcPct val="109300"/>
              </a:lnSpc>
            </a:pPr>
            <a:r>
              <a:rPr sz="450" spc="7" baseline="27777" dirty="0">
                <a:latin typeface="Lucida Sans Unicode"/>
                <a:cs typeface="Lucida Sans Unicode"/>
              </a:rPr>
              <a:t>13.0'</a:t>
            </a:r>
            <a:r>
              <a:rPr sz="450" baseline="27777" dirty="0">
                <a:latin typeface="Lucida Sans Unicode"/>
                <a:cs typeface="Lucida Sans Unicode"/>
              </a:rPr>
              <a:t> </a:t>
            </a:r>
            <a:r>
              <a:rPr sz="450" spc="30" baseline="27777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PRIVATE</a:t>
            </a:r>
            <a:r>
              <a:rPr sz="300" spc="5" dirty="0">
                <a:latin typeface="Lucida Sans Unicode"/>
                <a:cs typeface="Lucida Sans Unicode"/>
              </a:rPr>
              <a:t> RESIDENCE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ELEVATOR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85" name="object 4485"/>
          <p:cNvSpPr txBox="1"/>
          <p:nvPr/>
        </p:nvSpPr>
        <p:spPr>
          <a:xfrm>
            <a:off x="5296904" y="1835882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6" name="object 4486"/>
          <p:cNvSpPr txBox="1"/>
          <p:nvPr/>
        </p:nvSpPr>
        <p:spPr>
          <a:xfrm>
            <a:off x="6069040" y="1835882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7" name="object 4487"/>
          <p:cNvSpPr txBox="1"/>
          <p:nvPr/>
        </p:nvSpPr>
        <p:spPr>
          <a:xfrm>
            <a:off x="7605160" y="1835882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8" name="object 4488"/>
          <p:cNvSpPr txBox="1"/>
          <p:nvPr/>
        </p:nvSpPr>
        <p:spPr>
          <a:xfrm>
            <a:off x="8372750" y="1835882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89" name="object 4489"/>
          <p:cNvSpPr txBox="1"/>
          <p:nvPr/>
        </p:nvSpPr>
        <p:spPr>
          <a:xfrm>
            <a:off x="9094498" y="1838020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90" name="object 4490"/>
          <p:cNvSpPr txBox="1"/>
          <p:nvPr/>
        </p:nvSpPr>
        <p:spPr>
          <a:xfrm>
            <a:off x="10093462" y="1839925"/>
            <a:ext cx="15621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91" name="object 4491"/>
          <p:cNvSpPr txBox="1"/>
          <p:nvPr/>
        </p:nvSpPr>
        <p:spPr>
          <a:xfrm>
            <a:off x="6853206" y="1837754"/>
            <a:ext cx="90805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492" name="object 4492"/>
          <p:cNvSpPr txBox="1"/>
          <p:nvPr/>
        </p:nvSpPr>
        <p:spPr>
          <a:xfrm>
            <a:off x="10444864" y="3146258"/>
            <a:ext cx="28956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BLEN</a:t>
            </a:r>
            <a:r>
              <a:rPr sz="300" spc="15" dirty="0">
                <a:latin typeface="Lucida Sans Unicode"/>
                <a:cs typeface="Lucida Sans Unicode"/>
              </a:rPr>
              <a:t>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SLOPE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3" name="object 4493"/>
          <p:cNvSpPr txBox="1"/>
          <p:nvPr/>
        </p:nvSpPr>
        <p:spPr>
          <a:xfrm>
            <a:off x="10539621" y="3196812"/>
            <a:ext cx="7937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8%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4" name="object 4494"/>
          <p:cNvSpPr txBox="1"/>
          <p:nvPr/>
        </p:nvSpPr>
        <p:spPr>
          <a:xfrm>
            <a:off x="10778213" y="3023150"/>
            <a:ext cx="126364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20.0'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5" name="object 4495"/>
          <p:cNvSpPr txBox="1"/>
          <p:nvPr/>
        </p:nvSpPr>
        <p:spPr>
          <a:xfrm>
            <a:off x="11054344" y="2586369"/>
            <a:ext cx="1524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20.75'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6" name="object 4496"/>
          <p:cNvSpPr txBox="1"/>
          <p:nvPr/>
        </p:nvSpPr>
        <p:spPr>
          <a:xfrm>
            <a:off x="8269864" y="2898458"/>
            <a:ext cx="126364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7" name="object 4497"/>
          <p:cNvSpPr txBox="1"/>
          <p:nvPr/>
        </p:nvSpPr>
        <p:spPr>
          <a:xfrm>
            <a:off x="9490449" y="3055638"/>
            <a:ext cx="15240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59'-2"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9549865" y="323889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08" y="12"/>
                </a:moveTo>
                <a:lnTo>
                  <a:pt x="3009" y="0"/>
                </a:lnTo>
                <a:lnTo>
                  <a:pt x="149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 txBox="1"/>
          <p:nvPr/>
        </p:nvSpPr>
        <p:spPr>
          <a:xfrm>
            <a:off x="8799687" y="3486068"/>
            <a:ext cx="123189" cy="4762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b="0" dirty="0">
                <a:latin typeface="Stylus BT"/>
                <a:cs typeface="Stylus BT"/>
              </a:rPr>
              <a:t>ELEVATOR</a:t>
            </a:r>
            <a:endParaRPr sz="750">
              <a:latin typeface="Stylus BT"/>
              <a:cs typeface="Stylus BT"/>
            </a:endParaRPr>
          </a:p>
        </p:txBody>
      </p:sp>
      <p:sp>
        <p:nvSpPr>
          <p:cNvPr id="4500" name="object 4500"/>
          <p:cNvSpPr txBox="1"/>
          <p:nvPr/>
        </p:nvSpPr>
        <p:spPr>
          <a:xfrm>
            <a:off x="9548300" y="3486068"/>
            <a:ext cx="123189" cy="4762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b="0" dirty="0">
                <a:latin typeface="Stylus BT"/>
                <a:cs typeface="Stylus BT"/>
              </a:rPr>
              <a:t>ELEVATOR</a:t>
            </a:r>
            <a:endParaRPr sz="750">
              <a:latin typeface="Stylus BT"/>
              <a:cs typeface="Stylus BT"/>
            </a:endParaRPr>
          </a:p>
        </p:txBody>
      </p:sp>
      <p:sp>
        <p:nvSpPr>
          <p:cNvPr id="4501" name="object 4501"/>
          <p:cNvSpPr/>
          <p:nvPr/>
        </p:nvSpPr>
        <p:spPr>
          <a:xfrm>
            <a:off x="8336726" y="3146529"/>
            <a:ext cx="45085" cy="114300"/>
          </a:xfrm>
          <a:custGeom>
            <a:avLst/>
            <a:gdLst/>
            <a:ahLst/>
            <a:cxnLst/>
            <a:rect l="l" t="t" r="r" b="b"/>
            <a:pathLst>
              <a:path w="45084" h="114300">
                <a:moveTo>
                  <a:pt x="0" y="0"/>
                </a:moveTo>
                <a:lnTo>
                  <a:pt x="44513" y="57073"/>
                </a:lnTo>
                <a:lnTo>
                  <a:pt x="0" y="11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8630504" y="3143455"/>
            <a:ext cx="44450" cy="114300"/>
          </a:xfrm>
          <a:custGeom>
            <a:avLst/>
            <a:gdLst/>
            <a:ahLst/>
            <a:cxnLst/>
            <a:rect l="l" t="t" r="r" b="b"/>
            <a:pathLst>
              <a:path w="44450" h="114300">
                <a:moveTo>
                  <a:pt x="0" y="0"/>
                </a:moveTo>
                <a:lnTo>
                  <a:pt x="44373" y="57073"/>
                </a:lnTo>
                <a:lnTo>
                  <a:pt x="0" y="114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 txBox="1"/>
          <p:nvPr/>
        </p:nvSpPr>
        <p:spPr>
          <a:xfrm>
            <a:off x="8380904" y="3145991"/>
            <a:ext cx="30353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70" dirty="0">
                <a:latin typeface="Lucida Sans Unicode"/>
                <a:cs typeface="Lucida Sans Unicode"/>
              </a:rPr>
              <a:t>B</a:t>
            </a:r>
            <a:r>
              <a:rPr sz="300" spc="-100" dirty="0">
                <a:latin typeface="Lucida Sans Unicode"/>
                <a:cs typeface="Lucida Sans Unicode"/>
              </a:rPr>
              <a:t>B</a:t>
            </a:r>
            <a:r>
              <a:rPr sz="300" spc="-60" dirty="0">
                <a:latin typeface="Lucida Sans Unicode"/>
                <a:cs typeface="Lucida Sans Unicode"/>
              </a:rPr>
              <a:t>L</a:t>
            </a:r>
            <a:r>
              <a:rPr sz="300" spc="-100" dirty="0">
                <a:latin typeface="Lucida Sans Unicode"/>
                <a:cs typeface="Lucida Sans Unicode"/>
              </a:rPr>
              <a:t>L</a:t>
            </a:r>
            <a:r>
              <a:rPr sz="300" spc="-60" dirty="0">
                <a:latin typeface="Lucida Sans Unicode"/>
                <a:cs typeface="Lucida Sans Unicode"/>
              </a:rPr>
              <a:t>E</a:t>
            </a:r>
            <a:r>
              <a:rPr sz="300" spc="-100" dirty="0">
                <a:latin typeface="Lucida Sans Unicode"/>
                <a:cs typeface="Lucida Sans Unicode"/>
              </a:rPr>
              <a:t>E</a:t>
            </a:r>
            <a:r>
              <a:rPr sz="300" spc="-120" dirty="0">
                <a:latin typeface="Lucida Sans Unicode"/>
                <a:cs typeface="Lucida Sans Unicode"/>
              </a:rPr>
              <a:t>N</a:t>
            </a:r>
            <a:r>
              <a:rPr sz="300" spc="-95" dirty="0">
                <a:latin typeface="Lucida Sans Unicode"/>
                <a:cs typeface="Lucida Sans Unicode"/>
              </a:rPr>
              <a:t>N</a:t>
            </a:r>
            <a:r>
              <a:rPr sz="300" spc="-125" dirty="0">
                <a:latin typeface="Lucida Sans Unicode"/>
                <a:cs typeface="Lucida Sans Unicode"/>
              </a:rPr>
              <a:t>D</a:t>
            </a:r>
            <a:r>
              <a:rPr sz="300" spc="5" dirty="0">
                <a:latin typeface="Lucida Sans Unicode"/>
                <a:cs typeface="Lucida Sans Unicode"/>
              </a:rPr>
              <a:t>D</a:t>
            </a:r>
            <a:r>
              <a:rPr sz="300" spc="-60" dirty="0">
                <a:latin typeface="Lucida Sans Unicode"/>
                <a:cs typeface="Lucida Sans Unicode"/>
              </a:rPr>
              <a:t>S</a:t>
            </a:r>
            <a:r>
              <a:rPr sz="300" spc="-100" dirty="0">
                <a:latin typeface="Lucida Sans Unicode"/>
                <a:cs typeface="Lucida Sans Unicode"/>
              </a:rPr>
              <a:t>S</a:t>
            </a:r>
            <a:r>
              <a:rPr sz="300" spc="-60" dirty="0">
                <a:latin typeface="Lucida Sans Unicode"/>
                <a:cs typeface="Lucida Sans Unicode"/>
              </a:rPr>
              <a:t>L</a:t>
            </a:r>
            <a:r>
              <a:rPr sz="300" spc="-100" dirty="0">
                <a:latin typeface="Lucida Sans Unicode"/>
                <a:cs typeface="Lucida Sans Unicode"/>
              </a:rPr>
              <a:t>L</a:t>
            </a:r>
            <a:r>
              <a:rPr sz="300" spc="-130" dirty="0">
                <a:latin typeface="Lucida Sans Unicode"/>
                <a:cs typeface="Lucida Sans Unicode"/>
              </a:rPr>
              <a:t>O</a:t>
            </a:r>
            <a:r>
              <a:rPr sz="300" spc="-95" dirty="0">
                <a:latin typeface="Lucida Sans Unicode"/>
                <a:cs typeface="Lucida Sans Unicode"/>
              </a:rPr>
              <a:t>O</a:t>
            </a:r>
            <a:r>
              <a:rPr sz="300" spc="-65" dirty="0">
                <a:latin typeface="Lucida Sans Unicode"/>
                <a:cs typeface="Lucida Sans Unicode"/>
              </a:rPr>
              <a:t>P</a:t>
            </a:r>
            <a:r>
              <a:rPr sz="300" spc="-100" dirty="0">
                <a:latin typeface="Lucida Sans Unicode"/>
                <a:cs typeface="Lucida Sans Unicode"/>
              </a:rPr>
              <a:t>P</a:t>
            </a:r>
            <a:r>
              <a:rPr sz="300" spc="-60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4" name="object 4504"/>
          <p:cNvSpPr txBox="1"/>
          <p:nvPr/>
        </p:nvSpPr>
        <p:spPr>
          <a:xfrm>
            <a:off x="8475781" y="3196631"/>
            <a:ext cx="9334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85" dirty="0">
                <a:latin typeface="Lucida Sans Unicode"/>
                <a:cs typeface="Lucida Sans Unicode"/>
              </a:rPr>
              <a:t>8</a:t>
            </a:r>
            <a:r>
              <a:rPr sz="300" spc="-95" dirty="0">
                <a:latin typeface="Lucida Sans Unicode"/>
                <a:cs typeface="Lucida Sans Unicode"/>
              </a:rPr>
              <a:t>8%</a:t>
            </a:r>
            <a:r>
              <a:rPr sz="300" spc="10" dirty="0">
                <a:latin typeface="Lucida Sans Unicode"/>
                <a:cs typeface="Lucida Sans Unicode"/>
              </a:rPr>
              <a:t>%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5" name="object 4505"/>
          <p:cNvSpPr txBox="1"/>
          <p:nvPr/>
        </p:nvSpPr>
        <p:spPr>
          <a:xfrm>
            <a:off x="5984735" y="3111640"/>
            <a:ext cx="26924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GENERATOR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6" name="object 4506"/>
          <p:cNvSpPr txBox="1"/>
          <p:nvPr/>
        </p:nvSpPr>
        <p:spPr>
          <a:xfrm>
            <a:off x="10219080" y="3746372"/>
            <a:ext cx="14224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2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7" name="object 4507"/>
          <p:cNvSpPr txBox="1"/>
          <p:nvPr/>
        </p:nvSpPr>
        <p:spPr>
          <a:xfrm>
            <a:off x="6502658" y="2523415"/>
            <a:ext cx="21336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ELECTRIC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8" name="object 4508"/>
          <p:cNvSpPr txBox="1"/>
          <p:nvPr/>
        </p:nvSpPr>
        <p:spPr>
          <a:xfrm>
            <a:off x="6722391" y="2721095"/>
            <a:ext cx="292100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-1905">
              <a:lnSpc>
                <a:spcPct val="110200"/>
              </a:lnSpc>
            </a:pPr>
            <a:r>
              <a:rPr sz="300" spc="5" dirty="0">
                <a:latin typeface="Lucida Sans Unicode"/>
                <a:cs typeface="Lucida Sans Unicode"/>
              </a:rPr>
              <a:t>MECHANICAL </a:t>
            </a:r>
            <a:r>
              <a:rPr sz="300" spc="10" dirty="0">
                <a:latin typeface="Lucida Sans Unicode"/>
                <a:cs typeface="Lucida Sans Unicode"/>
              </a:rPr>
              <a:t>SPRINKLER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09" name="object 4509"/>
          <p:cNvSpPr txBox="1"/>
          <p:nvPr/>
        </p:nvSpPr>
        <p:spPr>
          <a:xfrm rot="19080000">
            <a:off x="5854370" y="3577918"/>
            <a:ext cx="153224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COMM.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10" name="object 4510"/>
          <p:cNvSpPr txBox="1"/>
          <p:nvPr/>
        </p:nvSpPr>
        <p:spPr>
          <a:xfrm rot="19080000">
            <a:off x="5890806" y="3633067"/>
            <a:ext cx="106530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ELEV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6608543" y="4116209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 txBox="1"/>
          <p:nvPr/>
        </p:nvSpPr>
        <p:spPr>
          <a:xfrm>
            <a:off x="6726418" y="4079851"/>
            <a:ext cx="13398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1:1</a:t>
            </a:r>
            <a:r>
              <a:rPr sz="150" spc="5" dirty="0">
                <a:latin typeface="Lucida Sans Unicode"/>
                <a:cs typeface="Lucida Sans Unicode"/>
              </a:rPr>
              <a:t>2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RAMP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13" name="object 4513"/>
          <p:cNvSpPr txBox="1"/>
          <p:nvPr/>
        </p:nvSpPr>
        <p:spPr>
          <a:xfrm>
            <a:off x="6796268" y="3169527"/>
            <a:ext cx="285750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PRESSURIZED ELEVATOR LOBBY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14" name="object 4514"/>
          <p:cNvSpPr txBox="1"/>
          <p:nvPr/>
        </p:nvSpPr>
        <p:spPr>
          <a:xfrm>
            <a:off x="7271477" y="2928850"/>
            <a:ext cx="46355" cy="2622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-5" dirty="0">
                <a:latin typeface="Lucida Sans Unicode"/>
                <a:cs typeface="Lucida Sans Unicode"/>
              </a:rPr>
              <a:t>1</a:t>
            </a:r>
            <a:r>
              <a:rPr sz="150" dirty="0">
                <a:latin typeface="Lucida Sans Unicode"/>
                <a:cs typeface="Lucida Sans Unicode"/>
              </a:rPr>
              <a:t>8 </a:t>
            </a:r>
            <a:r>
              <a:rPr sz="150" spc="-5" dirty="0">
                <a:latin typeface="Lucida Sans Unicode"/>
                <a:cs typeface="Lucida Sans Unicode"/>
              </a:rPr>
              <a:t>Riser</a:t>
            </a:r>
            <a:r>
              <a:rPr sz="150" dirty="0">
                <a:latin typeface="Lucida Sans Unicode"/>
                <a:cs typeface="Lucida Sans Unicode"/>
              </a:rPr>
              <a:t>s @ </a:t>
            </a:r>
            <a:r>
              <a:rPr sz="150" spc="-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" = 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15" name="object 4515"/>
          <p:cNvSpPr txBox="1"/>
          <p:nvPr/>
        </p:nvSpPr>
        <p:spPr>
          <a:xfrm rot="21540000">
            <a:off x="7138770" y="2928075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16" name="object 4516"/>
          <p:cNvSpPr txBox="1"/>
          <p:nvPr/>
        </p:nvSpPr>
        <p:spPr>
          <a:xfrm>
            <a:off x="7128940" y="3159890"/>
            <a:ext cx="5651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17" name="object 4517"/>
          <p:cNvSpPr txBox="1"/>
          <p:nvPr/>
        </p:nvSpPr>
        <p:spPr>
          <a:xfrm>
            <a:off x="7239307" y="3132359"/>
            <a:ext cx="5143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18" name="object 4518"/>
          <p:cNvSpPr txBox="1"/>
          <p:nvPr/>
        </p:nvSpPr>
        <p:spPr>
          <a:xfrm>
            <a:off x="7126793" y="3211484"/>
            <a:ext cx="142240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102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1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519" name="object 4519"/>
          <p:cNvSpPr txBox="1"/>
          <p:nvPr/>
        </p:nvSpPr>
        <p:spPr>
          <a:xfrm>
            <a:off x="7245687" y="2850878"/>
            <a:ext cx="565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2311872" y="8026875"/>
            <a:ext cx="100330" cy="160020"/>
          </a:xfrm>
          <a:custGeom>
            <a:avLst/>
            <a:gdLst/>
            <a:ahLst/>
            <a:cxnLst/>
            <a:rect l="l" t="t" r="r" b="b"/>
            <a:pathLst>
              <a:path w="100330" h="160020">
                <a:moveTo>
                  <a:pt x="0" y="159854"/>
                </a:moveTo>
                <a:lnTo>
                  <a:pt x="99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12551998" y="754838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8559" y="0"/>
                </a:lnTo>
                <a:lnTo>
                  <a:pt x="12166" y="1206"/>
                </a:lnTo>
                <a:lnTo>
                  <a:pt x="14566" y="3619"/>
                </a:lnTo>
                <a:lnTo>
                  <a:pt x="15773" y="6146"/>
                </a:lnTo>
                <a:lnTo>
                  <a:pt x="17106" y="9766"/>
                </a:lnTo>
                <a:lnTo>
                  <a:pt x="17106" y="15913"/>
                </a:lnTo>
                <a:lnTo>
                  <a:pt x="15773" y="19519"/>
                </a:lnTo>
                <a:lnTo>
                  <a:pt x="14566" y="21920"/>
                </a:lnTo>
                <a:lnTo>
                  <a:pt x="12166" y="24460"/>
                </a:lnTo>
                <a:lnTo>
                  <a:pt x="8559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12577526" y="754838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1087" y="0"/>
                </a:lnTo>
                <a:lnTo>
                  <a:pt x="14706" y="1206"/>
                </a:lnTo>
                <a:lnTo>
                  <a:pt x="15900" y="2412"/>
                </a:lnTo>
                <a:lnTo>
                  <a:pt x="17106" y="4952"/>
                </a:lnTo>
                <a:lnTo>
                  <a:pt x="17106" y="7353"/>
                </a:lnTo>
                <a:lnTo>
                  <a:pt x="15900" y="9766"/>
                </a:lnTo>
                <a:lnTo>
                  <a:pt x="14706" y="10960"/>
                </a:lnTo>
                <a:lnTo>
                  <a:pt x="11087" y="12166"/>
                </a:lnTo>
                <a:lnTo>
                  <a:pt x="0" y="121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12586081" y="7560548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59" y="135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12603188" y="7548381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66"/>
                </a:moveTo>
                <a:lnTo>
                  <a:pt x="9753" y="0"/>
                </a:lnTo>
                <a:lnTo>
                  <a:pt x="19507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12606932" y="756549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6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12630053" y="7548385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66"/>
                </a:lnTo>
                <a:lnTo>
                  <a:pt x="12166" y="0"/>
                </a:lnTo>
                <a:lnTo>
                  <a:pt x="18313" y="25666"/>
                </a:lnTo>
                <a:lnTo>
                  <a:pt x="2446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12659324" y="754838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12669081" y="754838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7106" y="25666"/>
                </a:ln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12695943" y="7548387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146"/>
                </a:moveTo>
                <a:lnTo>
                  <a:pt x="17106" y="3606"/>
                </a:lnTo>
                <a:lnTo>
                  <a:pt x="14706" y="1206"/>
                </a:lnTo>
                <a:lnTo>
                  <a:pt x="12166" y="0"/>
                </a:lnTo>
                <a:lnTo>
                  <a:pt x="735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20"/>
                </a:lnTo>
                <a:lnTo>
                  <a:pt x="4813" y="24460"/>
                </a:lnTo>
                <a:lnTo>
                  <a:pt x="7353" y="25666"/>
                </a:lnTo>
                <a:lnTo>
                  <a:pt x="12166" y="25666"/>
                </a:lnTo>
                <a:lnTo>
                  <a:pt x="14706" y="24460"/>
                </a:lnTo>
                <a:lnTo>
                  <a:pt x="17106" y="21920"/>
                </a:lnTo>
                <a:lnTo>
                  <a:pt x="18313" y="19507"/>
                </a:lnTo>
                <a:lnTo>
                  <a:pt x="18313" y="15900"/>
                </a:lnTo>
                <a:lnTo>
                  <a:pt x="12166" y="159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12552929" y="7981828"/>
            <a:ext cx="678450" cy="10012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12552131" y="786849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27"/>
                </a:moveTo>
                <a:lnTo>
                  <a:pt x="0" y="0"/>
                </a:lnTo>
                <a:lnTo>
                  <a:pt x="8559" y="0"/>
                </a:lnTo>
                <a:lnTo>
                  <a:pt x="12166" y="1206"/>
                </a:lnTo>
                <a:lnTo>
                  <a:pt x="14566" y="3606"/>
                </a:lnTo>
                <a:lnTo>
                  <a:pt x="15773" y="6007"/>
                </a:lnTo>
                <a:lnTo>
                  <a:pt x="16979" y="9753"/>
                </a:lnTo>
                <a:lnTo>
                  <a:pt x="16979" y="15773"/>
                </a:lnTo>
                <a:lnTo>
                  <a:pt x="15773" y="19507"/>
                </a:lnTo>
                <a:lnTo>
                  <a:pt x="14566" y="21920"/>
                </a:lnTo>
                <a:lnTo>
                  <a:pt x="12166" y="24320"/>
                </a:lnTo>
                <a:lnTo>
                  <a:pt x="8559" y="25527"/>
                </a:lnTo>
                <a:lnTo>
                  <a:pt x="0" y="2552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12577659" y="7868494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526"/>
                </a:lnTo>
                <a:lnTo>
                  <a:pt x="12293" y="0"/>
                </a:lnTo>
                <a:lnTo>
                  <a:pt x="18313" y="25526"/>
                </a:lnTo>
                <a:lnTo>
                  <a:pt x="2446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12606928" y="786848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019"/>
                </a:moveTo>
                <a:lnTo>
                  <a:pt x="17106" y="3619"/>
                </a:lnTo>
                <a:lnTo>
                  <a:pt x="14706" y="1206"/>
                </a:lnTo>
                <a:lnTo>
                  <a:pt x="12293" y="0"/>
                </a:lnTo>
                <a:lnTo>
                  <a:pt x="7353" y="0"/>
                </a:lnTo>
                <a:lnTo>
                  <a:pt x="4953" y="1206"/>
                </a:lnTo>
                <a:lnTo>
                  <a:pt x="2540" y="3619"/>
                </a:lnTo>
                <a:lnTo>
                  <a:pt x="1333" y="6019"/>
                </a:lnTo>
                <a:lnTo>
                  <a:pt x="0" y="9766"/>
                </a:lnTo>
                <a:lnTo>
                  <a:pt x="0" y="15773"/>
                </a:lnTo>
                <a:lnTo>
                  <a:pt x="1333" y="19519"/>
                </a:lnTo>
                <a:lnTo>
                  <a:pt x="2540" y="21920"/>
                </a:lnTo>
                <a:lnTo>
                  <a:pt x="4953" y="24333"/>
                </a:lnTo>
                <a:lnTo>
                  <a:pt x="7353" y="25539"/>
                </a:lnTo>
                <a:lnTo>
                  <a:pt x="12293" y="25539"/>
                </a:lnTo>
                <a:lnTo>
                  <a:pt x="14706" y="24333"/>
                </a:lnTo>
                <a:lnTo>
                  <a:pt x="17106" y="21920"/>
                </a:lnTo>
                <a:lnTo>
                  <a:pt x="18313" y="19519"/>
                </a:lnTo>
                <a:lnTo>
                  <a:pt x="18313" y="15773"/>
                </a:lnTo>
                <a:lnTo>
                  <a:pt x="12293" y="1577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12632589" y="78916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12668012" y="786849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27"/>
                </a:moveTo>
                <a:lnTo>
                  <a:pt x="0" y="0"/>
                </a:lnTo>
                <a:lnTo>
                  <a:pt x="17106" y="25527"/>
                </a:ln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12694875" y="786849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53" y="0"/>
                </a:moveTo>
                <a:lnTo>
                  <a:pt x="4813" y="1206"/>
                </a:lnTo>
                <a:lnTo>
                  <a:pt x="2412" y="3606"/>
                </a:lnTo>
                <a:lnTo>
                  <a:pt x="1206" y="6019"/>
                </a:lnTo>
                <a:lnTo>
                  <a:pt x="0" y="9753"/>
                </a:lnTo>
                <a:lnTo>
                  <a:pt x="0" y="15773"/>
                </a:lnTo>
                <a:lnTo>
                  <a:pt x="1206" y="19519"/>
                </a:lnTo>
                <a:lnTo>
                  <a:pt x="2412" y="21920"/>
                </a:lnTo>
                <a:lnTo>
                  <a:pt x="4813" y="24320"/>
                </a:lnTo>
                <a:lnTo>
                  <a:pt x="7353" y="25526"/>
                </a:lnTo>
                <a:lnTo>
                  <a:pt x="12166" y="25526"/>
                </a:lnTo>
                <a:lnTo>
                  <a:pt x="14566" y="24320"/>
                </a:lnTo>
                <a:lnTo>
                  <a:pt x="17106" y="21920"/>
                </a:lnTo>
                <a:lnTo>
                  <a:pt x="18313" y="19519"/>
                </a:lnTo>
                <a:lnTo>
                  <a:pt x="19519" y="15773"/>
                </a:lnTo>
                <a:lnTo>
                  <a:pt x="19519" y="9753"/>
                </a:lnTo>
                <a:lnTo>
                  <a:pt x="18313" y="6019"/>
                </a:lnTo>
                <a:lnTo>
                  <a:pt x="17106" y="3606"/>
                </a:lnTo>
                <a:lnTo>
                  <a:pt x="14566" y="1206"/>
                </a:lnTo>
                <a:lnTo>
                  <a:pt x="12166" y="0"/>
                </a:lnTo>
                <a:lnTo>
                  <a:pt x="73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12721738" y="78916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12552131" y="730860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8559" y="0"/>
                </a:lnTo>
                <a:lnTo>
                  <a:pt x="12166" y="1206"/>
                </a:lnTo>
                <a:lnTo>
                  <a:pt x="14566" y="3619"/>
                </a:lnTo>
                <a:lnTo>
                  <a:pt x="15773" y="6146"/>
                </a:lnTo>
                <a:lnTo>
                  <a:pt x="16979" y="9766"/>
                </a:lnTo>
                <a:lnTo>
                  <a:pt x="16979" y="15913"/>
                </a:lnTo>
                <a:lnTo>
                  <a:pt x="15773" y="19519"/>
                </a:lnTo>
                <a:lnTo>
                  <a:pt x="14566" y="21920"/>
                </a:lnTo>
                <a:lnTo>
                  <a:pt x="12166" y="24333"/>
                </a:lnTo>
                <a:lnTo>
                  <a:pt x="8559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12577659" y="7308601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66"/>
                </a:moveTo>
                <a:lnTo>
                  <a:pt x="9753" y="0"/>
                </a:lnTo>
                <a:lnTo>
                  <a:pt x="19507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12581402" y="732571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6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12613078" y="730860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12604525" y="730860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12626577" y="7308601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66"/>
                </a:moveTo>
                <a:lnTo>
                  <a:pt x="0" y="0"/>
                </a:lnTo>
                <a:lnTo>
                  <a:pt x="157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12626577" y="732076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12626577" y="7334267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7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12552131" y="715663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0960" y="0"/>
                </a:lnTo>
                <a:lnTo>
                  <a:pt x="14566" y="1206"/>
                </a:lnTo>
                <a:lnTo>
                  <a:pt x="15773" y="2412"/>
                </a:lnTo>
                <a:lnTo>
                  <a:pt x="16979" y="4952"/>
                </a:lnTo>
                <a:lnTo>
                  <a:pt x="16979" y="8559"/>
                </a:lnTo>
                <a:lnTo>
                  <a:pt x="15773" y="10960"/>
                </a:lnTo>
                <a:lnTo>
                  <a:pt x="14566" y="12166"/>
                </a:lnTo>
                <a:lnTo>
                  <a:pt x="10960" y="13373"/>
                </a:lnTo>
                <a:lnTo>
                  <a:pt x="0" y="1337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12577659" y="715663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1087" y="0"/>
                </a:lnTo>
                <a:lnTo>
                  <a:pt x="14706" y="1206"/>
                </a:lnTo>
                <a:lnTo>
                  <a:pt x="15900" y="2412"/>
                </a:lnTo>
                <a:lnTo>
                  <a:pt x="17106" y="4952"/>
                </a:lnTo>
                <a:lnTo>
                  <a:pt x="17106" y="7353"/>
                </a:lnTo>
                <a:lnTo>
                  <a:pt x="15900" y="9766"/>
                </a:lnTo>
                <a:lnTo>
                  <a:pt x="14706" y="10960"/>
                </a:lnTo>
                <a:lnTo>
                  <a:pt x="11087" y="12166"/>
                </a:lnTo>
                <a:lnTo>
                  <a:pt x="0" y="121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12586214" y="716880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59" y="135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12603319" y="715663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53" y="0"/>
                </a:moveTo>
                <a:lnTo>
                  <a:pt x="4952" y="1206"/>
                </a:lnTo>
                <a:lnTo>
                  <a:pt x="2412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19"/>
                </a:lnTo>
                <a:lnTo>
                  <a:pt x="2412" y="21920"/>
                </a:lnTo>
                <a:lnTo>
                  <a:pt x="4952" y="24460"/>
                </a:lnTo>
                <a:lnTo>
                  <a:pt x="7353" y="25666"/>
                </a:lnTo>
                <a:lnTo>
                  <a:pt x="12166" y="25666"/>
                </a:lnTo>
                <a:lnTo>
                  <a:pt x="14706" y="24460"/>
                </a:lnTo>
                <a:lnTo>
                  <a:pt x="17106" y="21920"/>
                </a:lnTo>
                <a:lnTo>
                  <a:pt x="18313" y="19519"/>
                </a:lnTo>
                <a:lnTo>
                  <a:pt x="19519" y="15900"/>
                </a:lnTo>
                <a:lnTo>
                  <a:pt x="19519" y="9753"/>
                </a:lnTo>
                <a:lnTo>
                  <a:pt x="18313" y="6146"/>
                </a:lnTo>
                <a:lnTo>
                  <a:pt x="17106" y="3606"/>
                </a:lnTo>
                <a:lnTo>
                  <a:pt x="14706" y="1206"/>
                </a:lnTo>
                <a:lnTo>
                  <a:pt x="12166" y="0"/>
                </a:lnTo>
                <a:lnTo>
                  <a:pt x="73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12630183" y="7156637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66" y="0"/>
                </a:moveTo>
                <a:lnTo>
                  <a:pt x="12166" y="19519"/>
                </a:lnTo>
                <a:lnTo>
                  <a:pt x="10960" y="23253"/>
                </a:lnTo>
                <a:lnTo>
                  <a:pt x="9766" y="24460"/>
                </a:lnTo>
                <a:lnTo>
                  <a:pt x="7353" y="25666"/>
                </a:lnTo>
                <a:lnTo>
                  <a:pt x="4813" y="25666"/>
                </a:lnTo>
                <a:lnTo>
                  <a:pt x="2412" y="24460"/>
                </a:lnTo>
                <a:lnTo>
                  <a:pt x="1206" y="23253"/>
                </a:lnTo>
                <a:lnTo>
                  <a:pt x="0" y="19519"/>
                </a:lnTo>
                <a:lnTo>
                  <a:pt x="0" y="171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12649700" y="7156632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12649700" y="716880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12649700" y="7182299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12672821" y="715663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146"/>
                </a:moveTo>
                <a:lnTo>
                  <a:pt x="17106" y="3606"/>
                </a:lnTo>
                <a:lnTo>
                  <a:pt x="14706" y="1206"/>
                </a:lnTo>
                <a:lnTo>
                  <a:pt x="12293" y="0"/>
                </a:lnTo>
                <a:lnTo>
                  <a:pt x="7353" y="0"/>
                </a:lnTo>
                <a:lnTo>
                  <a:pt x="4953" y="1206"/>
                </a:lnTo>
                <a:lnTo>
                  <a:pt x="2540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900"/>
                </a:lnTo>
                <a:lnTo>
                  <a:pt x="1333" y="19507"/>
                </a:lnTo>
                <a:lnTo>
                  <a:pt x="2540" y="21920"/>
                </a:lnTo>
                <a:lnTo>
                  <a:pt x="4953" y="24460"/>
                </a:lnTo>
                <a:lnTo>
                  <a:pt x="7353" y="25666"/>
                </a:lnTo>
                <a:lnTo>
                  <a:pt x="12293" y="25666"/>
                </a:lnTo>
                <a:lnTo>
                  <a:pt x="14706" y="24460"/>
                </a:lnTo>
                <a:lnTo>
                  <a:pt x="17106" y="21920"/>
                </a:lnTo>
                <a:lnTo>
                  <a:pt x="18313" y="1950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12707039" y="715663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12698486" y="715663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12552131" y="68047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0960" y="0"/>
                </a:lnTo>
                <a:lnTo>
                  <a:pt x="14566" y="1206"/>
                </a:lnTo>
                <a:lnTo>
                  <a:pt x="15773" y="2412"/>
                </a:lnTo>
                <a:lnTo>
                  <a:pt x="16979" y="4952"/>
                </a:lnTo>
                <a:lnTo>
                  <a:pt x="16979" y="7353"/>
                </a:lnTo>
                <a:lnTo>
                  <a:pt x="15773" y="9766"/>
                </a:lnTo>
                <a:lnTo>
                  <a:pt x="14566" y="10960"/>
                </a:lnTo>
                <a:lnTo>
                  <a:pt x="10960" y="12306"/>
                </a:lnTo>
                <a:lnTo>
                  <a:pt x="0" y="123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12560686" y="6817015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420" y="1336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12577659" y="6804714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12577659" y="6817015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12577659" y="683038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12600916" y="680471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53" y="25666"/>
                </a:lnTo>
                <a:lnTo>
                  <a:pt x="1951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12625241" y="680471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12635000" y="68047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106" y="3746"/>
                </a:moveTo>
                <a:lnTo>
                  <a:pt x="14706" y="1206"/>
                </a:lnTo>
                <a:lnTo>
                  <a:pt x="11087" y="0"/>
                </a:lnTo>
                <a:lnTo>
                  <a:pt x="6146" y="0"/>
                </a:lnTo>
                <a:lnTo>
                  <a:pt x="2539" y="1206"/>
                </a:lnTo>
                <a:lnTo>
                  <a:pt x="0" y="3746"/>
                </a:lnTo>
                <a:lnTo>
                  <a:pt x="0" y="6146"/>
                </a:lnTo>
                <a:lnTo>
                  <a:pt x="1333" y="8559"/>
                </a:lnTo>
                <a:lnTo>
                  <a:pt x="2539" y="9766"/>
                </a:lnTo>
                <a:lnTo>
                  <a:pt x="4940" y="10960"/>
                </a:lnTo>
                <a:lnTo>
                  <a:pt x="12293" y="13500"/>
                </a:lnTo>
                <a:lnTo>
                  <a:pt x="14706" y="14706"/>
                </a:lnTo>
                <a:lnTo>
                  <a:pt x="15900" y="15913"/>
                </a:lnTo>
                <a:lnTo>
                  <a:pt x="17106" y="18313"/>
                </a:lnTo>
                <a:lnTo>
                  <a:pt x="17106" y="22059"/>
                </a:lnTo>
                <a:lnTo>
                  <a:pt x="14706" y="24460"/>
                </a:lnTo>
                <a:lnTo>
                  <a:pt x="11087" y="25666"/>
                </a:lnTo>
                <a:lnTo>
                  <a:pt x="6146" y="25666"/>
                </a:lnTo>
                <a:lnTo>
                  <a:pt x="2539" y="24460"/>
                </a:lnTo>
                <a:lnTo>
                  <a:pt x="0" y="2205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12659457" y="680471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12669212" y="680471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53" y="0"/>
                </a:moveTo>
                <a:lnTo>
                  <a:pt x="4952" y="1206"/>
                </a:lnTo>
                <a:lnTo>
                  <a:pt x="2412" y="374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19"/>
                </a:lnTo>
                <a:lnTo>
                  <a:pt x="2412" y="22047"/>
                </a:lnTo>
                <a:lnTo>
                  <a:pt x="4952" y="24460"/>
                </a:lnTo>
                <a:lnTo>
                  <a:pt x="7353" y="25666"/>
                </a:lnTo>
                <a:lnTo>
                  <a:pt x="12166" y="25666"/>
                </a:lnTo>
                <a:lnTo>
                  <a:pt x="14706" y="24460"/>
                </a:lnTo>
                <a:lnTo>
                  <a:pt x="17106" y="22047"/>
                </a:lnTo>
                <a:lnTo>
                  <a:pt x="18313" y="19519"/>
                </a:lnTo>
                <a:lnTo>
                  <a:pt x="19519" y="15900"/>
                </a:lnTo>
                <a:lnTo>
                  <a:pt x="19519" y="9753"/>
                </a:lnTo>
                <a:lnTo>
                  <a:pt x="18313" y="6146"/>
                </a:lnTo>
                <a:lnTo>
                  <a:pt x="17106" y="3746"/>
                </a:lnTo>
                <a:lnTo>
                  <a:pt x="14706" y="1206"/>
                </a:lnTo>
                <a:lnTo>
                  <a:pt x="12166" y="0"/>
                </a:lnTo>
                <a:lnTo>
                  <a:pt x="73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12696079" y="68047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7106" y="25666"/>
                </a:ln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12722946" y="68047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106" y="3746"/>
                </a:moveTo>
                <a:lnTo>
                  <a:pt x="14566" y="1206"/>
                </a:lnTo>
                <a:lnTo>
                  <a:pt x="10960" y="0"/>
                </a:lnTo>
                <a:lnTo>
                  <a:pt x="6007" y="0"/>
                </a:lnTo>
                <a:lnTo>
                  <a:pt x="2400" y="1206"/>
                </a:lnTo>
                <a:lnTo>
                  <a:pt x="0" y="3746"/>
                </a:lnTo>
                <a:lnTo>
                  <a:pt x="0" y="6146"/>
                </a:lnTo>
                <a:lnTo>
                  <a:pt x="1206" y="8559"/>
                </a:lnTo>
                <a:lnTo>
                  <a:pt x="2400" y="9766"/>
                </a:lnTo>
                <a:lnTo>
                  <a:pt x="4813" y="10960"/>
                </a:lnTo>
                <a:lnTo>
                  <a:pt x="12166" y="13500"/>
                </a:lnTo>
                <a:lnTo>
                  <a:pt x="14566" y="14706"/>
                </a:lnTo>
                <a:lnTo>
                  <a:pt x="15773" y="15913"/>
                </a:lnTo>
                <a:lnTo>
                  <a:pt x="17106" y="18313"/>
                </a:lnTo>
                <a:lnTo>
                  <a:pt x="17106" y="22059"/>
                </a:lnTo>
                <a:lnTo>
                  <a:pt x="14566" y="24460"/>
                </a:lnTo>
                <a:lnTo>
                  <a:pt x="10960" y="25666"/>
                </a:lnTo>
                <a:lnTo>
                  <a:pt x="6007" y="25666"/>
                </a:lnTo>
                <a:lnTo>
                  <a:pt x="2400" y="24460"/>
                </a:lnTo>
                <a:lnTo>
                  <a:pt x="0" y="2205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12549324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6979" y="25666"/>
                </a:lnTo>
                <a:lnTo>
                  <a:pt x="1697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12576054" y="670821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53" y="0"/>
                </a:moveTo>
                <a:lnTo>
                  <a:pt x="4952" y="1206"/>
                </a:lnTo>
                <a:lnTo>
                  <a:pt x="2539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900"/>
                </a:lnTo>
                <a:lnTo>
                  <a:pt x="1333" y="19519"/>
                </a:lnTo>
                <a:lnTo>
                  <a:pt x="2539" y="21920"/>
                </a:lnTo>
                <a:lnTo>
                  <a:pt x="4952" y="24460"/>
                </a:lnTo>
                <a:lnTo>
                  <a:pt x="7353" y="25666"/>
                </a:lnTo>
                <a:lnTo>
                  <a:pt x="12293" y="25666"/>
                </a:lnTo>
                <a:lnTo>
                  <a:pt x="14706" y="24460"/>
                </a:lnTo>
                <a:lnTo>
                  <a:pt x="17106" y="21920"/>
                </a:lnTo>
                <a:lnTo>
                  <a:pt x="18313" y="19519"/>
                </a:lnTo>
                <a:lnTo>
                  <a:pt x="19519" y="15900"/>
                </a:lnTo>
                <a:lnTo>
                  <a:pt x="19519" y="9753"/>
                </a:lnTo>
                <a:lnTo>
                  <a:pt x="18313" y="6146"/>
                </a:lnTo>
                <a:lnTo>
                  <a:pt x="17106" y="3606"/>
                </a:lnTo>
                <a:lnTo>
                  <a:pt x="14706" y="1206"/>
                </a:lnTo>
                <a:lnTo>
                  <a:pt x="12293" y="0"/>
                </a:lnTo>
                <a:lnTo>
                  <a:pt x="73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12602917" y="6731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333"/>
                </a:lnTo>
                <a:lnTo>
                  <a:pt x="1206" y="2539"/>
                </a:lnTo>
                <a:lnTo>
                  <a:pt x="2413" y="133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12679105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8559" y="0"/>
                </a:lnTo>
                <a:lnTo>
                  <a:pt x="12166" y="1206"/>
                </a:lnTo>
                <a:lnTo>
                  <a:pt x="14706" y="3606"/>
                </a:lnTo>
                <a:lnTo>
                  <a:pt x="15900" y="6146"/>
                </a:lnTo>
                <a:lnTo>
                  <a:pt x="17106" y="9766"/>
                </a:lnTo>
                <a:lnTo>
                  <a:pt x="17106" y="15913"/>
                </a:lnTo>
                <a:lnTo>
                  <a:pt x="15900" y="19519"/>
                </a:lnTo>
                <a:lnTo>
                  <a:pt x="14706" y="21920"/>
                </a:lnTo>
                <a:lnTo>
                  <a:pt x="12166" y="24460"/>
                </a:lnTo>
                <a:lnTo>
                  <a:pt x="8559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12704767" y="670821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66"/>
                </a:moveTo>
                <a:lnTo>
                  <a:pt x="9753" y="0"/>
                </a:lnTo>
                <a:lnTo>
                  <a:pt x="19507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12708375" y="672532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12740186" y="670821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12731632" y="6708218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12753551" y="6708214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12753551" y="672038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12753551" y="673388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12879055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8559" y="0"/>
                </a:lnTo>
                <a:lnTo>
                  <a:pt x="12293" y="1206"/>
                </a:lnTo>
                <a:lnTo>
                  <a:pt x="14706" y="3606"/>
                </a:lnTo>
                <a:lnTo>
                  <a:pt x="15900" y="6146"/>
                </a:lnTo>
                <a:lnTo>
                  <a:pt x="17106" y="9766"/>
                </a:lnTo>
                <a:lnTo>
                  <a:pt x="17106" y="15913"/>
                </a:lnTo>
                <a:lnTo>
                  <a:pt x="15900" y="19519"/>
                </a:lnTo>
                <a:lnTo>
                  <a:pt x="14706" y="21920"/>
                </a:lnTo>
                <a:lnTo>
                  <a:pt x="12293" y="24460"/>
                </a:lnTo>
                <a:lnTo>
                  <a:pt x="8559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12904719" y="6708214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12904719" y="672038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12904719" y="6733881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12927843" y="67082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106" y="3606"/>
                </a:moveTo>
                <a:lnTo>
                  <a:pt x="14706" y="1206"/>
                </a:lnTo>
                <a:lnTo>
                  <a:pt x="11087" y="0"/>
                </a:lnTo>
                <a:lnTo>
                  <a:pt x="6146" y="0"/>
                </a:lnTo>
                <a:lnTo>
                  <a:pt x="2539" y="1206"/>
                </a:lnTo>
                <a:lnTo>
                  <a:pt x="0" y="3606"/>
                </a:lnTo>
                <a:lnTo>
                  <a:pt x="0" y="6146"/>
                </a:lnTo>
                <a:lnTo>
                  <a:pt x="1333" y="8547"/>
                </a:lnTo>
                <a:lnTo>
                  <a:pt x="2539" y="9753"/>
                </a:lnTo>
                <a:lnTo>
                  <a:pt x="4940" y="10960"/>
                </a:lnTo>
                <a:lnTo>
                  <a:pt x="12293" y="13360"/>
                </a:lnTo>
                <a:lnTo>
                  <a:pt x="14706" y="14566"/>
                </a:lnTo>
                <a:lnTo>
                  <a:pt x="15900" y="15900"/>
                </a:lnTo>
                <a:lnTo>
                  <a:pt x="17106" y="18313"/>
                </a:lnTo>
                <a:lnTo>
                  <a:pt x="17106" y="21920"/>
                </a:lnTo>
                <a:lnTo>
                  <a:pt x="14706" y="24460"/>
                </a:lnTo>
                <a:lnTo>
                  <a:pt x="11087" y="25666"/>
                </a:lnTo>
                <a:lnTo>
                  <a:pt x="6146" y="25666"/>
                </a:lnTo>
                <a:lnTo>
                  <a:pt x="2539" y="24460"/>
                </a:lnTo>
                <a:lnTo>
                  <a:pt x="0" y="2192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12952298" y="670821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146"/>
                </a:moveTo>
                <a:lnTo>
                  <a:pt x="17106" y="3606"/>
                </a:lnTo>
                <a:lnTo>
                  <a:pt x="14706" y="1206"/>
                </a:lnTo>
                <a:lnTo>
                  <a:pt x="12166" y="0"/>
                </a:lnTo>
                <a:lnTo>
                  <a:pt x="7353" y="0"/>
                </a:lnTo>
                <a:lnTo>
                  <a:pt x="495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20"/>
                </a:lnTo>
                <a:lnTo>
                  <a:pt x="4953" y="24460"/>
                </a:lnTo>
                <a:lnTo>
                  <a:pt x="7353" y="25666"/>
                </a:lnTo>
                <a:lnTo>
                  <a:pt x="12166" y="25666"/>
                </a:lnTo>
                <a:lnTo>
                  <a:pt x="14706" y="24460"/>
                </a:lnTo>
                <a:lnTo>
                  <a:pt x="17106" y="21920"/>
                </a:lnTo>
                <a:lnTo>
                  <a:pt x="18313" y="1950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12977962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0960" y="0"/>
                </a:lnTo>
                <a:lnTo>
                  <a:pt x="14566" y="1206"/>
                </a:lnTo>
                <a:lnTo>
                  <a:pt x="15773" y="2413"/>
                </a:lnTo>
                <a:lnTo>
                  <a:pt x="17106" y="4813"/>
                </a:lnTo>
                <a:lnTo>
                  <a:pt x="17106" y="7353"/>
                </a:lnTo>
                <a:lnTo>
                  <a:pt x="15773" y="9766"/>
                </a:lnTo>
                <a:lnTo>
                  <a:pt x="14566" y="10960"/>
                </a:lnTo>
                <a:lnTo>
                  <a:pt x="10960" y="12166"/>
                </a:lnTo>
                <a:lnTo>
                  <a:pt x="0" y="121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12986517" y="6720381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59" y="135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13003490" y="670821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13013247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66"/>
                </a:moveTo>
                <a:lnTo>
                  <a:pt x="0" y="0"/>
                </a:lnTo>
                <a:lnTo>
                  <a:pt x="11099" y="0"/>
                </a:lnTo>
                <a:lnTo>
                  <a:pt x="14706" y="1206"/>
                </a:lnTo>
                <a:lnTo>
                  <a:pt x="15900" y="2413"/>
                </a:lnTo>
                <a:lnTo>
                  <a:pt x="17106" y="4813"/>
                </a:lnTo>
                <a:lnTo>
                  <a:pt x="17106" y="8559"/>
                </a:lnTo>
                <a:lnTo>
                  <a:pt x="15900" y="10960"/>
                </a:lnTo>
                <a:lnTo>
                  <a:pt x="14706" y="12166"/>
                </a:lnTo>
                <a:lnTo>
                  <a:pt x="11099" y="13373"/>
                </a:lnTo>
                <a:lnTo>
                  <a:pt x="0" y="1337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13047464" y="670821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13038909" y="670821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13060964" y="670821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13070724" y="670821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213" y="0"/>
                </a:moveTo>
                <a:lnTo>
                  <a:pt x="4813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519"/>
                </a:lnTo>
                <a:lnTo>
                  <a:pt x="2400" y="21920"/>
                </a:lnTo>
                <a:lnTo>
                  <a:pt x="4813" y="24460"/>
                </a:lnTo>
                <a:lnTo>
                  <a:pt x="7213" y="25666"/>
                </a:lnTo>
                <a:lnTo>
                  <a:pt x="12153" y="25666"/>
                </a:lnTo>
                <a:lnTo>
                  <a:pt x="14566" y="24460"/>
                </a:lnTo>
                <a:lnTo>
                  <a:pt x="16967" y="21920"/>
                </a:lnTo>
                <a:lnTo>
                  <a:pt x="18173" y="19519"/>
                </a:lnTo>
                <a:lnTo>
                  <a:pt x="19507" y="15900"/>
                </a:lnTo>
                <a:lnTo>
                  <a:pt x="19507" y="9753"/>
                </a:lnTo>
                <a:lnTo>
                  <a:pt x="18173" y="6146"/>
                </a:lnTo>
                <a:lnTo>
                  <a:pt x="16967" y="3606"/>
                </a:lnTo>
                <a:lnTo>
                  <a:pt x="14566" y="1206"/>
                </a:lnTo>
                <a:lnTo>
                  <a:pt x="12153" y="0"/>
                </a:lnTo>
                <a:lnTo>
                  <a:pt x="72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13097451" y="670821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66"/>
                </a:moveTo>
                <a:lnTo>
                  <a:pt x="0" y="0"/>
                </a:lnTo>
                <a:lnTo>
                  <a:pt x="17106" y="25666"/>
                </a:ln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12887076" y="730860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8420" y="0"/>
                </a:lnTo>
                <a:lnTo>
                  <a:pt x="12166" y="1206"/>
                </a:lnTo>
                <a:lnTo>
                  <a:pt x="14566" y="3619"/>
                </a:lnTo>
                <a:lnTo>
                  <a:pt x="15773" y="6146"/>
                </a:lnTo>
                <a:lnTo>
                  <a:pt x="16979" y="9766"/>
                </a:lnTo>
                <a:lnTo>
                  <a:pt x="16979" y="15913"/>
                </a:lnTo>
                <a:lnTo>
                  <a:pt x="15773" y="19519"/>
                </a:lnTo>
                <a:lnTo>
                  <a:pt x="14566" y="21920"/>
                </a:lnTo>
                <a:lnTo>
                  <a:pt x="12166" y="24333"/>
                </a:lnTo>
                <a:lnTo>
                  <a:pt x="8420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12912604" y="730860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66"/>
                </a:moveTo>
                <a:lnTo>
                  <a:pt x="0" y="0"/>
                </a:lnTo>
                <a:lnTo>
                  <a:pt x="10960" y="0"/>
                </a:lnTo>
                <a:lnTo>
                  <a:pt x="14706" y="1206"/>
                </a:lnTo>
                <a:lnTo>
                  <a:pt x="15900" y="2412"/>
                </a:lnTo>
                <a:lnTo>
                  <a:pt x="17106" y="4813"/>
                </a:lnTo>
                <a:lnTo>
                  <a:pt x="17106" y="7353"/>
                </a:lnTo>
                <a:lnTo>
                  <a:pt x="15900" y="9766"/>
                </a:lnTo>
                <a:lnTo>
                  <a:pt x="14706" y="10960"/>
                </a:lnTo>
                <a:lnTo>
                  <a:pt x="10960" y="12166"/>
                </a:lnTo>
                <a:lnTo>
                  <a:pt x="0" y="121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12921159" y="7320768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59" y="1350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12938266" y="7308601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66"/>
                </a:moveTo>
                <a:lnTo>
                  <a:pt x="9753" y="0"/>
                </a:lnTo>
                <a:lnTo>
                  <a:pt x="19519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12941875" y="732571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12965131" y="7308605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019" y="25666"/>
                </a:lnTo>
                <a:lnTo>
                  <a:pt x="12166" y="0"/>
                </a:lnTo>
                <a:lnTo>
                  <a:pt x="18313" y="25666"/>
                </a:lnTo>
                <a:lnTo>
                  <a:pt x="2432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12994402" y="730860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66"/>
                </a:moveTo>
                <a:lnTo>
                  <a:pt x="0" y="0"/>
                </a:lnTo>
                <a:lnTo>
                  <a:pt x="17106" y="25666"/>
                </a:lnTo>
                <a:lnTo>
                  <a:pt x="171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13164811" y="7308607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146"/>
                </a:moveTo>
                <a:lnTo>
                  <a:pt x="16979" y="3606"/>
                </a:lnTo>
                <a:lnTo>
                  <a:pt x="14566" y="1206"/>
                </a:lnTo>
                <a:lnTo>
                  <a:pt x="12166" y="0"/>
                </a:lnTo>
                <a:lnTo>
                  <a:pt x="721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20"/>
                </a:lnTo>
                <a:lnTo>
                  <a:pt x="4813" y="24320"/>
                </a:lnTo>
                <a:lnTo>
                  <a:pt x="7213" y="25666"/>
                </a:lnTo>
                <a:lnTo>
                  <a:pt x="12166" y="25666"/>
                </a:lnTo>
                <a:lnTo>
                  <a:pt x="14566" y="24320"/>
                </a:lnTo>
                <a:lnTo>
                  <a:pt x="16979" y="21920"/>
                </a:lnTo>
                <a:lnTo>
                  <a:pt x="18313" y="1950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13190343" y="730860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13207451" y="730860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13190342" y="7320768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61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13217208" y="7308601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13217208" y="73342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13240461" y="7308607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13" y="6146"/>
                </a:moveTo>
                <a:lnTo>
                  <a:pt x="16979" y="3606"/>
                </a:lnTo>
                <a:lnTo>
                  <a:pt x="14566" y="1206"/>
                </a:lnTo>
                <a:lnTo>
                  <a:pt x="12166" y="0"/>
                </a:lnTo>
                <a:lnTo>
                  <a:pt x="7226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20"/>
                </a:lnTo>
                <a:lnTo>
                  <a:pt x="4813" y="24320"/>
                </a:lnTo>
                <a:lnTo>
                  <a:pt x="7226" y="25666"/>
                </a:lnTo>
                <a:lnTo>
                  <a:pt x="12166" y="25666"/>
                </a:lnTo>
                <a:lnTo>
                  <a:pt x="14566" y="24320"/>
                </a:lnTo>
                <a:lnTo>
                  <a:pt x="16979" y="21920"/>
                </a:lnTo>
                <a:lnTo>
                  <a:pt x="18313" y="19507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13265993" y="730860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66"/>
                </a:moveTo>
                <a:lnTo>
                  <a:pt x="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13265994" y="730860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106" y="0"/>
                </a:moveTo>
                <a:lnTo>
                  <a:pt x="0" y="171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13272141" y="7319566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0960" y="1470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13291655" y="7308601"/>
            <a:ext cx="16510" cy="26034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25666"/>
                </a:moveTo>
                <a:lnTo>
                  <a:pt x="0" y="0"/>
                </a:ln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13291655" y="732076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13291655" y="73342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5900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13314911" y="730860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66"/>
                </a:moveTo>
                <a:lnTo>
                  <a:pt x="0" y="0"/>
                </a:lnTo>
                <a:lnTo>
                  <a:pt x="8420" y="0"/>
                </a:lnTo>
                <a:lnTo>
                  <a:pt x="12166" y="1206"/>
                </a:lnTo>
                <a:lnTo>
                  <a:pt x="14566" y="3619"/>
                </a:lnTo>
                <a:lnTo>
                  <a:pt x="15773" y="6146"/>
                </a:lnTo>
                <a:lnTo>
                  <a:pt x="16979" y="9766"/>
                </a:lnTo>
                <a:lnTo>
                  <a:pt x="16979" y="15913"/>
                </a:lnTo>
                <a:lnTo>
                  <a:pt x="15773" y="19519"/>
                </a:lnTo>
                <a:lnTo>
                  <a:pt x="14566" y="21920"/>
                </a:lnTo>
                <a:lnTo>
                  <a:pt x="12166" y="24333"/>
                </a:lnTo>
                <a:lnTo>
                  <a:pt x="8420" y="25666"/>
                </a:lnTo>
                <a:lnTo>
                  <a:pt x="0" y="2566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2012081" y="548773"/>
            <a:ext cx="11517630" cy="7678420"/>
          </a:xfrm>
          <a:custGeom>
            <a:avLst/>
            <a:gdLst/>
            <a:ahLst/>
            <a:cxnLst/>
            <a:rect l="l" t="t" r="r" b="b"/>
            <a:pathLst>
              <a:path w="11517630" h="7678420">
                <a:moveTo>
                  <a:pt x="0" y="0"/>
                </a:moveTo>
                <a:lnTo>
                  <a:pt x="11517477" y="0"/>
                </a:lnTo>
                <a:lnTo>
                  <a:pt x="11517477" y="7678191"/>
                </a:lnTo>
                <a:lnTo>
                  <a:pt x="0" y="7678191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2012081" y="548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2012081" y="548770"/>
            <a:ext cx="0" cy="7678420"/>
          </a:xfrm>
          <a:custGeom>
            <a:avLst/>
            <a:gdLst/>
            <a:ahLst/>
            <a:cxnLst/>
            <a:rect l="l" t="t" r="r" b="b"/>
            <a:pathLst>
              <a:path h="7678420">
                <a:moveTo>
                  <a:pt x="0" y="7678191"/>
                </a:moveTo>
                <a:lnTo>
                  <a:pt x="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13369577" y="7946951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981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13369577" y="7235228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4">
                <a:moveTo>
                  <a:pt x="0" y="0"/>
                </a:moveTo>
                <a:lnTo>
                  <a:pt x="0" y="67978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13369577" y="6883310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836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13369577" y="6691378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981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2452079" y="668663"/>
            <a:ext cx="9998075" cy="0"/>
          </a:xfrm>
          <a:custGeom>
            <a:avLst/>
            <a:gdLst/>
            <a:ahLst/>
            <a:cxnLst/>
            <a:rect l="l" t="t" r="r" b="b"/>
            <a:pathLst>
              <a:path w="9998075">
                <a:moveTo>
                  <a:pt x="0" y="0"/>
                </a:moveTo>
                <a:lnTo>
                  <a:pt x="9997668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2452081" y="8106938"/>
            <a:ext cx="9998075" cy="0"/>
          </a:xfrm>
          <a:custGeom>
            <a:avLst/>
            <a:gdLst/>
            <a:ahLst/>
            <a:cxnLst/>
            <a:rect l="l" t="t" r="r" b="b"/>
            <a:pathLst>
              <a:path w="9998075">
                <a:moveTo>
                  <a:pt x="9997668" y="0"/>
                </a:moveTo>
                <a:lnTo>
                  <a:pt x="6332664" y="0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12529815" y="7946956"/>
            <a:ext cx="840105" cy="160020"/>
          </a:xfrm>
          <a:custGeom>
            <a:avLst/>
            <a:gdLst/>
            <a:ahLst/>
            <a:cxnLst/>
            <a:rect l="l" t="t" r="r" b="b"/>
            <a:pathLst>
              <a:path w="840105" h="160020">
                <a:moveTo>
                  <a:pt x="839762" y="159981"/>
                </a:moveTo>
                <a:lnTo>
                  <a:pt x="0" y="159981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12529811" y="7235228"/>
            <a:ext cx="0" cy="680085"/>
          </a:xfrm>
          <a:custGeom>
            <a:avLst/>
            <a:gdLst/>
            <a:ahLst/>
            <a:cxnLst/>
            <a:rect l="l" t="t" r="r" b="b"/>
            <a:pathLst>
              <a:path h="680084">
                <a:moveTo>
                  <a:pt x="0" y="0"/>
                </a:moveTo>
                <a:lnTo>
                  <a:pt x="0" y="67978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12529811" y="6883310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836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12529811" y="6691378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981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12449750" y="668663"/>
            <a:ext cx="0" cy="7438390"/>
          </a:xfrm>
          <a:custGeom>
            <a:avLst/>
            <a:gdLst/>
            <a:ahLst/>
            <a:cxnLst/>
            <a:rect l="l" t="t" r="r" b="b"/>
            <a:pathLst>
              <a:path h="7438390">
                <a:moveTo>
                  <a:pt x="0" y="0"/>
                </a:moveTo>
                <a:lnTo>
                  <a:pt x="0" y="7438275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12529815" y="7946951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12529815" y="7915006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12529815" y="7235228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12529815" y="7355118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12529815" y="7595033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2452079" y="668662"/>
            <a:ext cx="0" cy="7438390"/>
          </a:xfrm>
          <a:custGeom>
            <a:avLst/>
            <a:gdLst/>
            <a:ahLst/>
            <a:cxnLst/>
            <a:rect l="l" t="t" r="r" b="b"/>
            <a:pathLst>
              <a:path h="7438390">
                <a:moveTo>
                  <a:pt x="0" y="7438275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13129663" y="7355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12529815" y="7203150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12529815" y="6883310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12529815" y="6851365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12529815" y="6691378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12529815" y="6591403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12529815" y="6491427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12529815" y="6391451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12529815" y="6291476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12529815" y="6191501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12529815" y="6091525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12529815" y="5991550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12529815" y="5891575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12529815" y="5791599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12529815" y="5691624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12529815" y="5591648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12529815" y="5491672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12529815" y="5391698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12529815" y="5291723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12529815" y="5191747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5">
                <a:moveTo>
                  <a:pt x="839762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12659725" y="5191749"/>
            <a:ext cx="0" cy="1499870"/>
          </a:xfrm>
          <a:custGeom>
            <a:avLst/>
            <a:gdLst/>
            <a:ahLst/>
            <a:cxnLst/>
            <a:rect l="l" t="t" r="r" b="b"/>
            <a:pathLst>
              <a:path h="1499870">
                <a:moveTo>
                  <a:pt x="0" y="1499628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12859675" y="5191749"/>
            <a:ext cx="0" cy="1499870"/>
          </a:xfrm>
          <a:custGeom>
            <a:avLst/>
            <a:gdLst/>
            <a:ahLst/>
            <a:cxnLst/>
            <a:rect l="l" t="t" r="r" b="b"/>
            <a:pathLst>
              <a:path h="1499870">
                <a:moveTo>
                  <a:pt x="0" y="1499628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12556542" y="797902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96"/>
                </a:moveTo>
                <a:lnTo>
                  <a:pt x="0" y="19392"/>
                </a:lnTo>
                <a:lnTo>
                  <a:pt x="5600" y="24993"/>
                </a:lnTo>
                <a:lnTo>
                  <a:pt x="12496" y="24993"/>
                </a:lnTo>
                <a:lnTo>
                  <a:pt x="19392" y="24993"/>
                </a:lnTo>
                <a:lnTo>
                  <a:pt x="24993" y="19392"/>
                </a:lnTo>
                <a:lnTo>
                  <a:pt x="24993" y="12496"/>
                </a:lnTo>
                <a:lnTo>
                  <a:pt x="24993" y="5600"/>
                </a:lnTo>
                <a:lnTo>
                  <a:pt x="19392" y="0"/>
                </a:lnTo>
                <a:lnTo>
                  <a:pt x="12496" y="0"/>
                </a:lnTo>
                <a:lnTo>
                  <a:pt x="5600" y="0"/>
                </a:lnTo>
                <a:lnTo>
                  <a:pt x="0" y="5600"/>
                </a:lnTo>
                <a:lnTo>
                  <a:pt x="0" y="12496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12564429" y="7985178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20" y="3073"/>
                </a:moveTo>
                <a:lnTo>
                  <a:pt x="8547" y="1866"/>
                </a:lnTo>
                <a:lnTo>
                  <a:pt x="7353" y="533"/>
                </a:lnTo>
                <a:lnTo>
                  <a:pt x="6146" y="0"/>
                </a:lnTo>
                <a:lnTo>
                  <a:pt x="3746" y="0"/>
                </a:lnTo>
                <a:lnTo>
                  <a:pt x="2539" y="533"/>
                </a:lnTo>
                <a:lnTo>
                  <a:pt x="1333" y="1866"/>
                </a:lnTo>
                <a:lnTo>
                  <a:pt x="660" y="3073"/>
                </a:lnTo>
                <a:lnTo>
                  <a:pt x="0" y="4813"/>
                </a:lnTo>
                <a:lnTo>
                  <a:pt x="0" y="7886"/>
                </a:lnTo>
                <a:lnTo>
                  <a:pt x="660" y="9753"/>
                </a:lnTo>
                <a:lnTo>
                  <a:pt x="1333" y="10960"/>
                </a:lnTo>
                <a:lnTo>
                  <a:pt x="2539" y="12166"/>
                </a:lnTo>
                <a:lnTo>
                  <a:pt x="3746" y="12827"/>
                </a:lnTo>
                <a:lnTo>
                  <a:pt x="6146" y="12827"/>
                </a:lnTo>
                <a:lnTo>
                  <a:pt x="7353" y="12166"/>
                </a:lnTo>
                <a:lnTo>
                  <a:pt x="8547" y="10960"/>
                </a:lnTo>
                <a:lnTo>
                  <a:pt x="9220" y="9753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12527267" y="666123"/>
            <a:ext cx="844850" cy="83708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12755152" y="1672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13023135" y="17303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13023135" y="17416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12755152" y="16724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13023135" y="173030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13023135" y="17416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12529141" y="2044127"/>
            <a:ext cx="196215" cy="0"/>
          </a:xfrm>
          <a:custGeom>
            <a:avLst/>
            <a:gdLst/>
            <a:ahLst/>
            <a:cxnLst/>
            <a:rect l="l" t="t" r="r" b="b"/>
            <a:pathLst>
              <a:path w="196215">
                <a:moveTo>
                  <a:pt x="0" y="0"/>
                </a:moveTo>
                <a:lnTo>
                  <a:pt x="196215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 txBox="1"/>
          <p:nvPr/>
        </p:nvSpPr>
        <p:spPr>
          <a:xfrm>
            <a:off x="12534213" y="6899672"/>
            <a:ext cx="825500" cy="946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500" spc="15" dirty="0">
                <a:latin typeface="Lucida Sans Unicode"/>
                <a:cs typeface="Lucida Sans Unicode"/>
              </a:rPr>
              <a:t>COMM.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+</a:t>
            </a:r>
            <a:r>
              <a:rPr sz="500" spc="5" dirty="0">
                <a:latin typeface="Lucida Sans Unicode"/>
                <a:cs typeface="Lucida Sans Unicode"/>
              </a:rPr>
              <a:t> RESIDENCE</a:t>
            </a:r>
            <a:r>
              <a:rPr sz="500" spc="10" dirty="0">
                <a:latin typeface="Lucida Sans Unicode"/>
                <a:cs typeface="Lucida Sans Unicode"/>
              </a:rPr>
              <a:t>S </a:t>
            </a:r>
            <a:r>
              <a:rPr sz="500" spc="20" dirty="0">
                <a:latin typeface="Lucida Sans Unicode"/>
                <a:cs typeface="Lucida Sans Unicode"/>
              </a:rPr>
              <a:t>@</a:t>
            </a:r>
            <a:endParaRPr sz="500">
              <a:latin typeface="Lucida Sans Unicode"/>
              <a:cs typeface="Lucida Sans Unicode"/>
            </a:endParaRPr>
          </a:p>
          <a:p>
            <a:pPr marL="14604" marR="81280" indent="-2540">
              <a:lnSpc>
                <a:spcPts val="650"/>
              </a:lnSpc>
              <a:spcBef>
                <a:spcPts val="25"/>
              </a:spcBef>
            </a:pPr>
            <a:r>
              <a:rPr sz="500" spc="10" dirty="0">
                <a:latin typeface="Lucida Sans Unicode"/>
                <a:cs typeface="Lucida Sans Unicode"/>
              </a:rPr>
              <a:t>27</a:t>
            </a:r>
            <a:r>
              <a:rPr sz="500" spc="15" dirty="0">
                <a:latin typeface="Lucida Sans Unicode"/>
                <a:cs typeface="Lucida Sans Unicode"/>
              </a:rPr>
              <a:t>0</a:t>
            </a:r>
            <a:r>
              <a:rPr sz="500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 DORCHESTER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ST.</a:t>
            </a:r>
            <a:r>
              <a:rPr sz="500" spc="15" dirty="0">
                <a:latin typeface="Lucida Sans Unicode"/>
                <a:cs typeface="Lucida Sans Unicode"/>
              </a:rPr>
              <a:t> SOUTH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BOSTO</a:t>
            </a:r>
            <a:r>
              <a:rPr sz="500" spc="15" dirty="0">
                <a:latin typeface="Lucida Sans Unicode"/>
                <a:cs typeface="Lucida Sans Unicode"/>
              </a:rPr>
              <a:t>N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MA</a:t>
            </a:r>
            <a:endParaRPr sz="500">
              <a:latin typeface="Lucida Sans Unicode"/>
              <a:cs typeface="Lucida Sans Unicode"/>
            </a:endParaRPr>
          </a:p>
          <a:p>
            <a:pPr marL="200660">
              <a:lnSpc>
                <a:spcPct val="100000"/>
              </a:lnSpc>
              <a:spcBef>
                <a:spcPts val="40"/>
              </a:spcBef>
            </a:pPr>
            <a:r>
              <a:rPr sz="300" spc="-10" dirty="0">
                <a:latin typeface="Lucida Sans Unicode"/>
                <a:cs typeface="Lucida Sans Unicode"/>
              </a:rPr>
              <a:t>14-275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300">
              <a:latin typeface="Times New Roman"/>
              <a:cs typeface="Times New Roman"/>
            </a:endParaRPr>
          </a:p>
          <a:p>
            <a:pPr marL="352425">
              <a:lnSpc>
                <a:spcPct val="100000"/>
              </a:lnSpc>
              <a:tabLst>
                <a:tab pos="649605" algn="l"/>
              </a:tabLst>
            </a:pPr>
            <a:r>
              <a:rPr sz="450" spc="-15" baseline="9259" dirty="0">
                <a:latin typeface="Lucida Sans Unicode"/>
                <a:cs typeface="Lucida Sans Unicode"/>
              </a:rPr>
              <a:t>AMP	</a:t>
            </a:r>
            <a:r>
              <a:rPr sz="300" spc="-10" dirty="0">
                <a:latin typeface="Lucida Sans Unicode"/>
                <a:cs typeface="Lucida Sans Unicode"/>
              </a:rPr>
              <a:t>AMP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0">
              <a:latin typeface="Times New Roman"/>
              <a:cs typeface="Times New Roman"/>
            </a:endParaRPr>
          </a:p>
          <a:p>
            <a:pPr marL="21590" marR="17780" indent="-8890">
              <a:lnSpc>
                <a:spcPts val="750"/>
              </a:lnSpc>
            </a:pPr>
            <a:r>
              <a:rPr sz="650" dirty="0">
                <a:latin typeface="Lucida Sans Unicode"/>
                <a:cs typeface="Lucida Sans Unicode"/>
              </a:rPr>
              <a:t>COMM/GARAGE</a:t>
            </a:r>
            <a:r>
              <a:rPr sz="650" spc="-5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"C" </a:t>
            </a:r>
            <a:r>
              <a:rPr sz="650" spc="-5" dirty="0">
                <a:latin typeface="Lucida Sans Unicode"/>
                <a:cs typeface="Lucida Sans Unicode"/>
              </a:rPr>
              <a:t>3/32</a:t>
            </a:r>
            <a:r>
              <a:rPr sz="650" dirty="0">
                <a:latin typeface="Lucida Sans Unicode"/>
                <a:cs typeface="Lucida Sans Unicode"/>
              </a:rPr>
              <a:t>" = </a:t>
            </a:r>
            <a:r>
              <a:rPr sz="650" spc="-5" dirty="0">
                <a:latin typeface="Lucida Sans Unicode"/>
                <a:cs typeface="Lucida Sans Unicode"/>
              </a:rPr>
              <a:t>1'-0"</a:t>
            </a:r>
            <a:endParaRPr sz="650">
              <a:latin typeface="Lucida Sans Unicode"/>
              <a:cs typeface="Lucida Sans Unicode"/>
            </a:endParaRPr>
          </a:p>
          <a:p>
            <a:pPr marL="30480" algn="ctr">
              <a:lnSpc>
                <a:spcPct val="100000"/>
              </a:lnSpc>
              <a:spcBef>
                <a:spcPts val="490"/>
              </a:spcBef>
            </a:pPr>
            <a:r>
              <a:rPr sz="1300" dirty="0">
                <a:latin typeface="Lucida Sans Unicode"/>
                <a:cs typeface="Lucida Sans Unicode"/>
              </a:rPr>
              <a:t>AG1.1C</a:t>
            </a:r>
            <a:endParaRPr sz="1300">
              <a:latin typeface="Lucida Sans Unicode"/>
              <a:cs typeface="Lucida Sans Unicode"/>
            </a:endParaRPr>
          </a:p>
        </p:txBody>
      </p:sp>
      <p:sp>
        <p:nvSpPr>
          <p:cNvPr id="4669" name="object 4669"/>
          <p:cNvSpPr txBox="1"/>
          <p:nvPr/>
        </p:nvSpPr>
        <p:spPr>
          <a:xfrm>
            <a:off x="12516442" y="1967606"/>
            <a:ext cx="746760" cy="200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3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70" name="object 4670"/>
          <p:cNvSpPr txBox="1"/>
          <p:nvPr/>
        </p:nvSpPr>
        <p:spPr>
          <a:xfrm>
            <a:off x="12521655" y="2222615"/>
            <a:ext cx="819150" cy="220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107950" indent="-1270">
              <a:lnSpc>
                <a:spcPct val="113799"/>
              </a:lnSpc>
            </a:pPr>
            <a:r>
              <a:rPr sz="400" spc="15" dirty="0">
                <a:latin typeface="Lucida Sans Unicode"/>
                <a:cs typeface="Lucida Sans Unicode"/>
              </a:rPr>
              <a:t>South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02127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36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71" name="object 4671"/>
          <p:cNvSpPr txBox="1"/>
          <p:nvPr/>
        </p:nvSpPr>
        <p:spPr>
          <a:xfrm>
            <a:off x="12515258" y="1450461"/>
            <a:ext cx="735330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P+A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Project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5" dirty="0">
                <a:latin typeface="Lucida Sans Unicode"/>
                <a:cs typeface="Lucida Sans Unicode"/>
              </a:rPr>
              <a:t> 27</a:t>
            </a:r>
            <a:r>
              <a:rPr sz="300" spc="-10" dirty="0">
                <a:latin typeface="Lucida Sans Unicode"/>
                <a:cs typeface="Lucida Sans Unicode"/>
              </a:rPr>
              <a:t>0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DOT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672" name="object 4672"/>
          <p:cNvSpPr/>
          <p:nvPr/>
        </p:nvSpPr>
        <p:spPr>
          <a:xfrm>
            <a:off x="2195728" y="603300"/>
            <a:ext cx="10254615" cy="7496175"/>
          </a:xfrm>
          <a:custGeom>
            <a:avLst/>
            <a:gdLst/>
            <a:ahLst/>
            <a:cxnLst/>
            <a:rect l="l" t="t" r="r" b="b"/>
            <a:pathLst>
              <a:path w="10254615" h="7496175">
                <a:moveTo>
                  <a:pt x="0" y="7496149"/>
                </a:moveTo>
                <a:lnTo>
                  <a:pt x="10254030" y="7496149"/>
                </a:lnTo>
                <a:lnTo>
                  <a:pt x="10254030" y="0"/>
                </a:lnTo>
                <a:lnTo>
                  <a:pt x="0" y="0"/>
                </a:lnTo>
                <a:lnTo>
                  <a:pt x="0" y="7496149"/>
                </a:lnTo>
                <a:close/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 txBox="1"/>
          <p:nvPr/>
        </p:nvSpPr>
        <p:spPr>
          <a:xfrm>
            <a:off x="12529811" y="1605732"/>
            <a:ext cx="840105" cy="340360"/>
          </a:xfrm>
          <a:prstGeom prst="rect">
            <a:avLst/>
          </a:prstGeom>
          <a:ln w="321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marR="3810" indent="635">
              <a:lnSpc>
                <a:spcPct val="114199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 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 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 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</a:t>
            </a:r>
            <a:endParaRPr sz="2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200">
              <a:latin typeface="Times New Roman"/>
              <a:cs typeface="Times New Roman"/>
            </a:endParaRPr>
          </a:p>
          <a:p>
            <a:pPr marL="3175" marR="13970">
              <a:lnSpc>
                <a:spcPct val="114500"/>
              </a:lnSpc>
            </a:pP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4675" name="object 4675"/>
          <p:cNvSpPr/>
          <p:nvPr/>
        </p:nvSpPr>
        <p:spPr>
          <a:xfrm>
            <a:off x="12529944" y="2756518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74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 txBox="1"/>
          <p:nvPr/>
        </p:nvSpPr>
        <p:spPr>
          <a:xfrm>
            <a:off x="12526209" y="2788240"/>
            <a:ext cx="60071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12528074" y="3177137"/>
            <a:ext cx="684530" cy="0"/>
          </a:xfrm>
          <a:custGeom>
            <a:avLst/>
            <a:gdLst/>
            <a:ahLst/>
            <a:cxnLst/>
            <a:rect l="l" t="t" r="r" b="b"/>
            <a:pathLst>
              <a:path w="684530">
                <a:moveTo>
                  <a:pt x="0" y="0"/>
                </a:moveTo>
                <a:lnTo>
                  <a:pt x="68432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 txBox="1"/>
          <p:nvPr/>
        </p:nvSpPr>
        <p:spPr>
          <a:xfrm>
            <a:off x="12515374" y="2992884"/>
            <a:ext cx="709930" cy="188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3970">
              <a:lnSpc>
                <a:spcPct val="176700"/>
              </a:lnSpc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79" name="object 4679"/>
          <p:cNvSpPr txBox="1"/>
          <p:nvPr/>
        </p:nvSpPr>
        <p:spPr>
          <a:xfrm>
            <a:off x="12515252" y="3213963"/>
            <a:ext cx="923925" cy="148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175">
              <a:lnSpc>
                <a:spcPct val="110900"/>
              </a:lnSpc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0" name="object 4680"/>
          <p:cNvSpPr txBox="1"/>
          <p:nvPr/>
        </p:nvSpPr>
        <p:spPr>
          <a:xfrm>
            <a:off x="12517521" y="3418607"/>
            <a:ext cx="541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1" name="object 4681"/>
          <p:cNvSpPr txBox="1"/>
          <p:nvPr/>
        </p:nvSpPr>
        <p:spPr>
          <a:xfrm>
            <a:off x="12514322" y="3638179"/>
            <a:ext cx="70421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</a:t>
            </a:r>
            <a:r>
              <a:rPr sz="400" spc="15" dirty="0">
                <a:latin typeface="Lucida Sans Unicode"/>
                <a:cs typeface="Lucida Sans Unicode"/>
              </a:rPr>
              <a:t> INC.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2" name="object 4682"/>
          <p:cNvSpPr txBox="1"/>
          <p:nvPr/>
        </p:nvSpPr>
        <p:spPr>
          <a:xfrm>
            <a:off x="12514322" y="3773427"/>
            <a:ext cx="562610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12528207" y="3605775"/>
            <a:ext cx="633095" cy="0"/>
          </a:xfrm>
          <a:custGeom>
            <a:avLst/>
            <a:gdLst/>
            <a:ahLst/>
            <a:cxnLst/>
            <a:rect l="l" t="t" r="r" b="b"/>
            <a:pathLst>
              <a:path w="633094">
                <a:moveTo>
                  <a:pt x="0" y="0"/>
                </a:moveTo>
                <a:lnTo>
                  <a:pt x="632599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12529141" y="2603347"/>
            <a:ext cx="655320" cy="0"/>
          </a:xfrm>
          <a:custGeom>
            <a:avLst/>
            <a:gdLst/>
            <a:ahLst/>
            <a:cxnLst/>
            <a:rect l="l" t="t" r="r" b="b"/>
            <a:pathLst>
              <a:path w="655319">
                <a:moveTo>
                  <a:pt x="0" y="0"/>
                </a:moveTo>
                <a:lnTo>
                  <a:pt x="654913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 txBox="1"/>
          <p:nvPr/>
        </p:nvSpPr>
        <p:spPr>
          <a:xfrm>
            <a:off x="12516442" y="2526826"/>
            <a:ext cx="68072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OWNER'S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CONSULTANTS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6" name="object 4686"/>
          <p:cNvSpPr txBox="1"/>
          <p:nvPr/>
        </p:nvSpPr>
        <p:spPr>
          <a:xfrm>
            <a:off x="12514450" y="4044387"/>
            <a:ext cx="603250" cy="3530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6830" indent="-635">
              <a:lnSpc>
                <a:spcPct val="110900"/>
              </a:lnSpc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778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87" name="object 4687"/>
          <p:cNvSpPr/>
          <p:nvPr/>
        </p:nvSpPr>
        <p:spPr>
          <a:xfrm>
            <a:off x="12525935" y="4011824"/>
            <a:ext cx="638175" cy="0"/>
          </a:xfrm>
          <a:custGeom>
            <a:avLst/>
            <a:gdLst/>
            <a:ahLst/>
            <a:cxnLst/>
            <a:rect l="l" t="t" r="r" b="b"/>
            <a:pathLst>
              <a:path w="638175">
                <a:moveTo>
                  <a:pt x="0" y="0"/>
                </a:moveTo>
                <a:lnTo>
                  <a:pt x="637806" y="0"/>
                </a:lnTo>
              </a:path>
            </a:pathLst>
          </a:custGeom>
          <a:ln w="3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 txBox="1"/>
          <p:nvPr/>
        </p:nvSpPr>
        <p:spPr>
          <a:xfrm>
            <a:off x="12541035" y="6606837"/>
            <a:ext cx="63500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01.04.1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Mec</a:t>
            </a:r>
            <a:r>
              <a:rPr sz="300" spc="15" dirty="0">
                <a:latin typeface="Lucida Sans Unicode"/>
                <a:cs typeface="Lucida Sans Unicode"/>
              </a:rPr>
              <a:t>h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revisions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689" name="object 4689"/>
          <p:cNvSpPr txBox="1"/>
          <p:nvPr/>
        </p:nvSpPr>
        <p:spPr>
          <a:xfrm>
            <a:off x="12507621" y="4716561"/>
            <a:ext cx="393065" cy="1085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10.10.16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4690" name="object 4690"/>
          <p:cNvSpPr txBox="1"/>
          <p:nvPr/>
        </p:nvSpPr>
        <p:spPr>
          <a:xfrm>
            <a:off x="12541035" y="6406887"/>
            <a:ext cx="65532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3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09.20.1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-67" baseline="9259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Automated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PKG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691" name="object 4691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4694" name="object 469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4695" name="object 4695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4696" name="object 4696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4673" name="object 4673"/>
          <p:cNvGraphicFramePr>
            <a:graphicFrameLocks noGrp="1"/>
          </p:cNvGraphicFramePr>
          <p:nvPr/>
        </p:nvGraphicFramePr>
        <p:xfrm>
          <a:off x="2194121" y="601694"/>
          <a:ext cx="10254016" cy="802620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6350"/>
                <a:gridCol w="689193"/>
                <a:gridCol w="262135"/>
                <a:gridCol w="703872"/>
                <a:gridCol w="535701"/>
                <a:gridCol w="466010"/>
                <a:gridCol w="177390"/>
                <a:gridCol w="384288"/>
                <a:gridCol w="241686"/>
                <a:gridCol w="5039513"/>
                <a:gridCol w="1497878"/>
              </a:tblGrid>
              <a:tr h="65363">
                <a:tc rowSpan="44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10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213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42067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1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2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5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tabLst>
                          <a:tab pos="953135" algn="l"/>
                          <a:tab pos="1704975" algn="l"/>
                          <a:tab pos="2472690" algn="l"/>
                          <a:tab pos="3194685" algn="l"/>
                          <a:tab pos="4193540" algn="l"/>
                          <a:tab pos="4772025" algn="l"/>
                        </a:tabLst>
                      </a:pP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6	7	8	9	</a:t>
                      </a:r>
                      <a:r>
                        <a:rPr sz="1200" spc="-7" baseline="3472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0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3405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H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H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5848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261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ELECTRIC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987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20.75'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2513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0175" algn="r">
                        <a:lnSpc>
                          <a:spcPts val="81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G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24230" marR="3942715" indent="-1905">
                        <a:lnSpc>
                          <a:spcPct val="1102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MECHANICAL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SPRINKLER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7495">
                        <a:lnSpc>
                          <a:spcPts val="81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G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3244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305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6951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90500" algn="ctr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15.5'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6221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31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01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965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425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781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738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6619">
                        <a:lnSpc>
                          <a:spcPct val="100000"/>
                        </a:lnSpc>
                        <a:tabLst>
                          <a:tab pos="1226820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LOBBY	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NO.</a:t>
                      </a:r>
                      <a:r>
                        <a:rPr sz="450" spc="7" baseline="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1</a:t>
                      </a:r>
                      <a:endParaRPr sz="450" baseline="9259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9259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2305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67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F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734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BIKE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19.5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'     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F</a:t>
                      </a:r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234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4561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3472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4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BIKES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458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95630" algn="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STAIR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7284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8485">
                        <a:lnSpc>
                          <a:spcPct val="100000"/>
                        </a:lnSpc>
                        <a:tabLst>
                          <a:tab pos="4319270" algn="l"/>
                        </a:tabLst>
                      </a:pPr>
                      <a:r>
                        <a:rPr sz="450" spc="-7" baseline="27777" dirty="0">
                          <a:latin typeface="Lucida Sans Unicode"/>
                          <a:cs typeface="Lucida Sans Unicode"/>
                        </a:rPr>
                        <a:t>13.0</a:t>
                      </a:r>
                      <a:r>
                        <a:rPr sz="450" baseline="27777" dirty="0">
                          <a:latin typeface="Lucida Sans Unicode"/>
                          <a:cs typeface="Lucida Sans Unicode"/>
                        </a:rPr>
                        <a:t>' </a:t>
                      </a:r>
                      <a:r>
                        <a:rPr sz="450" spc="30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PRIVATE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RESIDENC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	</a:t>
                      </a:r>
                      <a:r>
                        <a:rPr sz="450" baseline="37037" dirty="0">
                          <a:latin typeface="Lucida Sans Unicode"/>
                          <a:cs typeface="Lucida Sans Unicode"/>
                        </a:rPr>
                        <a:t>NO.</a:t>
                      </a:r>
                      <a:r>
                        <a:rPr sz="450" spc="7" baseline="3703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37037" dirty="0">
                          <a:latin typeface="Lucida Sans Unicode"/>
                          <a:cs typeface="Lucida Sans Unicode"/>
                        </a:rPr>
                        <a:t>2</a:t>
                      </a:r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579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249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450" baseline="37037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1832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3035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E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E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21081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26135">
                        <a:lnSpc>
                          <a:spcPts val="150"/>
                        </a:lnSpc>
                      </a:pPr>
                      <a:r>
                        <a:rPr sz="150" spc="-5" dirty="0">
                          <a:latin typeface="Lucida Sans Unicode"/>
                          <a:cs typeface="Lucida Sans Unicode"/>
                        </a:rPr>
                        <a:t>1:1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2 RAMP</a:t>
                      </a:r>
                      <a:endParaRPr sz="150">
                        <a:latin typeface="Lucida Sans Unicode"/>
                        <a:cs typeface="Lucida Sans Unicode"/>
                      </a:endParaRPr>
                    </a:p>
                    <a:p>
                      <a:pPr marL="1327150">
                        <a:lnSpc>
                          <a:spcPts val="33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15.5'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21438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13.0'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350010" algn="ctr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15.5'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26647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208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D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16660" algn="r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15'-6"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D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870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9560">
                        <a:lnSpc>
                          <a:spcPts val="355"/>
                        </a:lnSpc>
                        <a:tabLst>
                          <a:tab pos="549275" algn="l"/>
                          <a:tab pos="794385" algn="l"/>
                          <a:tab pos="1047750" algn="l"/>
                          <a:tab pos="1301115" algn="l"/>
                          <a:tab pos="2057400" algn="l"/>
                          <a:tab pos="2825115" algn="l"/>
                          <a:tab pos="3587115" algn="l"/>
                          <a:tab pos="4354830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9'-6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8'-0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25'-6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25'-6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25'-6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25'-6"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377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4886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1513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335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C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UP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74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C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038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5072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6088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281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13'.0"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518795" algn="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CAR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WASH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8260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4986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B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B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21418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8905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A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1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A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42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4706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EXISTING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CURB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CUT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REDUCE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AND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MOVED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27009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136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1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CLOSE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EXIST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I</a:t>
                      </a:r>
                      <a:r>
                        <a:rPr sz="300" spc="-165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1200" spc="-532" baseline="-24305" dirty="0">
                          <a:latin typeface="Lucida Sans Unicode"/>
                          <a:cs typeface="Lucida Sans Unicode"/>
                        </a:rPr>
                        <a:t>2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CURB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CUT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5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  <a:tabLst>
                          <a:tab pos="953135" algn="l"/>
                          <a:tab pos="1704975" algn="l"/>
                          <a:tab pos="2472690" algn="l"/>
                          <a:tab pos="3194685" algn="l"/>
                          <a:tab pos="4193540" algn="l"/>
                          <a:tab pos="4752975" algn="l"/>
                        </a:tabLst>
                      </a:pP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6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7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8	9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0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9294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339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PLAN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869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82465" marR="50800" indent="-3903345">
                        <a:lnSpc>
                          <a:spcPct val="35700"/>
                        </a:lnSpc>
                        <a:tabLst>
                          <a:tab pos="4478655" algn="l"/>
                          <a:tab pos="4949825" algn="l"/>
                        </a:tabLst>
                      </a:pPr>
                      <a:r>
                        <a:rPr sz="1050" dirty="0">
                          <a:latin typeface="Arial"/>
                          <a:cs typeface="Arial"/>
                        </a:rPr>
                        <a:t>THIS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LEVE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L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CAPACIT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Y</a:t>
                      </a:r>
                      <a:r>
                        <a:rPr sz="1050" spc="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2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0 VEHICLES	</a:t>
                      </a:r>
                      <a:r>
                        <a:rPr sz="225" baseline="259259" dirty="0">
                          <a:latin typeface="Lucida Sans Unicode"/>
                          <a:cs typeface="Lucida Sans Unicode"/>
                        </a:rPr>
                        <a:t>0'               </a:t>
                      </a:r>
                      <a:r>
                        <a:rPr sz="225" spc="30" baseline="25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25" baseline="259259" dirty="0">
                          <a:latin typeface="Lucida Sans Unicode"/>
                          <a:cs typeface="Lucida Sans Unicode"/>
                        </a:rPr>
                        <a:t>4'                </a:t>
                      </a:r>
                      <a:r>
                        <a:rPr sz="225" spc="-30" baseline="25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25" baseline="259259" dirty="0">
                          <a:latin typeface="Lucida Sans Unicode"/>
                          <a:cs typeface="Lucida Sans Unicode"/>
                        </a:rPr>
                        <a:t>8'	16' 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GRAPHIC SCALE IN FEET</a:t>
                      </a:r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225" baseline="55555" dirty="0">
                          <a:latin typeface="Lucida Sans Unicode"/>
                          <a:cs typeface="Lucida Sans Unicode"/>
                        </a:rPr>
                        <a:t>32'           </a:t>
                      </a:r>
                      <a:r>
                        <a:rPr sz="225" spc="30" baseline="5555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NORTH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0316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SITE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INFORMATION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TAKE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FROM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3773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</a:tcPr>
                </a:tc>
              </a:tr>
              <a:tr h="140239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213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213">
                      <a:solidFill>
                        <a:srgbClr val="000000"/>
                      </a:solidFill>
                      <a:prstDash val="solid"/>
                    </a:lnT>
                    <a:lnB w="321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050" spc="-5" dirty="0">
                          <a:latin typeface="Arial"/>
                          <a:cs typeface="Arial"/>
                        </a:rPr>
                        <a:t>LOWE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R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LEVE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L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CAPACITY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=</a:t>
                      </a:r>
                      <a:r>
                        <a:rPr sz="1050" spc="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0 +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5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0 VEHICLES = </a:t>
                      </a:r>
                      <a:r>
                        <a:rPr sz="1050" spc="-5" dirty="0">
                          <a:latin typeface="Arial"/>
                          <a:cs typeface="Arial"/>
                        </a:rPr>
                        <a:t>12</a:t>
                      </a:r>
                      <a:r>
                        <a:rPr sz="1050" dirty="0">
                          <a:latin typeface="Arial"/>
                          <a:cs typeface="Arial"/>
                        </a:rPr>
                        <a:t>0 VEHICLES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DATED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FEBRUARY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14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2013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083843" y="4984559"/>
            <a:ext cx="43897" cy="8953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07972" y="3819884"/>
            <a:ext cx="2982451" cy="126296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11653" y="507569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885364" y="50756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909933" y="50756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934504" y="507557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008213" y="5075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032783" y="5075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057353" y="507543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30930" y="5075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55500" y="50752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80070" y="507516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253779" y="5075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278350" y="5075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302919" y="507503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76630" y="50750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401199" y="50750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425636" y="507489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499345" y="50747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523916" y="50747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6548485" y="507463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622195" y="5074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646765" y="5074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671336" y="507450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745046" y="5074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769615" y="5074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794052" y="507436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867762" y="50743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892332" y="50742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16902" y="507410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90612" y="5074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015181" y="5074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039752" y="507396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113461" y="5073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37897" y="5073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162468" y="50738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236177" y="50738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260749" y="50736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285318" y="507369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359027" y="50735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383598" y="50735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08167" y="507343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481744" y="5073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506314" y="5073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530883" y="507329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04594" y="5073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9164" y="50731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53733" y="50731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727444" y="50730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752013" y="50730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776585" y="507288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850161" y="50728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874731" y="50728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899300" y="50727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973010" y="50727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997580" y="50726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022150" y="507262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095861" y="5072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120430" y="5072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145000" y="507235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218577" y="50723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243147" y="50723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267716" y="507222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341427" y="5072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365997" y="5072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390566" y="5073358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437" y="0"/>
                </a:lnTo>
              </a:path>
            </a:pathLst>
          </a:custGeom>
          <a:ln w="9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464277" y="50719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488846" y="50719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513416" y="507181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586992" y="5071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611562" y="5071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636133" y="507168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09844" y="5071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734412" y="5071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758983" y="507155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832693" y="5071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857261" y="5071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881832" y="507128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955409" y="5071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979979" y="5071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078258" y="5071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102828" y="5071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201109" y="5070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225678" y="5070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323825" y="5070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348395" y="5070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446675" y="507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471244" y="507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569525" y="5070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594095" y="5070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998270" y="5070285"/>
            <a:ext cx="669925" cy="0"/>
          </a:xfrm>
          <a:custGeom>
            <a:avLst/>
            <a:gdLst/>
            <a:ahLst/>
            <a:cxnLst/>
            <a:rect l="l" t="t" r="r" b="b"/>
            <a:pathLst>
              <a:path w="669925">
                <a:moveTo>
                  <a:pt x="0" y="0"/>
                </a:moveTo>
                <a:lnTo>
                  <a:pt x="66939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692240" y="5070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716811" y="5070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815092" y="5070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839661" y="50700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937941" y="50699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962377" y="5069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060656" y="5069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0085227" y="5069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183507" y="5069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208076" y="5069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0306223" y="50694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0330795" y="50692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0429073" y="5069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0453644" y="5069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9731902" y="5069090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0" y="0"/>
                </a:moveTo>
                <a:lnTo>
                  <a:pt x="8303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561498" y="4919128"/>
            <a:ext cx="3281045" cy="0"/>
          </a:xfrm>
          <a:custGeom>
            <a:avLst/>
            <a:gdLst/>
            <a:ahLst/>
            <a:cxnLst/>
            <a:rect l="l" t="t" r="r" b="b"/>
            <a:pathLst>
              <a:path w="3281045">
                <a:moveTo>
                  <a:pt x="0" y="0"/>
                </a:moveTo>
                <a:lnTo>
                  <a:pt x="3280625" y="0"/>
                </a:lnTo>
              </a:path>
            </a:pathLst>
          </a:custGeom>
          <a:ln w="106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483723" y="4913189"/>
            <a:ext cx="455295" cy="635"/>
          </a:xfrm>
          <a:custGeom>
            <a:avLst/>
            <a:gdLst/>
            <a:ahLst/>
            <a:cxnLst/>
            <a:rect l="l" t="t" r="r" b="b"/>
            <a:pathLst>
              <a:path w="455295" h="635">
                <a:moveTo>
                  <a:pt x="0" y="533"/>
                </a:moveTo>
                <a:lnTo>
                  <a:pt x="45507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97819" y="5025483"/>
            <a:ext cx="0" cy="249554"/>
          </a:xfrm>
          <a:custGeom>
            <a:avLst/>
            <a:gdLst/>
            <a:ahLst/>
            <a:cxnLst/>
            <a:rect l="l" t="t" r="r" b="b"/>
            <a:pathLst>
              <a:path h="249554">
                <a:moveTo>
                  <a:pt x="0" y="0"/>
                </a:moveTo>
                <a:lnTo>
                  <a:pt x="0" y="24931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97754" y="50009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197621" y="4976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197494" y="4902776"/>
            <a:ext cx="635" cy="49530"/>
          </a:xfrm>
          <a:custGeom>
            <a:avLst/>
            <a:gdLst/>
            <a:ahLst/>
            <a:cxnLst/>
            <a:rect l="l" t="t" r="r" b="b"/>
            <a:pathLst>
              <a:path w="635" h="49529">
                <a:moveTo>
                  <a:pt x="126" y="4913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97489" y="48782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97355" y="4853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197216" y="4779925"/>
            <a:ext cx="635" cy="49530"/>
          </a:xfrm>
          <a:custGeom>
            <a:avLst/>
            <a:gdLst/>
            <a:ahLst/>
            <a:cxnLst/>
            <a:rect l="l" t="t" r="r" b="b"/>
            <a:pathLst>
              <a:path w="635" h="49529">
                <a:moveTo>
                  <a:pt x="139" y="4913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97221" y="4755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97087" y="47307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93614" y="1364021"/>
            <a:ext cx="3796271" cy="372456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2035869" y="5073694"/>
            <a:ext cx="415290" cy="635"/>
          </a:xfrm>
          <a:custGeom>
            <a:avLst/>
            <a:gdLst/>
            <a:ahLst/>
            <a:cxnLst/>
            <a:rect l="l" t="t" r="r" b="b"/>
            <a:pathLst>
              <a:path w="415290" h="635">
                <a:moveTo>
                  <a:pt x="0" y="533"/>
                </a:moveTo>
                <a:lnTo>
                  <a:pt x="4147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078911" y="760732"/>
            <a:ext cx="4274820" cy="3831590"/>
          </a:xfrm>
          <a:custGeom>
            <a:avLst/>
            <a:gdLst/>
            <a:ahLst/>
            <a:cxnLst/>
            <a:rect l="l" t="t" r="r" b="b"/>
            <a:pathLst>
              <a:path w="4274820" h="3831590">
                <a:moveTo>
                  <a:pt x="0" y="3831577"/>
                </a:moveTo>
                <a:lnTo>
                  <a:pt x="42747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520177" y="1666078"/>
            <a:ext cx="426720" cy="501015"/>
          </a:xfrm>
          <a:custGeom>
            <a:avLst/>
            <a:gdLst/>
            <a:ahLst/>
            <a:cxnLst/>
            <a:rect l="l" t="t" r="r" b="b"/>
            <a:pathLst>
              <a:path w="426720" h="501014">
                <a:moveTo>
                  <a:pt x="0" y="0"/>
                </a:moveTo>
                <a:lnTo>
                  <a:pt x="426504" y="500481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019856" y="2166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044425" y="2166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142705" y="2166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167275" y="21661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265555" y="2165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289991" y="2165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388272" y="2165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412842" y="2165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511121" y="21653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535691" y="2165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946679" y="2165159"/>
            <a:ext cx="662940" cy="0"/>
          </a:xfrm>
          <a:custGeom>
            <a:avLst/>
            <a:gdLst/>
            <a:ahLst/>
            <a:cxnLst/>
            <a:rect l="l" t="t" r="r" b="b"/>
            <a:pathLst>
              <a:path w="662940">
                <a:moveTo>
                  <a:pt x="0" y="0"/>
                </a:moveTo>
                <a:lnTo>
                  <a:pt x="66271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633837" y="21650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658408" y="2164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682978" y="21648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756687" y="2164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781258" y="2164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805827" y="216454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79536" y="2164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904108" y="21644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928678" y="216428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002254" y="2164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026824" y="2164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051393" y="216402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8125104" y="2163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149675" y="2163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174242" y="216375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247953" y="2163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272524" y="2163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297094" y="216348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370670" y="2163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395241" y="2163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419810" y="216309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493520" y="2163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518090" y="2163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542659" y="216282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26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616369" y="2162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640940" y="2162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665509" y="216254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00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739087" y="21625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763656" y="2162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788226" y="216227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0" y="139"/>
                </a:moveTo>
                <a:lnTo>
                  <a:pt x="4913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861936" y="2162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886506" y="2162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984786" y="2162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9009355" y="2161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9107503" y="21617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9132073" y="2161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230352" y="2161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9254922" y="2161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353203" y="2161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9377772" y="2161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475919" y="2160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500489" y="2160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598769" y="216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623338" y="216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721619" y="2160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9746054" y="2160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9844334" y="21600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9868904" y="21600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967184" y="2159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9991754" y="2159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0090036" y="2159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0114470" y="2159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212751" y="21592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237321" y="21590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335600" y="21589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360170" y="21588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458318" y="2158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0482887" y="2158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492987" y="2158476"/>
            <a:ext cx="2063114" cy="0"/>
          </a:xfrm>
          <a:custGeom>
            <a:avLst/>
            <a:gdLst/>
            <a:ahLst/>
            <a:cxnLst/>
            <a:rect l="l" t="t" r="r" b="b"/>
            <a:pathLst>
              <a:path w="2063115">
                <a:moveTo>
                  <a:pt x="0" y="0"/>
                </a:moveTo>
                <a:lnTo>
                  <a:pt x="206307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837247" y="3948877"/>
            <a:ext cx="1177835" cy="13394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8025897" y="4049169"/>
            <a:ext cx="1093470" cy="0"/>
          </a:xfrm>
          <a:custGeom>
            <a:avLst/>
            <a:gdLst/>
            <a:ahLst/>
            <a:cxnLst/>
            <a:rect l="l" t="t" r="r" b="b"/>
            <a:pathLst>
              <a:path w="1093470">
                <a:moveTo>
                  <a:pt x="0" y="0"/>
                </a:moveTo>
                <a:lnTo>
                  <a:pt x="10929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9131143" y="4046765"/>
            <a:ext cx="1019810" cy="0"/>
          </a:xfrm>
          <a:custGeom>
            <a:avLst/>
            <a:gdLst/>
            <a:ahLst/>
            <a:cxnLst/>
            <a:rect l="l" t="t" r="r" b="b"/>
            <a:pathLst>
              <a:path w="1019809">
                <a:moveTo>
                  <a:pt x="0" y="0"/>
                </a:moveTo>
                <a:lnTo>
                  <a:pt x="10192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162675" y="4045094"/>
            <a:ext cx="615315" cy="0"/>
          </a:xfrm>
          <a:custGeom>
            <a:avLst/>
            <a:gdLst/>
            <a:ahLst/>
            <a:cxnLst/>
            <a:rect l="l" t="t" r="r" b="b"/>
            <a:pathLst>
              <a:path w="615315">
                <a:moveTo>
                  <a:pt x="0" y="0"/>
                </a:moveTo>
                <a:lnTo>
                  <a:pt x="615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0573463" y="3482387"/>
            <a:ext cx="115064" cy="26986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517397" y="1669994"/>
            <a:ext cx="3175" cy="23495"/>
          </a:xfrm>
          <a:custGeom>
            <a:avLst/>
            <a:gdLst/>
            <a:ahLst/>
            <a:cxnLst/>
            <a:rect l="l" t="t" r="r" b="b"/>
            <a:pathLst>
              <a:path w="3175" h="23494">
                <a:moveTo>
                  <a:pt x="0" y="23279"/>
                </a:moveTo>
                <a:lnTo>
                  <a:pt x="2082" y="15697"/>
                </a:lnTo>
                <a:lnTo>
                  <a:pt x="3048" y="7861"/>
                </a:lnTo>
                <a:lnTo>
                  <a:pt x="28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514510" y="16998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825"/>
                </a:moveTo>
                <a:lnTo>
                  <a:pt x="355" y="1016"/>
                </a:lnTo>
                <a:lnTo>
                  <a:pt x="647" y="1028"/>
                </a:lnTo>
                <a:lnTo>
                  <a:pt x="838" y="863"/>
                </a:lnTo>
                <a:lnTo>
                  <a:pt x="1028" y="685"/>
                </a:lnTo>
                <a:lnTo>
                  <a:pt x="1041" y="393"/>
                </a:lnTo>
                <a:lnTo>
                  <a:pt x="876" y="203"/>
                </a:lnTo>
                <a:lnTo>
                  <a:pt x="698" y="12"/>
                </a:lnTo>
                <a:lnTo>
                  <a:pt x="406" y="0"/>
                </a:lnTo>
                <a:lnTo>
                  <a:pt x="215" y="165"/>
                </a:lnTo>
                <a:lnTo>
                  <a:pt x="25" y="342"/>
                </a:lnTo>
                <a:lnTo>
                  <a:pt x="0" y="635"/>
                </a:lnTo>
                <a:lnTo>
                  <a:pt x="177" y="8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497632" y="1707038"/>
            <a:ext cx="14604" cy="20320"/>
          </a:xfrm>
          <a:custGeom>
            <a:avLst/>
            <a:gdLst/>
            <a:ahLst/>
            <a:cxnLst/>
            <a:rect l="l" t="t" r="r" b="b"/>
            <a:pathLst>
              <a:path w="14604" h="20319">
                <a:moveTo>
                  <a:pt x="0" y="20307"/>
                </a:moveTo>
                <a:lnTo>
                  <a:pt x="5791" y="14287"/>
                </a:lnTo>
                <a:lnTo>
                  <a:pt x="10668" y="7442"/>
                </a:lnTo>
                <a:lnTo>
                  <a:pt x="1446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31399" y="2229986"/>
            <a:ext cx="45720" cy="41275"/>
          </a:xfrm>
          <a:custGeom>
            <a:avLst/>
            <a:gdLst/>
            <a:ahLst/>
            <a:cxnLst/>
            <a:rect l="l" t="t" r="r" b="b"/>
            <a:pathLst>
              <a:path w="45720" h="41275">
                <a:moveTo>
                  <a:pt x="45669" y="0"/>
                </a:moveTo>
                <a:lnTo>
                  <a:pt x="0" y="409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73600" y="2208757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4" h="25400">
                <a:moveTo>
                  <a:pt x="27241" y="0"/>
                </a:moveTo>
                <a:lnTo>
                  <a:pt x="0" y="17360"/>
                </a:lnTo>
                <a:lnTo>
                  <a:pt x="7073" y="25234"/>
                </a:lnTo>
                <a:lnTo>
                  <a:pt x="272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773600" y="2208757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4" h="25400">
                <a:moveTo>
                  <a:pt x="7073" y="25234"/>
                </a:moveTo>
                <a:lnTo>
                  <a:pt x="0" y="17360"/>
                </a:lnTo>
                <a:lnTo>
                  <a:pt x="27241" y="0"/>
                </a:lnTo>
                <a:lnTo>
                  <a:pt x="7073" y="252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651463" y="5668309"/>
            <a:ext cx="507695" cy="810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8228858" y="5666201"/>
            <a:ext cx="323146" cy="731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911220" y="1973331"/>
            <a:ext cx="1184032" cy="10873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79636" y="760733"/>
            <a:ext cx="2301875" cy="2063114"/>
          </a:xfrm>
          <a:custGeom>
            <a:avLst/>
            <a:gdLst/>
            <a:ahLst/>
            <a:cxnLst/>
            <a:rect l="l" t="t" r="r" b="b"/>
            <a:pathLst>
              <a:path w="2301875" h="2063114">
                <a:moveTo>
                  <a:pt x="3" y="2062667"/>
                </a:moveTo>
                <a:lnTo>
                  <a:pt x="230130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853474" y="760724"/>
            <a:ext cx="676910" cy="607060"/>
          </a:xfrm>
          <a:custGeom>
            <a:avLst/>
            <a:gdLst/>
            <a:ahLst/>
            <a:cxnLst/>
            <a:rect l="l" t="t" r="r" b="b"/>
            <a:pathLst>
              <a:path w="676909" h="607060">
                <a:moveTo>
                  <a:pt x="0" y="606640"/>
                </a:moveTo>
                <a:lnTo>
                  <a:pt x="67687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409326" y="874096"/>
            <a:ext cx="809731" cy="70157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991145" y="1624812"/>
            <a:ext cx="461618" cy="27480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9398203" y="1591696"/>
            <a:ext cx="443594" cy="27508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8298027" y="1532380"/>
            <a:ext cx="2256790" cy="0"/>
          </a:xfrm>
          <a:custGeom>
            <a:avLst/>
            <a:gdLst/>
            <a:ahLst/>
            <a:cxnLst/>
            <a:rect l="l" t="t" r="r" b="b"/>
            <a:pathLst>
              <a:path w="2256790">
                <a:moveTo>
                  <a:pt x="0" y="0"/>
                </a:moveTo>
                <a:lnTo>
                  <a:pt x="2256701" y="0"/>
                </a:lnTo>
              </a:path>
            </a:pathLst>
          </a:custGeom>
          <a:ln w="3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853470" y="1358959"/>
            <a:ext cx="1445895" cy="808355"/>
          </a:xfrm>
          <a:custGeom>
            <a:avLst/>
            <a:gdLst/>
            <a:ahLst/>
            <a:cxnLst/>
            <a:rect l="l" t="t" r="r" b="b"/>
            <a:pathLst>
              <a:path w="1445895" h="808355">
                <a:moveTo>
                  <a:pt x="1445895" y="807999"/>
                </a:moveTo>
                <a:lnTo>
                  <a:pt x="1444421" y="127787"/>
                </a:lnTo>
                <a:lnTo>
                  <a:pt x="999756" y="0"/>
                </a:ln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8917415" y="1466775"/>
            <a:ext cx="3119393" cy="201775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0863588" y="1632833"/>
            <a:ext cx="441959" cy="8255"/>
          </a:xfrm>
          <a:custGeom>
            <a:avLst/>
            <a:gdLst/>
            <a:ahLst/>
            <a:cxnLst/>
            <a:rect l="l" t="t" r="r" b="b"/>
            <a:pathLst>
              <a:path w="441959" h="8255">
                <a:moveTo>
                  <a:pt x="441591" y="787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0782146" y="1632260"/>
            <a:ext cx="81915" cy="66675"/>
          </a:xfrm>
          <a:custGeom>
            <a:avLst/>
            <a:gdLst/>
            <a:ahLst/>
            <a:cxnLst/>
            <a:rect l="l" t="t" r="r" b="b"/>
            <a:pathLst>
              <a:path w="81915" h="66675">
                <a:moveTo>
                  <a:pt x="81397" y="456"/>
                </a:moveTo>
                <a:lnTo>
                  <a:pt x="32907" y="11578"/>
                </a:lnTo>
                <a:lnTo>
                  <a:pt x="6071" y="43684"/>
                </a:lnTo>
                <a:lnTo>
                  <a:pt x="1989" y="54852"/>
                </a:lnTo>
                <a:lnTo>
                  <a:pt x="0" y="6630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0767439" y="1700123"/>
            <a:ext cx="20955" cy="379095"/>
          </a:xfrm>
          <a:custGeom>
            <a:avLst/>
            <a:gdLst/>
            <a:ahLst/>
            <a:cxnLst/>
            <a:rect l="l" t="t" r="r" b="b"/>
            <a:pathLst>
              <a:path w="20954" h="379094">
                <a:moveTo>
                  <a:pt x="14693" y="406"/>
                </a:moveTo>
                <a:lnTo>
                  <a:pt x="20434" y="378307"/>
                </a:lnTo>
                <a:lnTo>
                  <a:pt x="5613" y="37857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0767312" y="1617518"/>
            <a:ext cx="97790" cy="82550"/>
          </a:xfrm>
          <a:custGeom>
            <a:avLst/>
            <a:gdLst/>
            <a:ahLst/>
            <a:cxnLst/>
            <a:rect l="l" t="t" r="r" b="b"/>
            <a:pathLst>
              <a:path w="97790" h="82550">
                <a:moveTo>
                  <a:pt x="97228" y="523"/>
                </a:moveTo>
                <a:lnTo>
                  <a:pt x="47879" y="9328"/>
                </a:lnTo>
                <a:lnTo>
                  <a:pt x="16808" y="36789"/>
                </a:lnTo>
                <a:lnTo>
                  <a:pt x="1502" y="70640"/>
                </a:lnTo>
                <a:lnTo>
                  <a:pt x="0" y="825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0864656" y="1618139"/>
            <a:ext cx="441325" cy="8255"/>
          </a:xfrm>
          <a:custGeom>
            <a:avLst/>
            <a:gdLst/>
            <a:ahLst/>
            <a:cxnLst/>
            <a:rect l="l" t="t" r="r" b="b"/>
            <a:pathLst>
              <a:path w="441325" h="8255">
                <a:moveTo>
                  <a:pt x="0" y="0"/>
                </a:moveTo>
                <a:lnTo>
                  <a:pt x="440791" y="78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2030860" y="319429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2030860" y="32017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2030860" y="32092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2030860" y="32167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2030860" y="322420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2030860" y="323168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2030860" y="32391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030860" y="32466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2030860" y="32541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2030994" y="32615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2030994" y="32690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2030994" y="32765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2030994" y="32840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2030994" y="32915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2030994" y="3301918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329" y="0"/>
                </a:lnTo>
              </a:path>
            </a:pathLst>
          </a:custGeom>
          <a:ln w="132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2030994" y="33064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030994" y="33139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2032137" y="331453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2031127" y="33214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2031127" y="33288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2031127" y="333636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2031127" y="33438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2031127" y="33513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2031127" y="33588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2031127" y="33662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2031127" y="33737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2032259" y="337755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2031262" y="338230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2031262" y="33897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2031262" y="339725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2031262" y="3404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2031262" y="34122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031262" y="341969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2031262" y="34271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031262" y="34346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2031262" y="344212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2032405" y="34405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2031395" y="344960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2031395" y="34570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2031395" y="34645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2031395" y="34720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2031395" y="34795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2031395" y="348699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2031395" y="34944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2031395" y="350194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2032538" y="350361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2031529" y="35094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2031529" y="35169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2031529" y="35243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2031529" y="353185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2031529" y="35393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2031529" y="35468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2031529" y="355429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2031529" y="35617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2031529" y="356924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2032672" y="356664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2031662" y="357672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2031662" y="358420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2031662" y="35916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2031662" y="359915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2031662" y="360663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2031662" y="361411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2031662" y="362159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031662" y="36290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2032805" y="362966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2031795" y="36365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031795" y="36440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2031795" y="365150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2031795" y="36589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2031795" y="366646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2031795" y="36739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2031795" y="368141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2031795" y="368889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2031795" y="369637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2031929" y="37038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2031929" y="371132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2031929" y="371880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2031929" y="372628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2031929" y="373376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2031929" y="37412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2033065" y="37386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2033065" y="3739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2033065" y="37407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2033065" y="37418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2033065" y="37429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2033065" y="37439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2033065" y="3745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2031929" y="374878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2033065" y="3746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2033065" y="37471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2033065" y="3748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2033065" y="37493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2033065" y="3750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2033065" y="3751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2033065" y="3752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2031929" y="375626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2033065" y="3753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2033065" y="3754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2033065" y="37557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2033065" y="37567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2033065" y="375693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2033198" y="37578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2033198" y="37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2033198" y="3760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2032062" y="376373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2033198" y="37610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2033198" y="37621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2033198" y="37632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2033198" y="37642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2033198" y="37653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2033198" y="3766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2033198" y="37674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2032062" y="377121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2033198" y="3768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2033198" y="37696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2033198" y="37706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2033198" y="37717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2033198" y="3772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2033198" y="3773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2033198" y="3774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2032062" y="377869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033198" y="37760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2033198" y="3777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2033198" y="377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033198" y="3779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033198" y="37802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2033198" y="37813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2033198" y="37824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2032062" y="378617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2033198" y="37835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2033198" y="3784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2033198" y="37856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2033198" y="3786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2033198" y="37877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2033198" y="3788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2033198" y="37899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2032062" y="379365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2033198" y="37909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2033198" y="37920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2033198" y="3793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2033198" y="37941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2033198" y="3795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2033198" y="3796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2033198" y="37973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2032062" y="380112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2033198" y="3798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2033198" y="37995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2033198" y="38005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2033198" y="38016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2033198" y="3802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2033198" y="3803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2033198" y="38048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2032062" y="380860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2033198" y="38059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2033198" y="3807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2033198" y="38080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2033198" y="38091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2033198" y="38102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2033198" y="38112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2033198" y="3812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2032062" y="381608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2033198" y="38134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2033198" y="38144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2033198" y="3815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2033198" y="38166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2033198" y="381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2033198" y="3818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2033198" y="38198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2033198" y="381995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2033332" y="38208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2032195" y="382463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2033332" y="38219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2033332" y="38230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2033332" y="3824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2033332" y="3825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2033332" y="38262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2033332" y="3827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2033332" y="3828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2032195" y="383210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2033332" y="38294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2033332" y="3830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2033332" y="38315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2033332" y="38326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2033332" y="3833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2033332" y="38347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2033332" y="38358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2032195" y="383958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2033332" y="38369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2033332" y="38379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2033332" y="38390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2033332" y="38401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2033332" y="3841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2033332" y="38422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2033332" y="38433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2033332" y="3844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2033332" y="3845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2033332" y="3846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2033332" y="38475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2033332" y="38486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2033332" y="3849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2033332" y="3850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2032195" y="3852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9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2033332" y="3851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2032195" y="385995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2032195" y="38674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2032195" y="38749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2032195" y="388238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2033332" y="388298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673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2032330" y="388986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2032330" y="38973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2032330" y="39048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2032330" y="39122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2032330" y="391977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2032330" y="392725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2032330" y="39347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2032330" y="394220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2033467" y="394601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2032464" y="39507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2032464" y="39582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2032464" y="3965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2032464" y="39731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2032464" y="39806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2032464" y="39881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2032464" y="39956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2032464" y="40031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2032464" y="401057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2033600" y="400903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2032597" y="40180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2032597" y="40255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2032597" y="40330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2032597" y="40404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2032597" y="404796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2032597" y="40554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2032597" y="40629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2032597" y="40703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2033733" y="407206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673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2032730" y="40778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2032730" y="40853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2032730" y="40928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2032730" y="41003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2032730" y="41077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2032730" y="41152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2032730" y="41227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2032730" y="41302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2032730" y="41377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2033867" y="41350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673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2032863" y="41451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2032863" y="41526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2032863" y="41601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2032863" y="416761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2032863" y="41750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2032863" y="41825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2032863" y="41900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2032863" y="419752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2032997" y="42050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2032997" y="421247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2032997" y="42199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2032997" y="42274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2032997" y="423491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2032997" y="42423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2032997" y="42498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2032997" y="42573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2032997" y="426482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2034133" y="426221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2033130" y="42723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2033130" y="42797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2033130" y="428725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2033130" y="429473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2033130" y="43022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2033130" y="430969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033130" y="431716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033130" y="432464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034266" y="432524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39" y="800"/>
                </a:lnTo>
                <a:lnTo>
                  <a:pt x="139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033265" y="433212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2033265" y="433960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033265" y="434708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033265" y="43545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033265" y="436203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033265" y="436950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033265" y="437698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033265" y="43844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034408" y="438826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033398" y="43930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033398" y="44004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033398" y="440796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33398" y="44154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033398" y="44229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2033398" y="44303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2033398" y="44378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033398" y="44453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2033398" y="44528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2034541" y="44512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2033532" y="446031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2033532" y="44677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2033532" y="44752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2033532" y="44827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2033532" y="44902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2033532" y="44976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2033532" y="45051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2033532" y="451265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2034674" y="45143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2033665" y="45201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2033665" y="452761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033665" y="45350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2033665" y="45425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2033665" y="455004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2033665" y="45575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2033665" y="45650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2033665" y="45724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2033665" y="45799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2034808" y="457734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0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33798" y="45874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2033798" y="45949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2033798" y="46023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2033798" y="46098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2033798" y="46173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2033798" y="46248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2033798" y="463230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2033798" y="463977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2034935" y="46414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2033932" y="464725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2033932" y="46547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2033932" y="46622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2033932" y="46696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2033932" y="467716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2033932" y="468464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2033932" y="469212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2033932" y="46995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2033932" y="470707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2035074" y="470447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2034065" y="47145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2034065" y="47220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2034065" y="47295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2034065" y="473698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2034065" y="47444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2034065" y="47519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2034065" y="475942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2034065" y="476690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2035208" y="476750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26" y="939"/>
                </a:moveTo>
                <a:lnTo>
                  <a:pt x="126" y="8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2034198" y="47743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2034198" y="478185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2034198" y="478933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2034198" y="479681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2034198" y="480429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2034198" y="481176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2034198" y="481924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2034198" y="482672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2035330" y="48305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139" y="939"/>
                </a:moveTo>
                <a:lnTo>
                  <a:pt x="139" y="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2034333" y="483526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2034333" y="48427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2034333" y="485022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2035470" y="48508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2035470" y="48518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2035470" y="48529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2035470" y="4854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2034333" y="48577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2035470" y="48551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2035470" y="4856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2035470" y="48572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2035470" y="48583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2035470" y="4859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2035470" y="4860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2035470" y="4861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034333" y="48652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2035470" y="4862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035470" y="4863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2035470" y="48647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2035470" y="48657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2035470" y="4866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035470" y="4867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2035470" y="4868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2034333" y="48727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2035470" y="48700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2035470" y="487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035470" y="4872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2035470" y="48732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2035470" y="48743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2035470" y="48753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2035470" y="4876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2034333" y="488020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2035470" y="48775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2035470" y="4878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2035470" y="4879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2035470" y="4880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35470" y="48818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2035470" y="4882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2035470" y="48839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2034333" y="488768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2035470" y="4885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2035470" y="48860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2035470" y="4887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2035470" y="4888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2035470" y="488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2035470" y="48903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2035470" y="48914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2034333" y="489516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2035470" y="48924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2035470" y="48935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035470" y="489369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2035603" y="48946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2035603" y="48956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2035603" y="48967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2035603" y="48978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2035603" y="4898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2034466" y="490263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2035603" y="4899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2035603" y="49010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2035603" y="4902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2035603" y="49031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2035603" y="49042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2035603" y="49053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2035603" y="49063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2034466" y="491011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2035603" y="49074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2035603" y="49085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2035603" y="490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2035603" y="4910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2035603" y="4911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035603" y="4912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035603" y="4913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2034466" y="491759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035603" y="4914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035603" y="4915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035603" y="49170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035603" y="4918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035603" y="4919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2035603" y="49202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2035603" y="49213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2034466" y="49250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035603" y="49224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2035603" y="492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2035603" y="49245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2035603" y="49256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035603" y="49266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035603" y="4927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035603" y="49288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034466" y="493254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035603" y="49298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2035603" y="4930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2035603" y="4932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2035603" y="49330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2035603" y="4934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2035603" y="4935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2035603" y="49362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2034466" y="49400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2035603" y="4937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2035603" y="4938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2035603" y="4939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2035603" y="49405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2035603" y="4941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2035603" y="494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2035603" y="4943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2034466" y="494750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2035603" y="49448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2035603" y="4945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2035603" y="4946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2035603" y="49480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2035603" y="4949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2035603" y="49501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2035603" y="4951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2034466" y="495498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2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2035603" y="49523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2035603" y="49533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2035603" y="49544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2035603" y="49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2035603" y="4956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2035603" y="495671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127" y="673"/>
                </a:lnTo>
                <a:lnTo>
                  <a:pt x="127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2035736" y="4957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2035736" y="4958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2034600" y="496253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2035736" y="4959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035736" y="49608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2035736" y="49619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2035736" y="49629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2035736" y="4964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2035736" y="4965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2034600" y="497000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2034600" y="498038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7589" y="0"/>
                </a:lnTo>
              </a:path>
            </a:pathLst>
          </a:custGeom>
          <a:ln w="131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2034600" y="49849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2034600" y="49924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2034600" y="499992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2034600" y="50073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2034600" y="501487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2034600" y="502235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2035736" y="50197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0"/>
                </a:moveTo>
                <a:lnTo>
                  <a:pt x="0" y="673"/>
                </a:lnTo>
                <a:lnTo>
                  <a:pt x="127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2034733" y="502983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2034733" y="503730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2034733" y="50447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2034733" y="505226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2034733" y="50597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2034733" y="507095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41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0792651" y="3630341"/>
            <a:ext cx="0" cy="1347470"/>
          </a:xfrm>
          <a:custGeom>
            <a:avLst/>
            <a:gdLst/>
            <a:ahLst/>
            <a:cxnLst/>
            <a:rect l="l" t="t" r="r" b="b"/>
            <a:pathLst>
              <a:path h="1347470">
                <a:moveTo>
                  <a:pt x="0" y="0"/>
                </a:moveTo>
                <a:lnTo>
                  <a:pt x="0" y="1346936"/>
                </a:lnTo>
              </a:path>
            </a:pathLst>
          </a:custGeom>
          <a:ln w="44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0777959" y="3630341"/>
            <a:ext cx="0" cy="1348105"/>
          </a:xfrm>
          <a:custGeom>
            <a:avLst/>
            <a:gdLst/>
            <a:ahLst/>
            <a:cxnLst/>
            <a:rect l="l" t="t" r="r" b="b"/>
            <a:pathLst>
              <a:path h="1348104">
                <a:moveTo>
                  <a:pt x="0" y="0"/>
                </a:moveTo>
                <a:lnTo>
                  <a:pt x="0" y="1347609"/>
                </a:lnTo>
              </a:path>
            </a:pathLst>
          </a:custGeom>
          <a:ln w="44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383970" y="5269449"/>
            <a:ext cx="4077970" cy="0"/>
          </a:xfrm>
          <a:custGeom>
            <a:avLst/>
            <a:gdLst/>
            <a:ahLst/>
            <a:cxnLst/>
            <a:rect l="l" t="t" r="r" b="b"/>
            <a:pathLst>
              <a:path w="4077970">
                <a:moveTo>
                  <a:pt x="0" y="0"/>
                </a:moveTo>
                <a:lnTo>
                  <a:pt x="4077952" y="0"/>
                </a:lnTo>
              </a:path>
            </a:pathLst>
          </a:custGeom>
          <a:ln w="98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383970" y="5283570"/>
            <a:ext cx="4077970" cy="0"/>
          </a:xfrm>
          <a:custGeom>
            <a:avLst/>
            <a:gdLst/>
            <a:ahLst/>
            <a:cxnLst/>
            <a:rect l="l" t="t" r="r" b="b"/>
            <a:pathLst>
              <a:path w="4077970">
                <a:moveTo>
                  <a:pt x="0" y="0"/>
                </a:moveTo>
                <a:lnTo>
                  <a:pt x="4077817" y="0"/>
                </a:lnTo>
              </a:path>
            </a:pathLst>
          </a:custGeom>
          <a:ln w="8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0461810" y="4914348"/>
            <a:ext cx="332105" cy="371475"/>
          </a:xfrm>
          <a:custGeom>
            <a:avLst/>
            <a:gdLst/>
            <a:ahLst/>
            <a:cxnLst/>
            <a:rect l="l" t="t" r="r" b="b"/>
            <a:pathLst>
              <a:path w="332104" h="371475">
                <a:moveTo>
                  <a:pt x="0" y="371233"/>
                </a:moveTo>
                <a:lnTo>
                  <a:pt x="41862" y="367369"/>
                </a:lnTo>
                <a:lnTo>
                  <a:pt x="82586" y="358500"/>
                </a:lnTo>
                <a:lnTo>
                  <a:pt x="121751" y="344825"/>
                </a:lnTo>
                <a:lnTo>
                  <a:pt x="158934" y="326539"/>
                </a:lnTo>
                <a:lnTo>
                  <a:pt x="193715" y="303839"/>
                </a:lnTo>
                <a:lnTo>
                  <a:pt x="225671" y="276921"/>
                </a:lnTo>
                <a:lnTo>
                  <a:pt x="254342" y="246032"/>
                </a:lnTo>
                <a:lnTo>
                  <a:pt x="278874" y="212065"/>
                </a:lnTo>
                <a:lnTo>
                  <a:pt x="298940" y="175631"/>
                </a:lnTo>
                <a:lnTo>
                  <a:pt x="314394" y="137171"/>
                </a:lnTo>
                <a:lnTo>
                  <a:pt x="325089" y="97125"/>
                </a:lnTo>
                <a:lnTo>
                  <a:pt x="330877" y="55936"/>
                </a:lnTo>
                <a:lnTo>
                  <a:pt x="331937" y="28059"/>
                </a:lnTo>
                <a:lnTo>
                  <a:pt x="331611" y="14044"/>
                </a:lnTo>
                <a:lnTo>
                  <a:pt x="3307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0788548" y="4829858"/>
            <a:ext cx="4445" cy="85090"/>
          </a:xfrm>
          <a:custGeom>
            <a:avLst/>
            <a:gdLst/>
            <a:ahLst/>
            <a:cxnLst/>
            <a:rect l="l" t="t" r="r" b="b"/>
            <a:pathLst>
              <a:path w="4445" h="85089">
                <a:moveTo>
                  <a:pt x="4000" y="8453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0773854" y="4830531"/>
            <a:ext cx="4445" cy="85090"/>
          </a:xfrm>
          <a:custGeom>
            <a:avLst/>
            <a:gdLst/>
            <a:ahLst/>
            <a:cxnLst/>
            <a:rect l="l" t="t" r="r" b="b"/>
            <a:pathLst>
              <a:path w="4445" h="85089">
                <a:moveTo>
                  <a:pt x="0" y="0"/>
                </a:moveTo>
                <a:lnTo>
                  <a:pt x="4000" y="847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0461360" y="4915301"/>
            <a:ext cx="318135" cy="355600"/>
          </a:xfrm>
          <a:custGeom>
            <a:avLst/>
            <a:gdLst/>
            <a:ahLst/>
            <a:cxnLst/>
            <a:rect l="l" t="t" r="r" b="b"/>
            <a:pathLst>
              <a:path w="318134" h="355600">
                <a:moveTo>
                  <a:pt x="0" y="355600"/>
                </a:moveTo>
                <a:lnTo>
                  <a:pt x="40090" y="351899"/>
                </a:lnTo>
                <a:lnTo>
                  <a:pt x="79087" y="343403"/>
                </a:lnTo>
                <a:lnTo>
                  <a:pt x="116589" y="330301"/>
                </a:lnTo>
                <a:lnTo>
                  <a:pt x="152190" y="312783"/>
                </a:lnTo>
                <a:lnTo>
                  <a:pt x="185489" y="291036"/>
                </a:lnTo>
                <a:lnTo>
                  <a:pt x="216080" y="265250"/>
                </a:lnTo>
                <a:lnTo>
                  <a:pt x="243524" y="235661"/>
                </a:lnTo>
                <a:lnTo>
                  <a:pt x="266999" y="203120"/>
                </a:lnTo>
                <a:lnTo>
                  <a:pt x="286195" y="168217"/>
                </a:lnTo>
                <a:lnTo>
                  <a:pt x="300972" y="131375"/>
                </a:lnTo>
                <a:lnTo>
                  <a:pt x="311189" y="93017"/>
                </a:lnTo>
                <a:lnTo>
                  <a:pt x="316706" y="53567"/>
                </a:lnTo>
                <a:lnTo>
                  <a:pt x="317704" y="26869"/>
                </a:lnTo>
                <a:lnTo>
                  <a:pt x="317383" y="13448"/>
                </a:lnTo>
                <a:lnTo>
                  <a:pt x="31650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2121336" y="3307331"/>
            <a:ext cx="329565" cy="1678939"/>
          </a:xfrm>
          <a:custGeom>
            <a:avLst/>
            <a:gdLst/>
            <a:ahLst/>
            <a:cxnLst/>
            <a:rect l="l" t="t" r="r" b="b"/>
            <a:pathLst>
              <a:path w="329565" h="1678939">
                <a:moveTo>
                  <a:pt x="329285" y="7874"/>
                </a:moveTo>
                <a:lnTo>
                  <a:pt x="0" y="0"/>
                </a:lnTo>
                <a:lnTo>
                  <a:pt x="126" y="1678368"/>
                </a:lnTo>
                <a:lnTo>
                  <a:pt x="329285" y="1677162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802927" y="760728"/>
            <a:ext cx="3500754" cy="3103880"/>
          </a:xfrm>
          <a:custGeom>
            <a:avLst/>
            <a:gdLst/>
            <a:ahLst/>
            <a:cxnLst/>
            <a:rect l="l" t="t" r="r" b="b"/>
            <a:pathLst>
              <a:path w="3500754" h="3103879">
                <a:moveTo>
                  <a:pt x="3500551" y="0"/>
                </a:moveTo>
                <a:lnTo>
                  <a:pt x="194284" y="2931299"/>
                </a:lnTo>
                <a:lnTo>
                  <a:pt x="0" y="31032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793311" y="760731"/>
            <a:ext cx="3488054" cy="3092450"/>
          </a:xfrm>
          <a:custGeom>
            <a:avLst/>
            <a:gdLst/>
            <a:ahLst/>
            <a:cxnLst/>
            <a:rect l="l" t="t" r="r" b="b"/>
            <a:pathLst>
              <a:path w="3488054" h="3092450">
                <a:moveTo>
                  <a:pt x="0" y="3092208"/>
                </a:moveTo>
                <a:lnTo>
                  <a:pt x="194017" y="2920212"/>
                </a:lnTo>
                <a:lnTo>
                  <a:pt x="348800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765340" y="4677790"/>
            <a:ext cx="107314" cy="202565"/>
          </a:xfrm>
          <a:custGeom>
            <a:avLst/>
            <a:gdLst/>
            <a:ahLst/>
            <a:cxnLst/>
            <a:rect l="l" t="t" r="r" b="b"/>
            <a:pathLst>
              <a:path w="107314" h="202564">
                <a:moveTo>
                  <a:pt x="106732" y="0"/>
                </a:moveTo>
                <a:lnTo>
                  <a:pt x="82004" y="29720"/>
                </a:lnTo>
                <a:lnTo>
                  <a:pt x="59929" y="61286"/>
                </a:lnTo>
                <a:lnTo>
                  <a:pt x="40600" y="94516"/>
                </a:lnTo>
                <a:lnTo>
                  <a:pt x="24107" y="129230"/>
                </a:lnTo>
                <a:lnTo>
                  <a:pt x="10543" y="165249"/>
                </a:lnTo>
                <a:lnTo>
                  <a:pt x="3173" y="189897"/>
                </a:lnTo>
                <a:lnTo>
                  <a:pt x="0" y="20239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72202" y="4398288"/>
            <a:ext cx="306705" cy="280035"/>
          </a:xfrm>
          <a:custGeom>
            <a:avLst/>
            <a:gdLst/>
            <a:ahLst/>
            <a:cxnLst/>
            <a:rect l="l" t="t" r="r" b="b"/>
            <a:pathLst>
              <a:path w="306705" h="280035">
                <a:moveTo>
                  <a:pt x="0" y="279615"/>
                </a:moveTo>
                <a:lnTo>
                  <a:pt x="30659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82624" y="4408970"/>
            <a:ext cx="306705" cy="279400"/>
          </a:xfrm>
          <a:custGeom>
            <a:avLst/>
            <a:gdLst/>
            <a:ahLst/>
            <a:cxnLst/>
            <a:rect l="l" t="t" r="r" b="b"/>
            <a:pathLst>
              <a:path w="306705" h="279400">
                <a:moveTo>
                  <a:pt x="306184" y="0"/>
                </a:moveTo>
                <a:lnTo>
                  <a:pt x="0" y="2793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777933" y="4688280"/>
            <a:ext cx="104775" cy="203835"/>
          </a:xfrm>
          <a:custGeom>
            <a:avLst/>
            <a:gdLst/>
            <a:ahLst/>
            <a:cxnLst/>
            <a:rect l="l" t="t" r="r" b="b"/>
            <a:pathLst>
              <a:path w="104775" h="203835">
                <a:moveTo>
                  <a:pt x="104639" y="0"/>
                </a:moveTo>
                <a:lnTo>
                  <a:pt x="80004" y="29789"/>
                </a:lnTo>
                <a:lnTo>
                  <a:pt x="58116" y="61473"/>
                </a:lnTo>
                <a:lnTo>
                  <a:pt x="39074" y="94861"/>
                </a:lnTo>
                <a:lnTo>
                  <a:pt x="22976" y="129760"/>
                </a:lnTo>
                <a:lnTo>
                  <a:pt x="9918" y="165978"/>
                </a:lnTo>
                <a:lnTo>
                  <a:pt x="2951" y="190762"/>
                </a:lnTo>
                <a:lnTo>
                  <a:pt x="0" y="20332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563460" y="1629755"/>
            <a:ext cx="1567281" cy="1360033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0535860" y="214012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729" y="15367"/>
                </a:moveTo>
                <a:lnTo>
                  <a:pt x="12585" y="9423"/>
                </a:lnTo>
                <a:lnTo>
                  <a:pt x="6616" y="425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0528956" y="213597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498244" y="2128055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24345" y="5410"/>
                </a:moveTo>
                <a:lnTo>
                  <a:pt x="16548" y="2413"/>
                </a:lnTo>
                <a:lnTo>
                  <a:pt x="8343" y="5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178796" y="3852940"/>
            <a:ext cx="614680" cy="545465"/>
          </a:xfrm>
          <a:custGeom>
            <a:avLst/>
            <a:gdLst/>
            <a:ahLst/>
            <a:cxnLst/>
            <a:rect l="l" t="t" r="r" b="b"/>
            <a:pathLst>
              <a:path w="614679" h="545464">
                <a:moveTo>
                  <a:pt x="614514" y="0"/>
                </a:moveTo>
                <a:lnTo>
                  <a:pt x="0" y="5453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254397" y="3505088"/>
            <a:ext cx="87630" cy="99695"/>
          </a:xfrm>
          <a:custGeom>
            <a:avLst/>
            <a:gdLst/>
            <a:ahLst/>
            <a:cxnLst/>
            <a:rect l="l" t="t" r="r" b="b"/>
            <a:pathLst>
              <a:path w="87629" h="99695">
                <a:moveTo>
                  <a:pt x="0" y="0"/>
                </a:moveTo>
                <a:lnTo>
                  <a:pt x="87058" y="992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688595" y="1662743"/>
            <a:ext cx="5064027" cy="355156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867917" y="5191606"/>
            <a:ext cx="402125" cy="3084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2032132" y="3302789"/>
            <a:ext cx="420095" cy="16864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2079005" y="49875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330"/>
                </a:moveTo>
                <a:lnTo>
                  <a:pt x="660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0507459" y="2167225"/>
            <a:ext cx="43815" cy="635"/>
          </a:xfrm>
          <a:custGeom>
            <a:avLst/>
            <a:gdLst/>
            <a:ahLst/>
            <a:cxnLst/>
            <a:rect l="l" t="t" r="r" b="b"/>
            <a:pathLst>
              <a:path w="43815" h="635">
                <a:moveTo>
                  <a:pt x="43395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0510726" y="216301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0508663" y="2050121"/>
            <a:ext cx="3810" cy="108585"/>
          </a:xfrm>
          <a:custGeom>
            <a:avLst/>
            <a:gdLst/>
            <a:ahLst/>
            <a:cxnLst/>
            <a:rect l="l" t="t" r="r" b="b"/>
            <a:pathLst>
              <a:path w="3809" h="108585">
                <a:moveTo>
                  <a:pt x="3200" y="108559"/>
                </a:moveTo>
                <a:lnTo>
                  <a:pt x="2933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0511462" y="216441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39" y="0"/>
                </a:moveTo>
                <a:lnTo>
                  <a:pt x="0" y="0"/>
                </a:lnTo>
                <a:lnTo>
                  <a:pt x="393" y="2933"/>
                </a:lnTo>
                <a:lnTo>
                  <a:pt x="9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0511458" y="216442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939" y="0"/>
                </a:moveTo>
                <a:lnTo>
                  <a:pt x="0" y="0"/>
                </a:lnTo>
                <a:lnTo>
                  <a:pt x="406" y="2933"/>
                </a:lnTo>
                <a:lnTo>
                  <a:pt x="9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0511325" y="215868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33" y="0"/>
                </a:moveTo>
                <a:lnTo>
                  <a:pt x="0" y="2933"/>
                </a:lnTo>
                <a:lnTo>
                  <a:pt x="1079" y="2933"/>
                </a:lnTo>
                <a:lnTo>
                  <a:pt x="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0511331" y="215868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6" y="2933"/>
                </a:moveTo>
                <a:lnTo>
                  <a:pt x="0" y="2933"/>
                </a:lnTo>
                <a:lnTo>
                  <a:pt x="533" y="0"/>
                </a:lnTo>
                <a:lnTo>
                  <a:pt x="1066" y="29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0499452" y="204758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600" y="4813"/>
                </a:moveTo>
                <a:lnTo>
                  <a:pt x="393" y="4813"/>
                </a:lnTo>
                <a:lnTo>
                  <a:pt x="520" y="4940"/>
                </a:lnTo>
                <a:lnTo>
                  <a:pt x="1460" y="4940"/>
                </a:lnTo>
                <a:lnTo>
                  <a:pt x="1600" y="4813"/>
                </a:lnTo>
                <a:close/>
              </a:path>
              <a:path w="3175" h="5080">
                <a:moveTo>
                  <a:pt x="1854" y="4673"/>
                </a:moveTo>
                <a:lnTo>
                  <a:pt x="254" y="4673"/>
                </a:lnTo>
                <a:lnTo>
                  <a:pt x="254" y="4813"/>
                </a:lnTo>
                <a:lnTo>
                  <a:pt x="1739" y="4813"/>
                </a:lnTo>
                <a:lnTo>
                  <a:pt x="1854" y="4673"/>
                </a:lnTo>
                <a:close/>
              </a:path>
              <a:path w="3175" h="5080">
                <a:moveTo>
                  <a:pt x="393" y="3479"/>
                </a:moveTo>
                <a:lnTo>
                  <a:pt x="0" y="3606"/>
                </a:lnTo>
                <a:lnTo>
                  <a:pt x="0" y="4406"/>
                </a:lnTo>
                <a:lnTo>
                  <a:pt x="127" y="4533"/>
                </a:lnTo>
                <a:lnTo>
                  <a:pt x="127" y="4673"/>
                </a:lnTo>
                <a:lnTo>
                  <a:pt x="1993" y="4673"/>
                </a:lnTo>
                <a:lnTo>
                  <a:pt x="1993" y="4533"/>
                </a:lnTo>
                <a:lnTo>
                  <a:pt x="927" y="4533"/>
                </a:lnTo>
                <a:lnTo>
                  <a:pt x="800" y="4406"/>
                </a:lnTo>
                <a:lnTo>
                  <a:pt x="520" y="4279"/>
                </a:lnTo>
                <a:lnTo>
                  <a:pt x="520" y="3873"/>
                </a:lnTo>
                <a:lnTo>
                  <a:pt x="393" y="3733"/>
                </a:lnTo>
                <a:lnTo>
                  <a:pt x="393" y="3479"/>
                </a:lnTo>
                <a:close/>
              </a:path>
              <a:path w="3175" h="5080">
                <a:moveTo>
                  <a:pt x="2794" y="533"/>
                </a:moveTo>
                <a:lnTo>
                  <a:pt x="1320" y="533"/>
                </a:lnTo>
                <a:lnTo>
                  <a:pt x="2260" y="660"/>
                </a:lnTo>
                <a:lnTo>
                  <a:pt x="2260" y="1460"/>
                </a:lnTo>
                <a:lnTo>
                  <a:pt x="2133" y="1600"/>
                </a:lnTo>
                <a:lnTo>
                  <a:pt x="2133" y="1739"/>
                </a:lnTo>
                <a:lnTo>
                  <a:pt x="1854" y="1866"/>
                </a:lnTo>
                <a:lnTo>
                  <a:pt x="1739" y="1993"/>
                </a:lnTo>
                <a:lnTo>
                  <a:pt x="1193" y="1993"/>
                </a:lnTo>
                <a:lnTo>
                  <a:pt x="1054" y="2540"/>
                </a:lnTo>
                <a:lnTo>
                  <a:pt x="1739" y="2540"/>
                </a:lnTo>
                <a:lnTo>
                  <a:pt x="1854" y="2679"/>
                </a:lnTo>
                <a:lnTo>
                  <a:pt x="1993" y="2794"/>
                </a:lnTo>
                <a:lnTo>
                  <a:pt x="1993" y="2933"/>
                </a:lnTo>
                <a:lnTo>
                  <a:pt x="2133" y="2933"/>
                </a:lnTo>
                <a:lnTo>
                  <a:pt x="2133" y="3606"/>
                </a:lnTo>
                <a:lnTo>
                  <a:pt x="1993" y="3606"/>
                </a:lnTo>
                <a:lnTo>
                  <a:pt x="1993" y="3873"/>
                </a:lnTo>
                <a:lnTo>
                  <a:pt x="1854" y="4000"/>
                </a:lnTo>
                <a:lnTo>
                  <a:pt x="1739" y="4279"/>
                </a:lnTo>
                <a:lnTo>
                  <a:pt x="1320" y="4406"/>
                </a:lnTo>
                <a:lnTo>
                  <a:pt x="1193" y="4533"/>
                </a:lnTo>
                <a:lnTo>
                  <a:pt x="2133" y="4533"/>
                </a:lnTo>
                <a:lnTo>
                  <a:pt x="2133" y="4406"/>
                </a:lnTo>
                <a:lnTo>
                  <a:pt x="2260" y="4279"/>
                </a:lnTo>
                <a:lnTo>
                  <a:pt x="2260" y="4140"/>
                </a:lnTo>
                <a:lnTo>
                  <a:pt x="2400" y="4140"/>
                </a:lnTo>
                <a:lnTo>
                  <a:pt x="2527" y="3606"/>
                </a:lnTo>
                <a:lnTo>
                  <a:pt x="2654" y="3479"/>
                </a:lnTo>
                <a:lnTo>
                  <a:pt x="2654" y="2933"/>
                </a:lnTo>
                <a:lnTo>
                  <a:pt x="2527" y="2794"/>
                </a:lnTo>
                <a:lnTo>
                  <a:pt x="2400" y="2400"/>
                </a:lnTo>
                <a:lnTo>
                  <a:pt x="2260" y="2400"/>
                </a:lnTo>
                <a:lnTo>
                  <a:pt x="2260" y="2273"/>
                </a:lnTo>
                <a:lnTo>
                  <a:pt x="2133" y="2273"/>
                </a:lnTo>
                <a:lnTo>
                  <a:pt x="2133" y="2133"/>
                </a:lnTo>
                <a:lnTo>
                  <a:pt x="2400" y="2133"/>
                </a:lnTo>
                <a:lnTo>
                  <a:pt x="2527" y="1739"/>
                </a:lnTo>
                <a:lnTo>
                  <a:pt x="2654" y="1739"/>
                </a:lnTo>
                <a:lnTo>
                  <a:pt x="2654" y="1600"/>
                </a:lnTo>
                <a:lnTo>
                  <a:pt x="2794" y="1460"/>
                </a:lnTo>
                <a:lnTo>
                  <a:pt x="2794" y="533"/>
                </a:lnTo>
                <a:close/>
              </a:path>
              <a:path w="3175" h="5080">
                <a:moveTo>
                  <a:pt x="1054" y="800"/>
                </a:moveTo>
                <a:lnTo>
                  <a:pt x="520" y="800"/>
                </a:lnTo>
                <a:lnTo>
                  <a:pt x="520" y="1066"/>
                </a:lnTo>
                <a:lnTo>
                  <a:pt x="393" y="1193"/>
                </a:lnTo>
                <a:lnTo>
                  <a:pt x="927" y="1333"/>
                </a:lnTo>
                <a:lnTo>
                  <a:pt x="1054" y="800"/>
                </a:lnTo>
                <a:close/>
              </a:path>
              <a:path w="3175" h="5080">
                <a:moveTo>
                  <a:pt x="2400" y="139"/>
                </a:moveTo>
                <a:lnTo>
                  <a:pt x="1193" y="139"/>
                </a:lnTo>
                <a:lnTo>
                  <a:pt x="660" y="660"/>
                </a:lnTo>
                <a:lnTo>
                  <a:pt x="660" y="800"/>
                </a:lnTo>
                <a:lnTo>
                  <a:pt x="1193" y="800"/>
                </a:lnTo>
                <a:lnTo>
                  <a:pt x="1320" y="533"/>
                </a:lnTo>
                <a:lnTo>
                  <a:pt x="2654" y="533"/>
                </a:lnTo>
                <a:lnTo>
                  <a:pt x="2654" y="393"/>
                </a:lnTo>
                <a:lnTo>
                  <a:pt x="2400" y="139"/>
                </a:lnTo>
                <a:close/>
              </a:path>
              <a:path w="3175" h="5080">
                <a:moveTo>
                  <a:pt x="2260" y="0"/>
                </a:moveTo>
                <a:lnTo>
                  <a:pt x="1460" y="0"/>
                </a:lnTo>
                <a:lnTo>
                  <a:pt x="1320" y="139"/>
                </a:lnTo>
                <a:lnTo>
                  <a:pt x="2260" y="139"/>
                </a:lnTo>
                <a:lnTo>
                  <a:pt x="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0502649" y="205185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30"/>
                </a:moveTo>
                <a:lnTo>
                  <a:pt x="660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0504120" y="204771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533" y="3467"/>
                </a:moveTo>
                <a:lnTo>
                  <a:pt x="0" y="3467"/>
                </a:lnTo>
                <a:lnTo>
                  <a:pt x="120" y="4394"/>
                </a:lnTo>
                <a:lnTo>
                  <a:pt x="266" y="4533"/>
                </a:lnTo>
                <a:lnTo>
                  <a:pt x="266" y="4673"/>
                </a:lnTo>
                <a:lnTo>
                  <a:pt x="406" y="4673"/>
                </a:lnTo>
                <a:lnTo>
                  <a:pt x="533" y="4800"/>
                </a:lnTo>
                <a:lnTo>
                  <a:pt x="1600" y="4800"/>
                </a:lnTo>
                <a:lnTo>
                  <a:pt x="1866" y="4533"/>
                </a:lnTo>
                <a:lnTo>
                  <a:pt x="2006" y="4533"/>
                </a:lnTo>
                <a:lnTo>
                  <a:pt x="2006" y="4394"/>
                </a:lnTo>
                <a:lnTo>
                  <a:pt x="2260" y="4279"/>
                </a:lnTo>
                <a:lnTo>
                  <a:pt x="800" y="4279"/>
                </a:lnTo>
                <a:lnTo>
                  <a:pt x="533" y="4000"/>
                </a:lnTo>
                <a:lnTo>
                  <a:pt x="533" y="3467"/>
                </a:lnTo>
                <a:close/>
              </a:path>
              <a:path w="3175" h="5080">
                <a:moveTo>
                  <a:pt x="2563" y="1993"/>
                </a:moveTo>
                <a:lnTo>
                  <a:pt x="1600" y="1993"/>
                </a:lnTo>
                <a:lnTo>
                  <a:pt x="1727" y="2133"/>
                </a:lnTo>
                <a:lnTo>
                  <a:pt x="2006" y="2260"/>
                </a:lnTo>
                <a:lnTo>
                  <a:pt x="2133" y="2400"/>
                </a:lnTo>
                <a:lnTo>
                  <a:pt x="2133" y="3467"/>
                </a:lnTo>
                <a:lnTo>
                  <a:pt x="2006" y="3606"/>
                </a:lnTo>
                <a:lnTo>
                  <a:pt x="2006" y="3733"/>
                </a:lnTo>
                <a:lnTo>
                  <a:pt x="1866" y="3860"/>
                </a:lnTo>
                <a:lnTo>
                  <a:pt x="1866" y="4000"/>
                </a:lnTo>
                <a:lnTo>
                  <a:pt x="1727" y="4000"/>
                </a:lnTo>
                <a:lnTo>
                  <a:pt x="1600" y="4279"/>
                </a:lnTo>
                <a:lnTo>
                  <a:pt x="2260" y="4279"/>
                </a:lnTo>
                <a:lnTo>
                  <a:pt x="2260" y="4140"/>
                </a:lnTo>
                <a:lnTo>
                  <a:pt x="2400" y="4000"/>
                </a:lnTo>
                <a:lnTo>
                  <a:pt x="2400" y="3860"/>
                </a:lnTo>
                <a:lnTo>
                  <a:pt x="2539" y="3860"/>
                </a:lnTo>
                <a:lnTo>
                  <a:pt x="2666" y="2933"/>
                </a:lnTo>
                <a:lnTo>
                  <a:pt x="2806" y="2794"/>
                </a:lnTo>
                <a:lnTo>
                  <a:pt x="2806" y="2540"/>
                </a:lnTo>
                <a:lnTo>
                  <a:pt x="2666" y="2540"/>
                </a:lnTo>
                <a:lnTo>
                  <a:pt x="2563" y="1993"/>
                </a:lnTo>
                <a:close/>
              </a:path>
              <a:path w="3175" h="5080">
                <a:moveTo>
                  <a:pt x="3060" y="0"/>
                </a:moveTo>
                <a:lnTo>
                  <a:pt x="1066" y="0"/>
                </a:lnTo>
                <a:lnTo>
                  <a:pt x="266" y="2400"/>
                </a:lnTo>
                <a:lnTo>
                  <a:pt x="660" y="2540"/>
                </a:lnTo>
                <a:lnTo>
                  <a:pt x="927" y="2260"/>
                </a:lnTo>
                <a:lnTo>
                  <a:pt x="1333" y="2133"/>
                </a:lnTo>
                <a:lnTo>
                  <a:pt x="1460" y="1993"/>
                </a:lnTo>
                <a:lnTo>
                  <a:pt x="2563" y="1993"/>
                </a:lnTo>
                <a:lnTo>
                  <a:pt x="2539" y="1866"/>
                </a:lnTo>
                <a:lnTo>
                  <a:pt x="2400" y="1866"/>
                </a:lnTo>
                <a:lnTo>
                  <a:pt x="2400" y="1727"/>
                </a:lnTo>
                <a:lnTo>
                  <a:pt x="965" y="1727"/>
                </a:lnTo>
                <a:lnTo>
                  <a:pt x="1333" y="520"/>
                </a:lnTo>
                <a:lnTo>
                  <a:pt x="2946" y="520"/>
                </a:lnTo>
                <a:lnTo>
                  <a:pt x="3060" y="0"/>
                </a:lnTo>
                <a:close/>
              </a:path>
              <a:path w="3175" h="5080">
                <a:moveTo>
                  <a:pt x="2133" y="1600"/>
                </a:moveTo>
                <a:lnTo>
                  <a:pt x="1206" y="1600"/>
                </a:lnTo>
                <a:lnTo>
                  <a:pt x="1066" y="1727"/>
                </a:lnTo>
                <a:lnTo>
                  <a:pt x="2260" y="1727"/>
                </a:lnTo>
                <a:lnTo>
                  <a:pt x="2133" y="1600"/>
                </a:lnTo>
                <a:close/>
              </a:path>
              <a:path w="3175" h="5080">
                <a:moveTo>
                  <a:pt x="1866" y="1460"/>
                </a:moveTo>
                <a:lnTo>
                  <a:pt x="1600" y="1460"/>
                </a:lnTo>
                <a:lnTo>
                  <a:pt x="1600" y="1600"/>
                </a:lnTo>
                <a:lnTo>
                  <a:pt x="1866" y="1600"/>
                </a:lnTo>
                <a:lnTo>
                  <a:pt x="1866" y="14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0507722" y="204758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660" y="0"/>
                </a:moveTo>
                <a:lnTo>
                  <a:pt x="139" y="0"/>
                </a:lnTo>
                <a:lnTo>
                  <a:pt x="0" y="800"/>
                </a:lnTo>
                <a:lnTo>
                  <a:pt x="0" y="1739"/>
                </a:lnTo>
                <a:lnTo>
                  <a:pt x="266" y="1739"/>
                </a:lnTo>
                <a:lnTo>
                  <a:pt x="533" y="800"/>
                </a:lnTo>
                <a:lnTo>
                  <a:pt x="6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0549483" y="2168827"/>
            <a:ext cx="0" cy="863600"/>
          </a:xfrm>
          <a:custGeom>
            <a:avLst/>
            <a:gdLst/>
            <a:ahLst/>
            <a:cxnLst/>
            <a:rect l="l" t="t" r="r" b="b"/>
            <a:pathLst>
              <a:path h="863600">
                <a:moveTo>
                  <a:pt x="0" y="0"/>
                </a:moveTo>
                <a:lnTo>
                  <a:pt x="0" y="863025"/>
                </a:lnTo>
              </a:path>
            </a:pathLst>
          </a:custGeom>
          <a:ln w="135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0546586" y="2187958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3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0549524" y="218751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939"/>
                </a:lnTo>
                <a:lnTo>
                  <a:pt x="2933" y="54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0549520" y="21875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939"/>
                </a:lnTo>
                <a:lnTo>
                  <a:pt x="2933" y="533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0556199" y="21875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33" y="0"/>
                </a:moveTo>
                <a:lnTo>
                  <a:pt x="0" y="533"/>
                </a:lnTo>
                <a:lnTo>
                  <a:pt x="2933" y="927"/>
                </a:lnTo>
                <a:lnTo>
                  <a:pt x="29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0556200" y="218752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33" y="0"/>
                </a:moveTo>
                <a:lnTo>
                  <a:pt x="2933" y="939"/>
                </a:lnTo>
                <a:lnTo>
                  <a:pt x="0" y="533"/>
                </a:lnTo>
                <a:lnTo>
                  <a:pt x="293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0681713" y="218525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67" y="1066"/>
                </a:moveTo>
                <a:lnTo>
                  <a:pt x="1079" y="1066"/>
                </a:lnTo>
                <a:lnTo>
                  <a:pt x="393" y="4940"/>
                </a:lnTo>
                <a:lnTo>
                  <a:pt x="939" y="4940"/>
                </a:lnTo>
                <a:lnTo>
                  <a:pt x="1567" y="1066"/>
                </a:lnTo>
                <a:close/>
              </a:path>
              <a:path w="1904" h="5080">
                <a:moveTo>
                  <a:pt x="1739" y="0"/>
                </a:moveTo>
                <a:lnTo>
                  <a:pt x="1333" y="0"/>
                </a:lnTo>
                <a:lnTo>
                  <a:pt x="1333" y="127"/>
                </a:lnTo>
                <a:lnTo>
                  <a:pt x="939" y="533"/>
                </a:lnTo>
                <a:lnTo>
                  <a:pt x="812" y="800"/>
                </a:lnTo>
                <a:lnTo>
                  <a:pt x="673" y="800"/>
                </a:lnTo>
                <a:lnTo>
                  <a:pt x="533" y="939"/>
                </a:lnTo>
                <a:lnTo>
                  <a:pt x="393" y="939"/>
                </a:lnTo>
                <a:lnTo>
                  <a:pt x="279" y="1066"/>
                </a:lnTo>
                <a:lnTo>
                  <a:pt x="0" y="1193"/>
                </a:lnTo>
                <a:lnTo>
                  <a:pt x="0" y="1739"/>
                </a:lnTo>
                <a:lnTo>
                  <a:pt x="139" y="1739"/>
                </a:lnTo>
                <a:lnTo>
                  <a:pt x="139" y="1600"/>
                </a:lnTo>
                <a:lnTo>
                  <a:pt x="393" y="1600"/>
                </a:lnTo>
                <a:lnTo>
                  <a:pt x="393" y="1460"/>
                </a:lnTo>
                <a:lnTo>
                  <a:pt x="533" y="1460"/>
                </a:lnTo>
                <a:lnTo>
                  <a:pt x="673" y="1333"/>
                </a:lnTo>
                <a:lnTo>
                  <a:pt x="812" y="1333"/>
                </a:lnTo>
                <a:lnTo>
                  <a:pt x="1079" y="1066"/>
                </a:lnTo>
                <a:lnTo>
                  <a:pt x="1567" y="1066"/>
                </a:lnTo>
                <a:lnTo>
                  <a:pt x="1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0684122" y="21893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00"/>
                </a:moveTo>
                <a:lnTo>
                  <a:pt x="660" y="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0685580" y="2185255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739" y="4800"/>
                </a:moveTo>
                <a:lnTo>
                  <a:pt x="685" y="4800"/>
                </a:lnTo>
                <a:lnTo>
                  <a:pt x="685" y="4940"/>
                </a:lnTo>
                <a:lnTo>
                  <a:pt x="1600" y="4940"/>
                </a:lnTo>
                <a:lnTo>
                  <a:pt x="1739" y="4800"/>
                </a:lnTo>
                <a:close/>
              </a:path>
              <a:path w="3809" h="5080">
                <a:moveTo>
                  <a:pt x="546" y="3594"/>
                </a:moveTo>
                <a:lnTo>
                  <a:pt x="0" y="3594"/>
                </a:lnTo>
                <a:lnTo>
                  <a:pt x="0" y="4000"/>
                </a:lnTo>
                <a:lnTo>
                  <a:pt x="139" y="4000"/>
                </a:lnTo>
                <a:lnTo>
                  <a:pt x="139" y="4394"/>
                </a:lnTo>
                <a:lnTo>
                  <a:pt x="279" y="4394"/>
                </a:lnTo>
                <a:lnTo>
                  <a:pt x="406" y="4800"/>
                </a:lnTo>
                <a:lnTo>
                  <a:pt x="1879" y="4800"/>
                </a:lnTo>
                <a:lnTo>
                  <a:pt x="2146" y="4533"/>
                </a:lnTo>
                <a:lnTo>
                  <a:pt x="1206" y="4533"/>
                </a:lnTo>
                <a:lnTo>
                  <a:pt x="1079" y="4394"/>
                </a:lnTo>
                <a:lnTo>
                  <a:pt x="812" y="4279"/>
                </a:lnTo>
                <a:lnTo>
                  <a:pt x="685" y="4140"/>
                </a:lnTo>
                <a:lnTo>
                  <a:pt x="685" y="3873"/>
                </a:lnTo>
                <a:lnTo>
                  <a:pt x="546" y="3733"/>
                </a:lnTo>
                <a:lnTo>
                  <a:pt x="546" y="3594"/>
                </a:lnTo>
                <a:close/>
              </a:path>
              <a:path w="3809" h="5080">
                <a:moveTo>
                  <a:pt x="2540" y="3873"/>
                </a:moveTo>
                <a:lnTo>
                  <a:pt x="2006" y="3873"/>
                </a:lnTo>
                <a:lnTo>
                  <a:pt x="2006" y="4000"/>
                </a:lnTo>
                <a:lnTo>
                  <a:pt x="1739" y="4279"/>
                </a:lnTo>
                <a:lnTo>
                  <a:pt x="1346" y="4394"/>
                </a:lnTo>
                <a:lnTo>
                  <a:pt x="1206" y="4533"/>
                </a:lnTo>
                <a:lnTo>
                  <a:pt x="2146" y="4533"/>
                </a:lnTo>
                <a:lnTo>
                  <a:pt x="2540" y="4140"/>
                </a:lnTo>
                <a:lnTo>
                  <a:pt x="2540" y="3873"/>
                </a:lnTo>
                <a:close/>
              </a:path>
              <a:path w="3809" h="5080">
                <a:moveTo>
                  <a:pt x="2819" y="2260"/>
                </a:moveTo>
                <a:lnTo>
                  <a:pt x="2006" y="2260"/>
                </a:lnTo>
                <a:lnTo>
                  <a:pt x="2146" y="2400"/>
                </a:lnTo>
                <a:lnTo>
                  <a:pt x="2146" y="2540"/>
                </a:lnTo>
                <a:lnTo>
                  <a:pt x="2286" y="2667"/>
                </a:lnTo>
                <a:lnTo>
                  <a:pt x="2286" y="3594"/>
                </a:lnTo>
                <a:lnTo>
                  <a:pt x="2146" y="3594"/>
                </a:lnTo>
                <a:lnTo>
                  <a:pt x="2146" y="3873"/>
                </a:lnTo>
                <a:lnTo>
                  <a:pt x="2679" y="3873"/>
                </a:lnTo>
                <a:lnTo>
                  <a:pt x="2679" y="3594"/>
                </a:lnTo>
                <a:lnTo>
                  <a:pt x="2819" y="3479"/>
                </a:lnTo>
                <a:lnTo>
                  <a:pt x="2819" y="2260"/>
                </a:lnTo>
                <a:close/>
              </a:path>
              <a:path w="3809" h="5080">
                <a:moveTo>
                  <a:pt x="3213" y="0"/>
                </a:moveTo>
                <a:lnTo>
                  <a:pt x="1206" y="0"/>
                </a:lnTo>
                <a:lnTo>
                  <a:pt x="406" y="2540"/>
                </a:lnTo>
                <a:lnTo>
                  <a:pt x="939" y="2540"/>
                </a:lnTo>
                <a:lnTo>
                  <a:pt x="939" y="2400"/>
                </a:lnTo>
                <a:lnTo>
                  <a:pt x="1079" y="2400"/>
                </a:lnTo>
                <a:lnTo>
                  <a:pt x="1079" y="2260"/>
                </a:lnTo>
                <a:lnTo>
                  <a:pt x="2819" y="2260"/>
                </a:lnTo>
                <a:lnTo>
                  <a:pt x="2679" y="2133"/>
                </a:lnTo>
                <a:lnTo>
                  <a:pt x="2679" y="1993"/>
                </a:lnTo>
                <a:lnTo>
                  <a:pt x="2540" y="1993"/>
                </a:lnTo>
                <a:lnTo>
                  <a:pt x="2413" y="1866"/>
                </a:lnTo>
                <a:lnTo>
                  <a:pt x="1117" y="1866"/>
                </a:lnTo>
                <a:lnTo>
                  <a:pt x="1485" y="660"/>
                </a:lnTo>
                <a:lnTo>
                  <a:pt x="3086" y="660"/>
                </a:lnTo>
                <a:lnTo>
                  <a:pt x="3213" y="0"/>
                </a:lnTo>
                <a:close/>
              </a:path>
              <a:path w="3809" h="5080">
                <a:moveTo>
                  <a:pt x="2146" y="1600"/>
                </a:moveTo>
                <a:lnTo>
                  <a:pt x="1600" y="1600"/>
                </a:lnTo>
                <a:lnTo>
                  <a:pt x="1485" y="1739"/>
                </a:lnTo>
                <a:lnTo>
                  <a:pt x="1117" y="1866"/>
                </a:lnTo>
                <a:lnTo>
                  <a:pt x="2413" y="1866"/>
                </a:lnTo>
                <a:lnTo>
                  <a:pt x="2146" y="1739"/>
                </a:lnTo>
                <a:lnTo>
                  <a:pt x="2146" y="16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0689194" y="218525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00" y="0"/>
                </a:moveTo>
                <a:lnTo>
                  <a:pt x="266" y="0"/>
                </a:lnTo>
                <a:lnTo>
                  <a:pt x="126" y="800"/>
                </a:lnTo>
                <a:lnTo>
                  <a:pt x="0" y="1739"/>
                </a:lnTo>
                <a:lnTo>
                  <a:pt x="406" y="1739"/>
                </a:lnTo>
                <a:lnTo>
                  <a:pt x="660" y="800"/>
                </a:lnTo>
                <a:lnTo>
                  <a:pt x="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200758" y="4644964"/>
            <a:ext cx="23495" cy="1905"/>
          </a:xfrm>
          <a:custGeom>
            <a:avLst/>
            <a:gdLst/>
            <a:ahLst/>
            <a:cxnLst/>
            <a:rect l="l" t="t" r="r" b="b"/>
            <a:pathLst>
              <a:path w="23494" h="1904">
                <a:moveTo>
                  <a:pt x="0" y="342"/>
                </a:moveTo>
                <a:lnTo>
                  <a:pt x="7797" y="1358"/>
                </a:lnTo>
                <a:lnTo>
                  <a:pt x="15697" y="1244"/>
                </a:lnTo>
                <a:lnTo>
                  <a:pt x="234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230957" y="464287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63" y="203"/>
                </a:moveTo>
                <a:lnTo>
                  <a:pt x="685" y="12"/>
                </a:lnTo>
                <a:lnTo>
                  <a:pt x="393" y="0"/>
                </a:lnTo>
                <a:lnTo>
                  <a:pt x="203" y="165"/>
                </a:lnTo>
                <a:lnTo>
                  <a:pt x="12" y="342"/>
                </a:lnTo>
                <a:lnTo>
                  <a:pt x="0" y="635"/>
                </a:lnTo>
                <a:lnTo>
                  <a:pt x="165" y="825"/>
                </a:lnTo>
                <a:lnTo>
                  <a:pt x="342" y="1016"/>
                </a:lnTo>
                <a:lnTo>
                  <a:pt x="635" y="1041"/>
                </a:lnTo>
                <a:lnTo>
                  <a:pt x="825" y="863"/>
                </a:lnTo>
                <a:lnTo>
                  <a:pt x="1016" y="685"/>
                </a:lnTo>
                <a:lnTo>
                  <a:pt x="1041" y="393"/>
                </a:lnTo>
                <a:lnTo>
                  <a:pt x="863" y="2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238503" y="4629103"/>
            <a:ext cx="22225" cy="12700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12166"/>
                </a:moveTo>
                <a:lnTo>
                  <a:pt x="7810" y="9207"/>
                </a:lnTo>
                <a:lnTo>
                  <a:pt x="15151" y="5105"/>
                </a:lnTo>
                <a:lnTo>
                  <a:pt x="217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490616" y="5102647"/>
            <a:ext cx="256109" cy="10778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178542" y="4647251"/>
            <a:ext cx="15875" cy="17780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15367" y="0"/>
                </a:moveTo>
                <a:lnTo>
                  <a:pt x="9423" y="5143"/>
                </a:lnTo>
                <a:lnTo>
                  <a:pt x="4241" y="11112"/>
                </a:lnTo>
                <a:lnTo>
                  <a:pt x="0" y="177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174385" y="46709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469" y="939"/>
                </a:move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36"/>
                </a:lnTo>
                <a:lnTo>
                  <a:pt x="215" y="939"/>
                </a:lnTo>
                <a:lnTo>
                  <a:pt x="46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166455" y="4678247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4" h="24764">
                <a:moveTo>
                  <a:pt x="5422" y="0"/>
                </a:moveTo>
                <a:lnTo>
                  <a:pt x="2425" y="7797"/>
                </a:lnTo>
                <a:lnTo>
                  <a:pt x="609" y="16002"/>
                </a:lnTo>
                <a:lnTo>
                  <a:pt x="0" y="24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638704" y="4325244"/>
            <a:ext cx="103505" cy="92710"/>
          </a:xfrm>
          <a:custGeom>
            <a:avLst/>
            <a:gdLst/>
            <a:ahLst/>
            <a:cxnLst/>
            <a:rect l="l" t="t" r="r" b="b"/>
            <a:pathLst>
              <a:path w="103504" h="92710">
                <a:moveTo>
                  <a:pt x="0" y="92138"/>
                </a:moveTo>
                <a:lnTo>
                  <a:pt x="10308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720075" y="1169469"/>
            <a:ext cx="361950" cy="323215"/>
          </a:xfrm>
          <a:custGeom>
            <a:avLst/>
            <a:gdLst/>
            <a:ahLst/>
            <a:cxnLst/>
            <a:rect l="l" t="t" r="r" b="b"/>
            <a:pathLst>
              <a:path w="361950" h="323215">
                <a:moveTo>
                  <a:pt x="0" y="323151"/>
                </a:moveTo>
                <a:lnTo>
                  <a:pt x="3614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 txBox="1"/>
          <p:nvPr/>
        </p:nvSpPr>
        <p:spPr>
          <a:xfrm>
            <a:off x="10166402" y="1920397"/>
            <a:ext cx="46990" cy="1130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767" name="object 767"/>
          <p:cNvSpPr txBox="1"/>
          <p:nvPr/>
        </p:nvSpPr>
        <p:spPr>
          <a:xfrm rot="2820000">
            <a:off x="4402317" y="4199074"/>
            <a:ext cx="23618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8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4515454" y="4010242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30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580488" y="400850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933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573680" y="401317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566730" y="401932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559925" y="402546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553116" y="403174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546306" y="403788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539484" y="404402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532685" y="405016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525876" y="40564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519053" y="406258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513849" y="406872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06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500096" y="406392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06" y="0"/>
                </a:moveTo>
                <a:lnTo>
                  <a:pt x="0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533614" y="4030271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30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598642" y="402853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591707" y="40332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584896" y="403935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578087" y="40454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571276" y="40517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564455" y="405791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557656" y="40640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550845" y="40701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543897" y="407647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537092" y="408261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531881" y="40887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933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551780" y="4050301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430" y="0"/>
                </a:moveTo>
                <a:lnTo>
                  <a:pt x="0" y="630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569801" y="4070331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30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587962" y="4090361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30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497026" y="3899944"/>
            <a:ext cx="313690" cy="346710"/>
          </a:xfrm>
          <a:custGeom>
            <a:avLst/>
            <a:gdLst/>
            <a:ahLst/>
            <a:cxnLst/>
            <a:rect l="l" t="t" r="r" b="b"/>
            <a:pathLst>
              <a:path w="313689" h="346710">
                <a:moveTo>
                  <a:pt x="0" y="0"/>
                </a:moveTo>
                <a:lnTo>
                  <a:pt x="313270" y="34625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497828" y="3882584"/>
            <a:ext cx="329565" cy="364490"/>
          </a:xfrm>
          <a:custGeom>
            <a:avLst/>
            <a:gdLst/>
            <a:ahLst/>
            <a:cxnLst/>
            <a:rect l="l" t="t" r="r" b="b"/>
            <a:pathLst>
              <a:path w="329564" h="364489">
                <a:moveTo>
                  <a:pt x="0" y="0"/>
                </a:moveTo>
                <a:lnTo>
                  <a:pt x="329552" y="36427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505306" y="4068328"/>
            <a:ext cx="161290" cy="177800"/>
          </a:xfrm>
          <a:custGeom>
            <a:avLst/>
            <a:gdLst/>
            <a:ahLst/>
            <a:cxnLst/>
            <a:rect l="l" t="t" r="r" b="b"/>
            <a:pathLst>
              <a:path w="161289" h="177800">
                <a:moveTo>
                  <a:pt x="0" y="0"/>
                </a:moveTo>
                <a:lnTo>
                  <a:pt x="160769" y="17759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504300" y="406805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850" y="203"/>
                </a:moveTo>
                <a:lnTo>
                  <a:pt x="596" y="12"/>
                </a:lnTo>
                <a:lnTo>
                  <a:pt x="431" y="0"/>
                </a:lnTo>
                <a:lnTo>
                  <a:pt x="279" y="0"/>
                </a:lnTo>
                <a:lnTo>
                  <a:pt x="114" y="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507175" y="4064054"/>
            <a:ext cx="147320" cy="162560"/>
          </a:xfrm>
          <a:custGeom>
            <a:avLst/>
            <a:gdLst/>
            <a:ahLst/>
            <a:cxnLst/>
            <a:rect l="l" t="t" r="r" b="b"/>
            <a:pathLst>
              <a:path w="147320" h="162560">
                <a:moveTo>
                  <a:pt x="0" y="0"/>
                </a:moveTo>
                <a:lnTo>
                  <a:pt x="147015" y="16250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503710" y="40632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492" y="838"/>
                </a:moveTo>
                <a:lnTo>
                  <a:pt x="3047" y="355"/>
                </a:lnTo>
                <a:lnTo>
                  <a:pt x="2438" y="63"/>
                </a:lnTo>
                <a:lnTo>
                  <a:pt x="1790" y="25"/>
                </a:lnTo>
                <a:lnTo>
                  <a:pt x="1130" y="0"/>
                </a:lnTo>
                <a:lnTo>
                  <a:pt x="495" y="228"/>
                </a:lnTo>
                <a:lnTo>
                  <a:pt x="0" y="6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567798" y="3986472"/>
            <a:ext cx="166370" cy="183515"/>
          </a:xfrm>
          <a:custGeom>
            <a:avLst/>
            <a:gdLst/>
            <a:ahLst/>
            <a:cxnLst/>
            <a:rect l="l" t="t" r="r" b="b"/>
            <a:pathLst>
              <a:path w="166370" h="183514">
                <a:moveTo>
                  <a:pt x="0" y="0"/>
                </a:moveTo>
                <a:lnTo>
                  <a:pt x="165849" y="1832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564326" y="3988075"/>
            <a:ext cx="167005" cy="184785"/>
          </a:xfrm>
          <a:custGeom>
            <a:avLst/>
            <a:gdLst/>
            <a:ahLst/>
            <a:cxnLst/>
            <a:rect l="l" t="t" r="r" b="b"/>
            <a:pathLst>
              <a:path w="167004" h="184785">
                <a:moveTo>
                  <a:pt x="0" y="0"/>
                </a:moveTo>
                <a:lnTo>
                  <a:pt x="166776" y="184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563247" y="398457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92" y="0"/>
                </a:moveTo>
                <a:lnTo>
                  <a:pt x="76" y="914"/>
                </a:lnTo>
                <a:lnTo>
                  <a:pt x="0" y="2476"/>
                </a:lnTo>
                <a:lnTo>
                  <a:pt x="914" y="349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564460" y="398126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40"/>
                </a:moveTo>
                <a:lnTo>
                  <a:pt x="36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567798" y="39840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604386" y="4101574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4" h="20954">
                <a:moveTo>
                  <a:pt x="18161" y="20434"/>
                </a:moveTo>
                <a:lnTo>
                  <a:pt x="0" y="406"/>
                </a:ln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603586" y="4101977"/>
            <a:ext cx="1270" cy="11430"/>
          </a:xfrm>
          <a:custGeom>
            <a:avLst/>
            <a:gdLst/>
            <a:ahLst/>
            <a:cxnLst/>
            <a:rect l="l" t="t" r="r" b="b"/>
            <a:pathLst>
              <a:path w="1270" h="11429">
                <a:moveTo>
                  <a:pt x="800" y="0"/>
                </a:moveTo>
                <a:lnTo>
                  <a:pt x="0" y="109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569135" y="4050039"/>
            <a:ext cx="52705" cy="83820"/>
          </a:xfrm>
          <a:custGeom>
            <a:avLst/>
            <a:gdLst/>
            <a:ahLst/>
            <a:cxnLst/>
            <a:rect l="l" t="t" r="r" b="b"/>
            <a:pathLst>
              <a:path w="52704" h="83820">
                <a:moveTo>
                  <a:pt x="0" y="83451"/>
                </a:moveTo>
                <a:lnTo>
                  <a:pt x="20027" y="45123"/>
                </a:lnTo>
                <a:lnTo>
                  <a:pt x="16687" y="39116"/>
                </a:lnTo>
                <a:lnTo>
                  <a:pt x="28448" y="43395"/>
                </a:lnTo>
                <a:lnTo>
                  <a:pt x="24307" y="36982"/>
                </a:lnTo>
                <a:lnTo>
                  <a:pt x="523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 txBox="1"/>
          <p:nvPr/>
        </p:nvSpPr>
        <p:spPr>
          <a:xfrm rot="8160000">
            <a:off x="4683633" y="4198458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4317965" y="4033075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614" y="0"/>
                </a:moveTo>
                <a:lnTo>
                  <a:pt x="0" y="1228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335045" y="404215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26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585691" y="400382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4607858" y="402746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606122" y="402560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554044" y="411266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558984" y="410638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565796" y="410024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572605" y="409409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579550" y="40879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586359" y="408168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593169" y="40755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599980" y="406939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606790" y="406311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613600" y="40569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620409" y="405243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657797" y="408355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652322" y="408849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645521" y="409303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4638710" y="409917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4631888" y="41053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4625090" y="41115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4618280" y="411773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4611470" y="412387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4604527" y="41300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597716" y="413629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590905" y="41424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585962" y="41485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634162" y="406846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627360" y="407300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620550" y="407914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613739" y="408528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606917" y="40915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600120" y="40977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593309" y="410384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586499" y="410999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579556" y="411626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572745" y="41224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567802" y="41285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659936" y="408582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 txBox="1"/>
          <p:nvPr/>
        </p:nvSpPr>
        <p:spPr>
          <a:xfrm rot="8220000">
            <a:off x="4519630" y="4020128"/>
            <a:ext cx="39676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4545770" y="40373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674" y="4343"/>
                </a:moveTo>
                <a:lnTo>
                  <a:pt x="8674" y="1943"/>
                </a:lnTo>
                <a:lnTo>
                  <a:pt x="6730" y="0"/>
                </a:lnTo>
                <a:lnTo>
                  <a:pt x="4330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30" y="8686"/>
                </a:lnTo>
                <a:lnTo>
                  <a:pt x="6730" y="8686"/>
                </a:lnTo>
                <a:lnTo>
                  <a:pt x="8674" y="6743"/>
                </a:lnTo>
                <a:lnTo>
                  <a:pt x="8674" y="43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553777" y="404536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0"/>
                </a:moveTo>
                <a:lnTo>
                  <a:pt x="30175" y="33388"/>
                </a:lnTo>
                <a:lnTo>
                  <a:pt x="33388" y="249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575815" y="407874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39">
                <a:moveTo>
                  <a:pt x="8140" y="0"/>
                </a:moveTo>
                <a:lnTo>
                  <a:pt x="0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607324" y="4111859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625484" y="4131889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643644" y="4151919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661805" y="4171948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69570" y="0"/>
                </a:moveTo>
                <a:lnTo>
                  <a:pt x="0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648453" y="4319635"/>
            <a:ext cx="81280" cy="73660"/>
          </a:xfrm>
          <a:custGeom>
            <a:avLst/>
            <a:gdLst/>
            <a:ahLst/>
            <a:cxnLst/>
            <a:rect l="l" t="t" r="r" b="b"/>
            <a:pathLst>
              <a:path w="81279" h="73660">
                <a:moveTo>
                  <a:pt x="80784" y="0"/>
                </a:moveTo>
                <a:lnTo>
                  <a:pt x="0" y="7317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677159" y="41049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671824" y="41098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4664877" y="41143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658073" y="412067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4651261" y="412681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644453" y="413295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4637642" y="413910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4630831" y="41453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4624021" y="415151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4617072" y="415766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4610267" y="416393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605324" y="417008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679298" y="41071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697459" y="412721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715485" y="414724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4733645" y="41672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496492" y="406725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40"/>
                </a:moveTo>
                <a:lnTo>
                  <a:pt x="36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4500765" y="40700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600"/>
                </a:moveTo>
                <a:lnTo>
                  <a:pt x="17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453093" y="4103183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289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471254" y="4123213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289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489282" y="4143242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289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507441" y="4163273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289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500632" y="4072466"/>
            <a:ext cx="160655" cy="177800"/>
          </a:xfrm>
          <a:custGeom>
            <a:avLst/>
            <a:gdLst/>
            <a:ahLst/>
            <a:cxnLst/>
            <a:rect l="l" t="t" r="r" b="b"/>
            <a:pathLst>
              <a:path w="160654" h="177800">
                <a:moveTo>
                  <a:pt x="0" y="0"/>
                </a:moveTo>
                <a:lnTo>
                  <a:pt x="160642" y="1777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500490" y="40715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15" y="0"/>
                </a:moveTo>
                <a:lnTo>
                  <a:pt x="88" y="101"/>
                </a:lnTo>
                <a:lnTo>
                  <a:pt x="25" y="254"/>
                </a:lnTo>
                <a:lnTo>
                  <a:pt x="12" y="419"/>
                </a:lnTo>
                <a:lnTo>
                  <a:pt x="0" y="584"/>
                </a:lnTo>
                <a:lnTo>
                  <a:pt x="50" y="7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496225" y="4074069"/>
            <a:ext cx="165100" cy="181610"/>
          </a:xfrm>
          <a:custGeom>
            <a:avLst/>
            <a:gdLst/>
            <a:ahLst/>
            <a:cxnLst/>
            <a:rect l="l" t="t" r="r" b="b"/>
            <a:pathLst>
              <a:path w="165100" h="181610">
                <a:moveTo>
                  <a:pt x="0" y="0"/>
                </a:moveTo>
                <a:lnTo>
                  <a:pt x="164515" y="1816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495532" y="407043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838" y="0"/>
                </a:moveTo>
                <a:lnTo>
                  <a:pt x="355" y="444"/>
                </a:lnTo>
                <a:lnTo>
                  <a:pt x="63" y="1054"/>
                </a:lnTo>
                <a:lnTo>
                  <a:pt x="25" y="1714"/>
                </a:lnTo>
                <a:lnTo>
                  <a:pt x="0" y="2362"/>
                </a:lnTo>
                <a:lnTo>
                  <a:pt x="228" y="3009"/>
                </a:lnTo>
                <a:lnTo>
                  <a:pt x="660" y="349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4413034" y="4126682"/>
            <a:ext cx="166370" cy="183515"/>
          </a:xfrm>
          <a:custGeom>
            <a:avLst/>
            <a:gdLst/>
            <a:ahLst/>
            <a:cxnLst/>
            <a:rect l="l" t="t" r="r" b="b"/>
            <a:pathLst>
              <a:path w="166370" h="183514">
                <a:moveTo>
                  <a:pt x="0" y="0"/>
                </a:moveTo>
                <a:lnTo>
                  <a:pt x="165849" y="18307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414903" y="4123209"/>
            <a:ext cx="167005" cy="184785"/>
          </a:xfrm>
          <a:custGeom>
            <a:avLst/>
            <a:gdLst/>
            <a:ahLst/>
            <a:cxnLst/>
            <a:rect l="l" t="t" r="r" b="b"/>
            <a:pathLst>
              <a:path w="167004" h="184785">
                <a:moveTo>
                  <a:pt x="0" y="0"/>
                </a:moveTo>
                <a:lnTo>
                  <a:pt x="166916" y="184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411306" y="4122129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492" y="1092"/>
                </a:moveTo>
                <a:lnTo>
                  <a:pt x="2578" y="76"/>
                </a:lnTo>
                <a:lnTo>
                  <a:pt x="1015" y="0"/>
                </a:lnTo>
                <a:lnTo>
                  <a:pt x="0" y="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407825" y="412307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606" y="0"/>
                </a:moveTo>
                <a:lnTo>
                  <a:pt x="0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410227" y="412668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522665" y="417448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761" y="20027"/>
                </a:moveTo>
                <a:lnTo>
                  <a:pt x="1600" y="0"/>
                </a:lnTo>
                <a:lnTo>
                  <a:pt x="0" y="132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524266" y="4174486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0"/>
                </a:moveTo>
                <a:lnTo>
                  <a:pt x="10947" y="2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521466" y="410558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514659" y="41101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507848" y="411626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501038" y="412254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494089" y="41286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487284" y="413482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4480474" y="414110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4473665" y="414724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4466854" y="415338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4460044" y="41596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4454961" y="416580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4449486" y="417074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4447750" y="416887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539626" y="412561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532819" y="41301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4525869" y="413629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7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4519053" y="414257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46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4512255" y="414871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505445" y="415485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498635" y="416113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491825" y="41672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485014" y="417341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478205" y="417969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533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473121" y="418583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467646" y="419077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465911" y="418890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4500364" y="422602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505839" y="422108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510780" y="421494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4517590" y="420880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4524400" y="420266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4531211" y="419638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538154" y="41902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544964" y="418410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551775" y="41778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4558584" y="417168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565394" y="41655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4572205" y="416100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4482204" y="420599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4487679" y="42010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4492619" y="41949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4499562" y="418877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506374" y="41824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513183" y="417635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519993" y="417021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526804" y="416407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533614" y="415779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540424" y="415165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547234" y="41455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554178" y="4140973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502365" y="422830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 txBox="1"/>
          <p:nvPr/>
        </p:nvSpPr>
        <p:spPr>
          <a:xfrm rot="8280000">
            <a:off x="4460787" y="4112067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4483411" y="413028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674" y="4343"/>
                </a:moveTo>
                <a:lnTo>
                  <a:pt x="8674" y="1943"/>
                </a:lnTo>
                <a:lnTo>
                  <a:pt x="6730" y="0"/>
                </a:lnTo>
                <a:lnTo>
                  <a:pt x="4330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43"/>
                </a:lnTo>
                <a:lnTo>
                  <a:pt x="0" y="6743"/>
                </a:lnTo>
                <a:lnTo>
                  <a:pt x="1943" y="8686"/>
                </a:lnTo>
                <a:lnTo>
                  <a:pt x="4330" y="8686"/>
                </a:lnTo>
                <a:lnTo>
                  <a:pt x="6730" y="8686"/>
                </a:lnTo>
                <a:lnTo>
                  <a:pt x="8674" y="6743"/>
                </a:lnTo>
                <a:lnTo>
                  <a:pt x="8674" y="43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491151" y="4138566"/>
            <a:ext cx="30480" cy="36195"/>
          </a:xfrm>
          <a:custGeom>
            <a:avLst/>
            <a:gdLst/>
            <a:ahLst/>
            <a:cxnLst/>
            <a:rect l="l" t="t" r="r" b="b"/>
            <a:pathLst>
              <a:path w="30479" h="36195">
                <a:moveTo>
                  <a:pt x="0" y="0"/>
                </a:moveTo>
                <a:lnTo>
                  <a:pt x="30175" y="33388"/>
                </a:lnTo>
                <a:lnTo>
                  <a:pt x="21501" y="356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521329" y="4164074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4">
                <a:moveTo>
                  <a:pt x="0" y="7874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526938" y="4184632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303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544964" y="4204662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303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563125" y="4224691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303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4581285" y="4244722"/>
            <a:ext cx="69850" cy="63500"/>
          </a:xfrm>
          <a:custGeom>
            <a:avLst/>
            <a:gdLst/>
            <a:ahLst/>
            <a:cxnLst/>
            <a:rect l="l" t="t" r="r" b="b"/>
            <a:pathLst>
              <a:path w="69850" h="63500">
                <a:moveTo>
                  <a:pt x="0" y="63030"/>
                </a:moveTo>
                <a:lnTo>
                  <a:pt x="695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4599179" y="417969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4519726" y="424753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525201" y="424259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4530143" y="423645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537086" y="42301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543896" y="422402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550707" y="421788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557516" y="42116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564326" y="420546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571137" y="419932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4577947" y="419318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584890" y="418690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591701" y="418236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543362" y="426262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548302" y="425648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4555112" y="425019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4562057" y="424405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4568866" y="423791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4575678" y="423163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4582487" y="422549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4589297" y="421935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4596108" y="42132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4602916" y="420693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4609727" y="420239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4561522" y="428265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4566462" y="427651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4573273" y="427022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4580083" y="426408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4586893" y="425794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4593837" y="425166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4600647" y="424552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4607458" y="423938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4614267" y="423324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621078" y="42269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4627887" y="42224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4579550" y="43026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400"/>
                </a:moveTo>
                <a:lnTo>
                  <a:pt x="28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4584623" y="429654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4591433" y="429025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4598244" y="42841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4605054" y="427797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611863" y="427169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618675" y="426555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625618" y="425941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632429" y="425327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4639238" y="424699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646048" y="424245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4597176" y="4177420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4521727" y="424979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06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4502500" y="40683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8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335054" y="4046432"/>
            <a:ext cx="313690" cy="346710"/>
          </a:xfrm>
          <a:custGeom>
            <a:avLst/>
            <a:gdLst/>
            <a:ahLst/>
            <a:cxnLst/>
            <a:rect l="l" t="t" r="r" b="b"/>
            <a:pathLst>
              <a:path w="313689" h="346710">
                <a:moveTo>
                  <a:pt x="313397" y="34637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4478466" y="4222823"/>
            <a:ext cx="24765" cy="27305"/>
          </a:xfrm>
          <a:custGeom>
            <a:avLst/>
            <a:gdLst/>
            <a:ahLst/>
            <a:cxnLst/>
            <a:rect l="l" t="t" r="r" b="b"/>
            <a:pathLst>
              <a:path w="24764" h="27304">
                <a:moveTo>
                  <a:pt x="24434" y="2697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4317965" y="4045362"/>
            <a:ext cx="329565" cy="364490"/>
          </a:xfrm>
          <a:custGeom>
            <a:avLst/>
            <a:gdLst/>
            <a:ahLst/>
            <a:cxnLst/>
            <a:rect l="l" t="t" r="r" b="b"/>
            <a:pathLst>
              <a:path w="329564" h="364489">
                <a:moveTo>
                  <a:pt x="329552" y="36427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4326235" y="405457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73" y="334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4654194" y="4226563"/>
            <a:ext cx="17780" cy="29209"/>
          </a:xfrm>
          <a:custGeom>
            <a:avLst/>
            <a:gdLst/>
            <a:ahLst/>
            <a:cxnLst/>
            <a:rect l="l" t="t" r="r" b="b"/>
            <a:pathLst>
              <a:path w="17779" h="29210">
                <a:moveTo>
                  <a:pt x="0" y="0"/>
                </a:moveTo>
                <a:lnTo>
                  <a:pt x="7607" y="8280"/>
                </a:lnTo>
                <a:lnTo>
                  <a:pt x="17487" y="19227"/>
                </a:lnTo>
                <a:lnTo>
                  <a:pt x="6540" y="2910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4661265" y="424592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13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4404358" y="3897139"/>
            <a:ext cx="77470" cy="70485"/>
          </a:xfrm>
          <a:custGeom>
            <a:avLst/>
            <a:gdLst/>
            <a:ahLst/>
            <a:cxnLst/>
            <a:rect l="l" t="t" r="r" b="b"/>
            <a:pathLst>
              <a:path w="77470" h="70485">
                <a:moveTo>
                  <a:pt x="77444" y="0"/>
                </a:moveTo>
                <a:lnTo>
                  <a:pt x="0" y="6997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4335050" y="3899944"/>
            <a:ext cx="162560" cy="146685"/>
          </a:xfrm>
          <a:custGeom>
            <a:avLst/>
            <a:gdLst/>
            <a:ahLst/>
            <a:cxnLst/>
            <a:rect l="l" t="t" r="r" b="b"/>
            <a:pathLst>
              <a:path w="162560" h="146685">
                <a:moveTo>
                  <a:pt x="161975" y="0"/>
                </a:moveTo>
                <a:lnTo>
                  <a:pt x="0" y="146481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4383124" y="400262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266" y="0"/>
                </a:moveTo>
                <a:lnTo>
                  <a:pt x="0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4395141" y="4130821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0"/>
                </a:moveTo>
                <a:lnTo>
                  <a:pt x="29641" y="3271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4334650" y="3968447"/>
            <a:ext cx="68580" cy="61594"/>
          </a:xfrm>
          <a:custGeom>
            <a:avLst/>
            <a:gdLst/>
            <a:ahLst/>
            <a:cxnLst/>
            <a:rect l="l" t="t" r="r" b="b"/>
            <a:pathLst>
              <a:path w="68579" h="61595">
                <a:moveTo>
                  <a:pt x="0" y="61556"/>
                </a:moveTo>
                <a:lnTo>
                  <a:pt x="68097" y="0"/>
                </a:lnTo>
                <a:lnTo>
                  <a:pt x="40728" y="24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4457367" y="3894197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39" h="25400">
                <a:moveTo>
                  <a:pt x="0" y="24841"/>
                </a:moveTo>
                <a:lnTo>
                  <a:pt x="27368" y="0"/>
                </a:lnTo>
                <a:lnTo>
                  <a:pt x="0" y="248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4506640" y="3891931"/>
            <a:ext cx="244475" cy="269875"/>
          </a:xfrm>
          <a:custGeom>
            <a:avLst/>
            <a:gdLst/>
            <a:ahLst/>
            <a:cxnLst/>
            <a:rect l="l" t="t" r="r" b="b"/>
            <a:pathLst>
              <a:path w="244475" h="269875">
                <a:moveTo>
                  <a:pt x="0" y="0"/>
                </a:moveTo>
                <a:lnTo>
                  <a:pt x="244233" y="26987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4506640" y="3891931"/>
            <a:ext cx="41910" cy="45720"/>
          </a:xfrm>
          <a:custGeom>
            <a:avLst/>
            <a:gdLst/>
            <a:ahLst/>
            <a:cxnLst/>
            <a:rect l="l" t="t" r="r" b="b"/>
            <a:pathLst>
              <a:path w="41910" h="45720">
                <a:moveTo>
                  <a:pt x="0" y="0"/>
                </a:moveTo>
                <a:lnTo>
                  <a:pt x="41389" y="456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588362" y="3981665"/>
            <a:ext cx="83820" cy="92710"/>
          </a:xfrm>
          <a:custGeom>
            <a:avLst/>
            <a:gdLst/>
            <a:ahLst/>
            <a:cxnLst/>
            <a:rect l="l" t="t" r="r" b="b"/>
            <a:pathLst>
              <a:path w="83820" h="92710">
                <a:moveTo>
                  <a:pt x="0" y="0"/>
                </a:moveTo>
                <a:lnTo>
                  <a:pt x="83591" y="922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506640" y="3891931"/>
            <a:ext cx="41910" cy="45720"/>
          </a:xfrm>
          <a:custGeom>
            <a:avLst/>
            <a:gdLst/>
            <a:ahLst/>
            <a:cxnLst/>
            <a:rect l="l" t="t" r="r" b="b"/>
            <a:pathLst>
              <a:path w="41910" h="45720">
                <a:moveTo>
                  <a:pt x="0" y="0"/>
                </a:moveTo>
                <a:lnTo>
                  <a:pt x="41389" y="456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588362" y="3981665"/>
            <a:ext cx="83820" cy="92710"/>
          </a:xfrm>
          <a:custGeom>
            <a:avLst/>
            <a:gdLst/>
            <a:ahLst/>
            <a:cxnLst/>
            <a:rect l="l" t="t" r="r" b="b"/>
            <a:pathLst>
              <a:path w="83820" h="92710">
                <a:moveTo>
                  <a:pt x="0" y="0"/>
                </a:moveTo>
                <a:lnTo>
                  <a:pt x="83591" y="922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736181" y="431816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340" y="4673"/>
                </a:moveTo>
                <a:lnTo>
                  <a:pt x="4546" y="3606"/>
                </a:lnTo>
                <a:lnTo>
                  <a:pt x="2806" y="1739"/>
                </a:lnTo>
                <a:lnTo>
                  <a:pt x="1206" y="0"/>
                </a:lnTo>
                <a:lnTo>
                  <a:pt x="0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802678" y="426314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39" y="20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799474" y="425714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06" y="33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801209" y="426048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73" y="2666"/>
                </a:moveTo>
                <a:lnTo>
                  <a:pt x="0" y="927"/>
                </a:ln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804413" y="42640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729645" y="4315897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3733" y="0"/>
                </a:moveTo>
                <a:lnTo>
                  <a:pt x="0" y="3340"/>
                </a:lnTo>
                <a:lnTo>
                  <a:pt x="9080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738721" y="432284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800" y="0"/>
                </a:moveTo>
                <a:lnTo>
                  <a:pt x="3606" y="3200"/>
                </a:lnTo>
                <a:lnTo>
                  <a:pt x="0" y="6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733376" y="431590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06" y="320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740060" y="4191573"/>
            <a:ext cx="59055" cy="66040"/>
          </a:xfrm>
          <a:custGeom>
            <a:avLst/>
            <a:gdLst/>
            <a:ahLst/>
            <a:cxnLst/>
            <a:rect l="l" t="t" r="r" b="b"/>
            <a:pathLst>
              <a:path w="59054" h="66039">
                <a:moveTo>
                  <a:pt x="59016" y="6583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736855" y="4194384"/>
            <a:ext cx="59055" cy="66040"/>
          </a:xfrm>
          <a:custGeom>
            <a:avLst/>
            <a:gdLst/>
            <a:ahLst/>
            <a:cxnLst/>
            <a:rect l="l" t="t" r="r" b="b"/>
            <a:pathLst>
              <a:path w="59054" h="66039">
                <a:moveTo>
                  <a:pt x="59016" y="6596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805620" y="426408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0"/>
                </a:moveTo>
                <a:lnTo>
                  <a:pt x="2806" y="3200"/>
                </a:lnTo>
                <a:lnTo>
                  <a:pt x="65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710944" y="4191487"/>
            <a:ext cx="29209" cy="121920"/>
          </a:xfrm>
          <a:custGeom>
            <a:avLst/>
            <a:gdLst/>
            <a:ahLst/>
            <a:cxnLst/>
            <a:rect l="l" t="t" r="r" b="b"/>
            <a:pathLst>
              <a:path w="29210" h="121920">
                <a:moveTo>
                  <a:pt x="29100" y="0"/>
                </a:moveTo>
                <a:lnTo>
                  <a:pt x="3357" y="41411"/>
                </a:lnTo>
                <a:lnTo>
                  <a:pt x="0" y="65073"/>
                </a:lnTo>
                <a:lnTo>
                  <a:pt x="732" y="77028"/>
                </a:lnTo>
                <a:lnTo>
                  <a:pt x="3085" y="88831"/>
                </a:lnTo>
                <a:lnTo>
                  <a:pt x="7067" y="100305"/>
                </a:lnTo>
                <a:lnTo>
                  <a:pt x="12688" y="111275"/>
                </a:lnTo>
                <a:lnTo>
                  <a:pt x="19957" y="1215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803082" y="4253939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080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4795877" y="425741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4799477" y="425394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200"/>
                </a:moveTo>
                <a:lnTo>
                  <a:pt x="36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0557532" y="3260857"/>
            <a:ext cx="0" cy="805815"/>
          </a:xfrm>
          <a:custGeom>
            <a:avLst/>
            <a:gdLst/>
            <a:ahLst/>
            <a:cxnLst/>
            <a:rect l="l" t="t" r="r" b="b"/>
            <a:pathLst>
              <a:path h="805814">
                <a:moveTo>
                  <a:pt x="0" y="0"/>
                </a:moveTo>
                <a:lnTo>
                  <a:pt x="0" y="80533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0545781" y="3275679"/>
            <a:ext cx="0" cy="755015"/>
          </a:xfrm>
          <a:custGeom>
            <a:avLst/>
            <a:gdLst/>
            <a:ahLst/>
            <a:cxnLst/>
            <a:rect l="l" t="t" r="r" b="b"/>
            <a:pathLst>
              <a:path h="755014">
                <a:moveTo>
                  <a:pt x="0" y="0"/>
                </a:moveTo>
                <a:lnTo>
                  <a:pt x="0" y="754862"/>
                </a:lnTo>
              </a:path>
            </a:pathLst>
          </a:custGeom>
          <a:ln w="72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9733241" y="3278083"/>
            <a:ext cx="635" cy="57785"/>
          </a:xfrm>
          <a:custGeom>
            <a:avLst/>
            <a:gdLst/>
            <a:ahLst/>
            <a:cxnLst/>
            <a:rect l="l" t="t" r="r" b="b"/>
            <a:pathLst>
              <a:path w="634" h="57785">
                <a:moveTo>
                  <a:pt x="126" y="0"/>
                </a:moveTo>
                <a:lnTo>
                  <a:pt x="0" y="5768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9732034" y="3699111"/>
            <a:ext cx="0" cy="331470"/>
          </a:xfrm>
          <a:custGeom>
            <a:avLst/>
            <a:gdLst/>
            <a:ahLst/>
            <a:cxnLst/>
            <a:rect l="l" t="t" r="r" b="b"/>
            <a:pathLst>
              <a:path h="331470">
                <a:moveTo>
                  <a:pt x="0" y="0"/>
                </a:moveTo>
                <a:lnTo>
                  <a:pt x="0" y="33143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9717613" y="3263394"/>
            <a:ext cx="635" cy="337820"/>
          </a:xfrm>
          <a:custGeom>
            <a:avLst/>
            <a:gdLst/>
            <a:ahLst/>
            <a:cxnLst/>
            <a:rect l="l" t="t" r="r" b="b"/>
            <a:pathLst>
              <a:path w="634" h="337820">
                <a:moveTo>
                  <a:pt x="266" y="0"/>
                </a:moveTo>
                <a:lnTo>
                  <a:pt x="0" y="3375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9717073" y="3700980"/>
            <a:ext cx="635" cy="421640"/>
          </a:xfrm>
          <a:custGeom>
            <a:avLst/>
            <a:gdLst/>
            <a:ahLst/>
            <a:cxnLst/>
            <a:rect l="l" t="t" r="r" b="b"/>
            <a:pathLst>
              <a:path w="634" h="421639">
                <a:moveTo>
                  <a:pt x="406" y="0"/>
                </a:moveTo>
                <a:lnTo>
                  <a:pt x="0" y="42115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9570225" y="3131062"/>
            <a:ext cx="0" cy="686435"/>
          </a:xfrm>
          <a:custGeom>
            <a:avLst/>
            <a:gdLst/>
            <a:ahLst/>
            <a:cxnLst/>
            <a:rect l="l" t="t" r="r" b="b"/>
            <a:pathLst>
              <a:path h="686435">
                <a:moveTo>
                  <a:pt x="0" y="0"/>
                </a:moveTo>
                <a:lnTo>
                  <a:pt x="0" y="685825"/>
                </a:lnTo>
              </a:path>
            </a:pathLst>
          </a:custGeom>
          <a:ln w="70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9569659" y="3911160"/>
            <a:ext cx="635" cy="252095"/>
          </a:xfrm>
          <a:custGeom>
            <a:avLst/>
            <a:gdLst/>
            <a:ahLst/>
            <a:cxnLst/>
            <a:rect l="l" t="t" r="r" b="b"/>
            <a:pathLst>
              <a:path w="634" h="252095">
                <a:moveTo>
                  <a:pt x="266" y="0"/>
                </a:moveTo>
                <a:lnTo>
                  <a:pt x="0" y="25171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9555371" y="3131062"/>
            <a:ext cx="0" cy="681990"/>
          </a:xfrm>
          <a:custGeom>
            <a:avLst/>
            <a:gdLst/>
            <a:ahLst/>
            <a:cxnLst/>
            <a:rect l="l" t="t" r="r" b="b"/>
            <a:pathLst>
              <a:path h="681989">
                <a:moveTo>
                  <a:pt x="0" y="0"/>
                </a:moveTo>
                <a:lnTo>
                  <a:pt x="0" y="681951"/>
                </a:lnTo>
              </a:path>
            </a:pathLst>
          </a:custGeom>
          <a:ln w="72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9555040" y="3911961"/>
            <a:ext cx="0" cy="236220"/>
          </a:xfrm>
          <a:custGeom>
            <a:avLst/>
            <a:gdLst/>
            <a:ahLst/>
            <a:cxnLst/>
            <a:rect l="l" t="t" r="r" b="b"/>
            <a:pathLst>
              <a:path h="236220">
                <a:moveTo>
                  <a:pt x="0" y="0"/>
                </a:moveTo>
                <a:lnTo>
                  <a:pt x="0" y="23608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188808" y="3858945"/>
            <a:ext cx="617855" cy="550545"/>
          </a:xfrm>
          <a:custGeom>
            <a:avLst/>
            <a:gdLst/>
            <a:ahLst/>
            <a:cxnLst/>
            <a:rect l="l" t="t" r="r" b="b"/>
            <a:pathLst>
              <a:path w="617854" h="550545">
                <a:moveTo>
                  <a:pt x="0" y="550024"/>
                </a:moveTo>
                <a:lnTo>
                  <a:pt x="61744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177858" y="3843329"/>
            <a:ext cx="626745" cy="555625"/>
          </a:xfrm>
          <a:custGeom>
            <a:avLst/>
            <a:gdLst/>
            <a:ahLst/>
            <a:cxnLst/>
            <a:rect l="l" t="t" r="r" b="b"/>
            <a:pathLst>
              <a:path w="626745" h="555625">
                <a:moveTo>
                  <a:pt x="0" y="555625"/>
                </a:moveTo>
                <a:lnTo>
                  <a:pt x="62626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164471" y="5076364"/>
            <a:ext cx="168910" cy="0"/>
          </a:xfrm>
          <a:custGeom>
            <a:avLst/>
            <a:gdLst/>
            <a:ahLst/>
            <a:cxnLst/>
            <a:rect l="l" t="t" r="r" b="b"/>
            <a:pathLst>
              <a:path w="168909">
                <a:moveTo>
                  <a:pt x="0" y="0"/>
                </a:moveTo>
                <a:lnTo>
                  <a:pt x="16864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8474292" y="5076364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>
                <a:moveTo>
                  <a:pt x="0" y="0"/>
                </a:moveTo>
                <a:lnTo>
                  <a:pt x="9667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0450973" y="2219704"/>
            <a:ext cx="10160" cy="186690"/>
          </a:xfrm>
          <a:custGeom>
            <a:avLst/>
            <a:gdLst/>
            <a:ahLst/>
            <a:cxnLst/>
            <a:rect l="l" t="t" r="r" b="b"/>
            <a:pathLst>
              <a:path w="10159" h="186689">
                <a:moveTo>
                  <a:pt x="9613" y="0"/>
                </a:moveTo>
                <a:lnTo>
                  <a:pt x="0" y="89598"/>
                </a:lnTo>
                <a:lnTo>
                  <a:pt x="9613" y="186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0458847" y="2220772"/>
            <a:ext cx="6350" cy="184785"/>
          </a:xfrm>
          <a:custGeom>
            <a:avLst/>
            <a:gdLst/>
            <a:ahLst/>
            <a:cxnLst/>
            <a:rect l="l" t="t" r="r" b="b"/>
            <a:pathLst>
              <a:path w="6350" h="184785">
                <a:moveTo>
                  <a:pt x="6146" y="0"/>
                </a:moveTo>
                <a:lnTo>
                  <a:pt x="0" y="92532"/>
                </a:lnTo>
                <a:lnTo>
                  <a:pt x="6146" y="184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0460587" y="240598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0"/>
                </a:moveTo>
                <a:lnTo>
                  <a:pt x="14820" y="2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0464994" y="2404920"/>
            <a:ext cx="513715" cy="7620"/>
          </a:xfrm>
          <a:custGeom>
            <a:avLst/>
            <a:gdLst/>
            <a:ahLst/>
            <a:cxnLst/>
            <a:rect l="l" t="t" r="r" b="b"/>
            <a:pathLst>
              <a:path w="513715" h="7619">
                <a:moveTo>
                  <a:pt x="0" y="126"/>
                </a:moveTo>
                <a:lnTo>
                  <a:pt x="32981" y="1866"/>
                </a:lnTo>
                <a:lnTo>
                  <a:pt x="47269" y="7073"/>
                </a:lnTo>
                <a:lnTo>
                  <a:pt x="78778" y="7607"/>
                </a:lnTo>
                <a:lnTo>
                  <a:pt x="99212" y="4533"/>
                </a:lnTo>
                <a:lnTo>
                  <a:pt x="292976" y="5740"/>
                </a:lnTo>
                <a:lnTo>
                  <a:pt x="5135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0983366" y="2220770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179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0978694" y="2220776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179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0636984" y="2387826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4">
                <a:moveTo>
                  <a:pt x="0" y="16954"/>
                </a:moveTo>
                <a:lnTo>
                  <a:pt x="32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0606411" y="2312909"/>
            <a:ext cx="18415" cy="88265"/>
          </a:xfrm>
          <a:custGeom>
            <a:avLst/>
            <a:gdLst/>
            <a:ahLst/>
            <a:cxnLst/>
            <a:rect l="l" t="t" r="r" b="b"/>
            <a:pathLst>
              <a:path w="18415" h="88264">
                <a:moveTo>
                  <a:pt x="18021" y="88265"/>
                </a:moveTo>
                <a:lnTo>
                  <a:pt x="3200" y="4218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0656351" y="2312911"/>
            <a:ext cx="8255" cy="70485"/>
          </a:xfrm>
          <a:custGeom>
            <a:avLst/>
            <a:gdLst/>
            <a:ahLst/>
            <a:cxnLst/>
            <a:rect l="l" t="t" r="r" b="b"/>
            <a:pathLst>
              <a:path w="8254" h="70485">
                <a:moveTo>
                  <a:pt x="7874" y="70370"/>
                </a:moveTo>
                <a:lnTo>
                  <a:pt x="1193" y="356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0477281" y="2312909"/>
            <a:ext cx="2540" cy="93345"/>
          </a:xfrm>
          <a:custGeom>
            <a:avLst/>
            <a:gdLst/>
            <a:ahLst/>
            <a:cxnLst/>
            <a:rect l="l" t="t" r="r" b="b"/>
            <a:pathLst>
              <a:path w="2540" h="93344">
                <a:moveTo>
                  <a:pt x="2133" y="929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0479015" y="2394898"/>
            <a:ext cx="141605" cy="3175"/>
          </a:xfrm>
          <a:custGeom>
            <a:avLst/>
            <a:gdLst/>
            <a:ahLst/>
            <a:cxnLst/>
            <a:rect l="l" t="t" r="r" b="b"/>
            <a:pathLst>
              <a:path w="141604" h="3175">
                <a:moveTo>
                  <a:pt x="0" y="0"/>
                </a:moveTo>
                <a:lnTo>
                  <a:pt x="141541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0466730" y="2359379"/>
            <a:ext cx="141605" cy="21590"/>
          </a:xfrm>
          <a:custGeom>
            <a:avLst/>
            <a:gdLst/>
            <a:ahLst/>
            <a:cxnLst/>
            <a:rect l="l" t="t" r="r" b="b"/>
            <a:pathLst>
              <a:path w="141604" h="21589">
                <a:moveTo>
                  <a:pt x="0" y="0"/>
                </a:moveTo>
                <a:lnTo>
                  <a:pt x="141541" y="21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0624432" y="2383280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0" y="17894"/>
                </a:moveTo>
                <a:lnTo>
                  <a:pt x="397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0475409" y="24059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540"/>
                </a:moveTo>
                <a:lnTo>
                  <a:pt x="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0623481" y="2398522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0"/>
                </a:moveTo>
                <a:lnTo>
                  <a:pt x="215" y="673"/>
                </a:lnTo>
                <a:lnTo>
                  <a:pt x="698" y="1219"/>
                </a:lnTo>
                <a:lnTo>
                  <a:pt x="1346" y="1498"/>
                </a:lnTo>
                <a:lnTo>
                  <a:pt x="1993" y="1790"/>
                </a:lnTo>
                <a:lnTo>
                  <a:pt x="2717" y="1790"/>
                </a:lnTo>
                <a:lnTo>
                  <a:pt x="3365" y="14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0636984" y="2403180"/>
            <a:ext cx="212725" cy="1905"/>
          </a:xfrm>
          <a:custGeom>
            <a:avLst/>
            <a:gdLst/>
            <a:ahLst/>
            <a:cxnLst/>
            <a:rect l="l" t="t" r="r" b="b"/>
            <a:pathLst>
              <a:path w="212725" h="1905">
                <a:moveTo>
                  <a:pt x="0" y="1600"/>
                </a:moveTo>
                <a:lnTo>
                  <a:pt x="2124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0669299" y="2387822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0" y="0"/>
                </a:moveTo>
                <a:lnTo>
                  <a:pt x="1487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0637017" y="22231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358" y="0"/>
                </a:moveTo>
                <a:lnTo>
                  <a:pt x="774" y="0"/>
                </a:lnTo>
                <a:lnTo>
                  <a:pt x="266" y="406"/>
                </a:lnTo>
                <a:lnTo>
                  <a:pt x="139" y="977"/>
                </a:lnTo>
                <a:lnTo>
                  <a:pt x="0" y="1549"/>
                </a:lnTo>
                <a:lnTo>
                  <a:pt x="266" y="2133"/>
                </a:lnTo>
                <a:lnTo>
                  <a:pt x="800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0623481" y="2225238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365" y="292"/>
                </a:moveTo>
                <a:lnTo>
                  <a:pt x="2717" y="0"/>
                </a:lnTo>
                <a:lnTo>
                  <a:pt x="1993" y="0"/>
                </a:lnTo>
                <a:lnTo>
                  <a:pt x="1346" y="292"/>
                </a:lnTo>
                <a:lnTo>
                  <a:pt x="698" y="571"/>
                </a:lnTo>
                <a:lnTo>
                  <a:pt x="215" y="1117"/>
                </a:lnTo>
                <a:lnTo>
                  <a:pt x="0" y="17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0609608" y="2227182"/>
            <a:ext cx="14604" cy="43815"/>
          </a:xfrm>
          <a:custGeom>
            <a:avLst/>
            <a:gdLst/>
            <a:ahLst/>
            <a:cxnLst/>
            <a:rect l="l" t="t" r="r" b="b"/>
            <a:pathLst>
              <a:path w="14604" h="43814">
                <a:moveTo>
                  <a:pt x="14020" y="0"/>
                </a:moveTo>
                <a:lnTo>
                  <a:pt x="0" y="433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0626969" y="2225579"/>
            <a:ext cx="37465" cy="17145"/>
          </a:xfrm>
          <a:custGeom>
            <a:avLst/>
            <a:gdLst/>
            <a:ahLst/>
            <a:cxnLst/>
            <a:rect l="l" t="t" r="r" b="b"/>
            <a:pathLst>
              <a:path w="37465" h="17144">
                <a:moveTo>
                  <a:pt x="0" y="0"/>
                </a:moveTo>
                <a:lnTo>
                  <a:pt x="37261" y="16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0757964" y="2215031"/>
            <a:ext cx="220979" cy="1270"/>
          </a:xfrm>
          <a:custGeom>
            <a:avLst/>
            <a:gdLst/>
            <a:ahLst/>
            <a:cxnLst/>
            <a:rect l="l" t="t" r="r" b="b"/>
            <a:pathLst>
              <a:path w="220979" h="1269">
                <a:moveTo>
                  <a:pt x="0" y="0"/>
                </a:moveTo>
                <a:lnTo>
                  <a:pt x="220459" y="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0464994" y="2219032"/>
            <a:ext cx="33020" cy="1905"/>
          </a:xfrm>
          <a:custGeom>
            <a:avLst/>
            <a:gdLst/>
            <a:ahLst/>
            <a:cxnLst/>
            <a:rect l="l" t="t" r="r" b="b"/>
            <a:pathLst>
              <a:path w="33020" h="1905">
                <a:moveTo>
                  <a:pt x="0" y="1739"/>
                </a:moveTo>
                <a:lnTo>
                  <a:pt x="329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0475409" y="221730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66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0657545" y="2242404"/>
            <a:ext cx="6985" cy="34925"/>
          </a:xfrm>
          <a:custGeom>
            <a:avLst/>
            <a:gdLst/>
            <a:ahLst/>
            <a:cxnLst/>
            <a:rect l="l" t="t" r="r" b="b"/>
            <a:pathLst>
              <a:path w="6984" h="34925">
                <a:moveTo>
                  <a:pt x="6680" y="0"/>
                </a:moveTo>
                <a:lnTo>
                  <a:pt x="0" y="34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0466730" y="2245206"/>
            <a:ext cx="141605" cy="21590"/>
          </a:xfrm>
          <a:custGeom>
            <a:avLst/>
            <a:gdLst/>
            <a:ahLst/>
            <a:cxnLst/>
            <a:rect l="l" t="t" r="r" b="b"/>
            <a:pathLst>
              <a:path w="141604" h="21589">
                <a:moveTo>
                  <a:pt x="0" y="21234"/>
                </a:moveTo>
                <a:lnTo>
                  <a:pt x="141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0479015" y="2227714"/>
            <a:ext cx="141605" cy="3175"/>
          </a:xfrm>
          <a:custGeom>
            <a:avLst/>
            <a:gdLst/>
            <a:ahLst/>
            <a:cxnLst/>
            <a:rect l="l" t="t" r="r" b="b"/>
            <a:pathLst>
              <a:path w="141604" h="3175">
                <a:moveTo>
                  <a:pt x="0" y="3073"/>
                </a:moveTo>
                <a:lnTo>
                  <a:pt x="141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0477281" y="2219838"/>
            <a:ext cx="2540" cy="93345"/>
          </a:xfrm>
          <a:custGeom>
            <a:avLst/>
            <a:gdLst/>
            <a:ahLst/>
            <a:cxnLst/>
            <a:rect l="l" t="t" r="r" b="b"/>
            <a:pathLst>
              <a:path w="2540" h="93344">
                <a:moveTo>
                  <a:pt x="2133" y="0"/>
                </a:moveTo>
                <a:lnTo>
                  <a:pt x="0" y="929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0656341" y="2277122"/>
            <a:ext cx="1270" cy="36195"/>
          </a:xfrm>
          <a:custGeom>
            <a:avLst/>
            <a:gdLst/>
            <a:ahLst/>
            <a:cxnLst/>
            <a:rect l="l" t="t" r="r" b="b"/>
            <a:pathLst>
              <a:path w="1270" h="36194">
                <a:moveTo>
                  <a:pt x="1206" y="0"/>
                </a:moveTo>
                <a:lnTo>
                  <a:pt x="0" y="356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0606409" y="2270580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3200" y="0"/>
                </a:moveTo>
                <a:lnTo>
                  <a:pt x="0" y="42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0497982" y="2213291"/>
            <a:ext cx="260350" cy="6350"/>
          </a:xfrm>
          <a:custGeom>
            <a:avLst/>
            <a:gdLst/>
            <a:ahLst/>
            <a:cxnLst/>
            <a:rect l="l" t="t" r="r" b="b"/>
            <a:pathLst>
              <a:path w="260350" h="6350">
                <a:moveTo>
                  <a:pt x="259981" y="1739"/>
                </a:moveTo>
                <a:lnTo>
                  <a:pt x="66230" y="3073"/>
                </a:lnTo>
                <a:lnTo>
                  <a:pt x="45796" y="0"/>
                </a:lnTo>
                <a:lnTo>
                  <a:pt x="14287" y="406"/>
                </a:lnTo>
                <a:lnTo>
                  <a:pt x="0" y="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0460587" y="221730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2400"/>
                </a:moveTo>
                <a:lnTo>
                  <a:pt x="14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0477145" y="23128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0605138" y="231284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0656213" y="23128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664225" y="2314244"/>
            <a:ext cx="172720" cy="69215"/>
          </a:xfrm>
          <a:custGeom>
            <a:avLst/>
            <a:gdLst/>
            <a:ahLst/>
            <a:cxnLst/>
            <a:rect l="l" t="t" r="r" b="b"/>
            <a:pathLst>
              <a:path w="172720" h="69214">
                <a:moveTo>
                  <a:pt x="0" y="69037"/>
                </a:moveTo>
                <a:lnTo>
                  <a:pt x="167982" y="69037"/>
                </a:lnTo>
                <a:lnTo>
                  <a:pt x="172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832208" y="2312775"/>
            <a:ext cx="59055" cy="82550"/>
          </a:xfrm>
          <a:custGeom>
            <a:avLst/>
            <a:gdLst/>
            <a:ahLst/>
            <a:cxnLst/>
            <a:rect l="l" t="t" r="r" b="b"/>
            <a:pathLst>
              <a:path w="59054" h="82550">
                <a:moveTo>
                  <a:pt x="0" y="69037"/>
                </a:moveTo>
                <a:lnTo>
                  <a:pt x="53416" y="82257"/>
                </a:lnTo>
                <a:lnTo>
                  <a:pt x="58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885622" y="2393558"/>
            <a:ext cx="92710" cy="1905"/>
          </a:xfrm>
          <a:custGeom>
            <a:avLst/>
            <a:gdLst/>
            <a:ahLst/>
            <a:cxnLst/>
            <a:rect l="l" t="t" r="r" b="b"/>
            <a:pathLst>
              <a:path w="92709" h="1905">
                <a:moveTo>
                  <a:pt x="0" y="1473"/>
                </a:moveTo>
                <a:lnTo>
                  <a:pt x="925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818054" y="2387822"/>
            <a:ext cx="31750" cy="15875"/>
          </a:xfrm>
          <a:custGeom>
            <a:avLst/>
            <a:gdLst/>
            <a:ahLst/>
            <a:cxnLst/>
            <a:rect l="l" t="t" r="r" b="b"/>
            <a:pathLst>
              <a:path w="31750" h="15875">
                <a:moveTo>
                  <a:pt x="0" y="0"/>
                </a:moveTo>
                <a:lnTo>
                  <a:pt x="31381" y="15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0973813" y="240016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876"/>
                </a:moveTo>
                <a:lnTo>
                  <a:pt x="2641" y="4813"/>
                </a:lnTo>
                <a:lnTo>
                  <a:pt x="4749" y="2641"/>
                </a:lnTo>
                <a:lnTo>
                  <a:pt x="4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0978487" y="24000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876"/>
                </a:moveTo>
                <a:lnTo>
                  <a:pt x="2641" y="4813"/>
                </a:lnTo>
                <a:lnTo>
                  <a:pt x="4749" y="2641"/>
                </a:lnTo>
                <a:lnTo>
                  <a:pt x="47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10636990" y="2220903"/>
            <a:ext cx="212725" cy="17145"/>
          </a:xfrm>
          <a:custGeom>
            <a:avLst/>
            <a:gdLst/>
            <a:ahLst/>
            <a:cxnLst/>
            <a:rect l="l" t="t" r="r" b="b"/>
            <a:pathLst>
              <a:path w="212725" h="17144">
                <a:moveTo>
                  <a:pt x="32308" y="17094"/>
                </a:moveTo>
                <a:lnTo>
                  <a:pt x="181063" y="17094"/>
                </a:lnTo>
                <a:lnTo>
                  <a:pt x="212445" y="1739"/>
                </a:lnTo>
                <a:lnTo>
                  <a:pt x="0" y="0"/>
                </a:lnTo>
                <a:lnTo>
                  <a:pt x="32308" y="17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0832208" y="2230653"/>
            <a:ext cx="59055" cy="82550"/>
          </a:xfrm>
          <a:custGeom>
            <a:avLst/>
            <a:gdLst/>
            <a:ahLst/>
            <a:cxnLst/>
            <a:rect l="l" t="t" r="r" b="b"/>
            <a:pathLst>
              <a:path w="59054" h="82550">
                <a:moveTo>
                  <a:pt x="0" y="13220"/>
                </a:moveTo>
                <a:lnTo>
                  <a:pt x="53416" y="0"/>
                </a:lnTo>
                <a:lnTo>
                  <a:pt x="58623" y="822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0885622" y="2230654"/>
            <a:ext cx="92710" cy="1905"/>
          </a:xfrm>
          <a:custGeom>
            <a:avLst/>
            <a:gdLst/>
            <a:ahLst/>
            <a:cxnLst/>
            <a:rect l="l" t="t" r="r" b="b"/>
            <a:pathLst>
              <a:path w="92709" h="1905">
                <a:moveTo>
                  <a:pt x="0" y="0"/>
                </a:moveTo>
                <a:lnTo>
                  <a:pt x="92532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0664224" y="2242410"/>
            <a:ext cx="172720" cy="69215"/>
          </a:xfrm>
          <a:custGeom>
            <a:avLst/>
            <a:gdLst/>
            <a:ahLst/>
            <a:cxnLst/>
            <a:rect l="l" t="t" r="r" b="b"/>
            <a:pathLst>
              <a:path w="172720" h="69214">
                <a:moveTo>
                  <a:pt x="172123" y="69164"/>
                </a:moveTo>
                <a:lnTo>
                  <a:pt x="167982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0973709" y="22158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51" y="4876"/>
                </a:moveTo>
                <a:lnTo>
                  <a:pt x="4851" y="2197"/>
                </a:lnTo>
                <a:lnTo>
                  <a:pt x="2679" y="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0978381" y="221582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51" y="4876"/>
                </a:moveTo>
                <a:lnTo>
                  <a:pt x="4851" y="2197"/>
                </a:lnTo>
                <a:lnTo>
                  <a:pt x="2679" y="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0342411" y="2495849"/>
            <a:ext cx="10160" cy="186690"/>
          </a:xfrm>
          <a:custGeom>
            <a:avLst/>
            <a:gdLst/>
            <a:ahLst/>
            <a:cxnLst/>
            <a:rect l="l" t="t" r="r" b="b"/>
            <a:pathLst>
              <a:path w="10159" h="186689">
                <a:moveTo>
                  <a:pt x="0" y="0"/>
                </a:moveTo>
                <a:lnTo>
                  <a:pt x="9613" y="89598"/>
                </a:lnTo>
                <a:lnTo>
                  <a:pt x="0" y="186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0338004" y="2496784"/>
            <a:ext cx="6350" cy="184785"/>
          </a:xfrm>
          <a:custGeom>
            <a:avLst/>
            <a:gdLst/>
            <a:ahLst/>
            <a:cxnLst/>
            <a:rect l="l" t="t" r="r" b="b"/>
            <a:pathLst>
              <a:path w="6350" h="184785">
                <a:moveTo>
                  <a:pt x="0" y="0"/>
                </a:moveTo>
                <a:lnTo>
                  <a:pt x="6146" y="92671"/>
                </a:lnTo>
                <a:lnTo>
                  <a:pt x="0" y="184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0327717" y="2682128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693" y="0"/>
                </a:moveTo>
                <a:lnTo>
                  <a:pt x="0" y="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9824442" y="2681060"/>
            <a:ext cx="513715" cy="7620"/>
          </a:xfrm>
          <a:custGeom>
            <a:avLst/>
            <a:gdLst/>
            <a:ahLst/>
            <a:cxnLst/>
            <a:rect l="l" t="t" r="r" b="b"/>
            <a:pathLst>
              <a:path w="513715" h="7619">
                <a:moveTo>
                  <a:pt x="513562" y="0"/>
                </a:moveTo>
                <a:lnTo>
                  <a:pt x="480580" y="1739"/>
                </a:lnTo>
                <a:lnTo>
                  <a:pt x="466293" y="7073"/>
                </a:lnTo>
                <a:lnTo>
                  <a:pt x="434911" y="7480"/>
                </a:lnTo>
                <a:lnTo>
                  <a:pt x="414350" y="4406"/>
                </a:lnTo>
                <a:lnTo>
                  <a:pt x="220598" y="57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9819630" y="2496781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179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9824305" y="2496788"/>
            <a:ext cx="0" cy="179705"/>
          </a:xfrm>
          <a:custGeom>
            <a:avLst/>
            <a:gdLst/>
            <a:ahLst/>
            <a:cxnLst/>
            <a:rect l="l" t="t" r="r" b="b"/>
            <a:pathLst>
              <a:path h="179705">
                <a:moveTo>
                  <a:pt x="0" y="179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0133706" y="2663831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4">
                <a:moveTo>
                  <a:pt x="32308" y="170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0178567" y="2589054"/>
            <a:ext cx="18415" cy="88265"/>
          </a:xfrm>
          <a:custGeom>
            <a:avLst/>
            <a:gdLst/>
            <a:ahLst/>
            <a:cxnLst/>
            <a:rect l="l" t="t" r="r" b="b"/>
            <a:pathLst>
              <a:path w="18415" h="88264">
                <a:moveTo>
                  <a:pt x="0" y="88265"/>
                </a:moveTo>
                <a:lnTo>
                  <a:pt x="14820" y="42202"/>
                </a:lnTo>
                <a:lnTo>
                  <a:pt x="180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0138774" y="2589056"/>
            <a:ext cx="8255" cy="70485"/>
          </a:xfrm>
          <a:custGeom>
            <a:avLst/>
            <a:gdLst/>
            <a:ahLst/>
            <a:cxnLst/>
            <a:rect l="l" t="t" r="r" b="b"/>
            <a:pathLst>
              <a:path w="8254" h="70485">
                <a:moveTo>
                  <a:pt x="0" y="70370"/>
                </a:moveTo>
                <a:lnTo>
                  <a:pt x="6680" y="35648"/>
                </a:ln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0323583" y="2588916"/>
            <a:ext cx="2540" cy="93345"/>
          </a:xfrm>
          <a:custGeom>
            <a:avLst/>
            <a:gdLst/>
            <a:ahLst/>
            <a:cxnLst/>
            <a:rect l="l" t="t" r="r" b="b"/>
            <a:pathLst>
              <a:path w="2540" h="93344">
                <a:moveTo>
                  <a:pt x="0" y="93078"/>
                </a:moveTo>
                <a:lnTo>
                  <a:pt x="2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0182442" y="2671044"/>
            <a:ext cx="141605" cy="3175"/>
          </a:xfrm>
          <a:custGeom>
            <a:avLst/>
            <a:gdLst/>
            <a:ahLst/>
            <a:cxnLst/>
            <a:rect l="l" t="t" r="r" b="b"/>
            <a:pathLst>
              <a:path w="141604" h="3175">
                <a:moveTo>
                  <a:pt x="141541" y="0"/>
                </a:moveTo>
                <a:lnTo>
                  <a:pt x="0" y="30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0194726" y="2635390"/>
            <a:ext cx="141605" cy="21590"/>
          </a:xfrm>
          <a:custGeom>
            <a:avLst/>
            <a:gdLst/>
            <a:ahLst/>
            <a:cxnLst/>
            <a:rect l="l" t="t" r="r" b="b"/>
            <a:pathLst>
              <a:path w="141604" h="21589">
                <a:moveTo>
                  <a:pt x="141541" y="0"/>
                </a:moveTo>
                <a:lnTo>
                  <a:pt x="0" y="21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0138778" y="2659425"/>
            <a:ext cx="40005" cy="18415"/>
          </a:xfrm>
          <a:custGeom>
            <a:avLst/>
            <a:gdLst/>
            <a:ahLst/>
            <a:cxnLst/>
            <a:rect l="l" t="t" r="r" b="b"/>
            <a:pathLst>
              <a:path w="40004" h="18414">
                <a:moveTo>
                  <a:pt x="39789" y="178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0325716" y="268213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0176018" y="2674669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0" y="1498"/>
                </a:moveTo>
                <a:lnTo>
                  <a:pt x="647" y="1790"/>
                </a:lnTo>
                <a:lnTo>
                  <a:pt x="1371" y="1790"/>
                </a:lnTo>
                <a:lnTo>
                  <a:pt x="2019" y="1498"/>
                </a:lnTo>
                <a:lnTo>
                  <a:pt x="2667" y="1219"/>
                </a:lnTo>
                <a:lnTo>
                  <a:pt x="3149" y="673"/>
                </a:lnTo>
                <a:lnTo>
                  <a:pt x="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9953569" y="2679185"/>
            <a:ext cx="212725" cy="1905"/>
          </a:xfrm>
          <a:custGeom>
            <a:avLst/>
            <a:gdLst/>
            <a:ahLst/>
            <a:cxnLst/>
            <a:rect l="l" t="t" r="r" b="b"/>
            <a:pathLst>
              <a:path w="212725" h="1905">
                <a:moveTo>
                  <a:pt x="212445" y="1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9984944" y="2663833"/>
            <a:ext cx="149225" cy="0"/>
          </a:xfrm>
          <a:custGeom>
            <a:avLst/>
            <a:gdLst/>
            <a:ahLst/>
            <a:cxnLst/>
            <a:rect l="l" t="t" r="r" b="b"/>
            <a:pathLst>
              <a:path w="149225">
                <a:moveTo>
                  <a:pt x="1487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0164494" y="24991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558" y="2400"/>
                </a:moveTo>
                <a:lnTo>
                  <a:pt x="1079" y="2133"/>
                </a:lnTo>
                <a:lnTo>
                  <a:pt x="1346" y="1549"/>
                </a:lnTo>
                <a:lnTo>
                  <a:pt x="1219" y="977"/>
                </a:lnTo>
                <a:lnTo>
                  <a:pt x="1079" y="406"/>
                </a:lnTo>
                <a:lnTo>
                  <a:pt x="58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0176019" y="2501385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5">
                <a:moveTo>
                  <a:pt x="3365" y="1790"/>
                </a:moveTo>
                <a:lnTo>
                  <a:pt x="3149" y="1117"/>
                </a:lnTo>
                <a:lnTo>
                  <a:pt x="2654" y="571"/>
                </a:lnTo>
                <a:lnTo>
                  <a:pt x="2019" y="292"/>
                </a:lnTo>
                <a:lnTo>
                  <a:pt x="1371" y="0"/>
                </a:lnTo>
                <a:lnTo>
                  <a:pt x="647" y="0"/>
                </a:lnTo>
                <a:lnTo>
                  <a:pt x="0" y="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0179501" y="2503194"/>
            <a:ext cx="13970" cy="43815"/>
          </a:xfrm>
          <a:custGeom>
            <a:avLst/>
            <a:gdLst/>
            <a:ahLst/>
            <a:cxnLst/>
            <a:rect l="l" t="t" r="r" b="b"/>
            <a:pathLst>
              <a:path w="13970" h="43814">
                <a:moveTo>
                  <a:pt x="0" y="0"/>
                </a:moveTo>
                <a:lnTo>
                  <a:pt x="13893" y="435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0138767" y="2501724"/>
            <a:ext cx="37465" cy="17145"/>
          </a:xfrm>
          <a:custGeom>
            <a:avLst/>
            <a:gdLst/>
            <a:ahLst/>
            <a:cxnLst/>
            <a:rect l="l" t="t" r="r" b="b"/>
            <a:pathLst>
              <a:path w="37465" h="17144">
                <a:moveTo>
                  <a:pt x="37261" y="0"/>
                </a:moveTo>
                <a:lnTo>
                  <a:pt x="0" y="16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9824575" y="2491042"/>
            <a:ext cx="220979" cy="1270"/>
          </a:xfrm>
          <a:custGeom>
            <a:avLst/>
            <a:gdLst/>
            <a:ahLst/>
            <a:cxnLst/>
            <a:rect l="l" t="t" r="r" b="b"/>
            <a:pathLst>
              <a:path w="220979" h="1269">
                <a:moveTo>
                  <a:pt x="220459" y="0"/>
                </a:move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0305022" y="2495044"/>
            <a:ext cx="33020" cy="1905"/>
          </a:xfrm>
          <a:custGeom>
            <a:avLst/>
            <a:gdLst/>
            <a:ahLst/>
            <a:cxnLst/>
            <a:rect l="l" t="t" r="r" b="b"/>
            <a:pathLst>
              <a:path w="33020" h="1905">
                <a:moveTo>
                  <a:pt x="32981" y="1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0325716" y="24933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0"/>
                </a:moveTo>
                <a:lnTo>
                  <a:pt x="0" y="2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0138774" y="2518549"/>
            <a:ext cx="6985" cy="34925"/>
          </a:xfrm>
          <a:custGeom>
            <a:avLst/>
            <a:gdLst/>
            <a:ahLst/>
            <a:cxnLst/>
            <a:rect l="l" t="t" r="r" b="b"/>
            <a:pathLst>
              <a:path w="6984" h="34925">
                <a:moveTo>
                  <a:pt x="0" y="0"/>
                </a:moveTo>
                <a:lnTo>
                  <a:pt x="6680" y="345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0194726" y="2521357"/>
            <a:ext cx="141605" cy="21590"/>
          </a:xfrm>
          <a:custGeom>
            <a:avLst/>
            <a:gdLst/>
            <a:ahLst/>
            <a:cxnLst/>
            <a:rect l="l" t="t" r="r" b="b"/>
            <a:pathLst>
              <a:path w="141604" h="21589">
                <a:moveTo>
                  <a:pt x="141541" y="210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0182442" y="2503858"/>
            <a:ext cx="141605" cy="3175"/>
          </a:xfrm>
          <a:custGeom>
            <a:avLst/>
            <a:gdLst/>
            <a:ahLst/>
            <a:cxnLst/>
            <a:rect l="l" t="t" r="r" b="b"/>
            <a:pathLst>
              <a:path w="141604" h="3175">
                <a:moveTo>
                  <a:pt x="141541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323583" y="2495983"/>
            <a:ext cx="2540" cy="93345"/>
          </a:xfrm>
          <a:custGeom>
            <a:avLst/>
            <a:gdLst/>
            <a:ahLst/>
            <a:cxnLst/>
            <a:rect l="l" t="t" r="r" b="b"/>
            <a:pathLst>
              <a:path w="2540" h="93344">
                <a:moveTo>
                  <a:pt x="0" y="0"/>
                </a:moveTo>
                <a:lnTo>
                  <a:pt x="2133" y="929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145450" y="2553134"/>
            <a:ext cx="1270" cy="36195"/>
          </a:xfrm>
          <a:custGeom>
            <a:avLst/>
            <a:gdLst/>
            <a:ahLst/>
            <a:cxnLst/>
            <a:rect l="l" t="t" r="r" b="b"/>
            <a:pathLst>
              <a:path w="1270" h="36194">
                <a:moveTo>
                  <a:pt x="0" y="0"/>
                </a:moveTo>
                <a:lnTo>
                  <a:pt x="1206" y="35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0193388" y="2546724"/>
            <a:ext cx="3810" cy="42545"/>
          </a:xfrm>
          <a:custGeom>
            <a:avLst/>
            <a:gdLst/>
            <a:ahLst/>
            <a:cxnLst/>
            <a:rect l="l" t="t" r="r" b="b"/>
            <a:pathLst>
              <a:path w="3809" h="42544">
                <a:moveTo>
                  <a:pt x="0" y="0"/>
                </a:moveTo>
                <a:lnTo>
                  <a:pt x="3200" y="42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0045034" y="2489302"/>
            <a:ext cx="260350" cy="6350"/>
          </a:xfrm>
          <a:custGeom>
            <a:avLst/>
            <a:gdLst/>
            <a:ahLst/>
            <a:cxnLst/>
            <a:rect l="l" t="t" r="r" b="b"/>
            <a:pathLst>
              <a:path w="260350" h="6350">
                <a:moveTo>
                  <a:pt x="0" y="1739"/>
                </a:moveTo>
                <a:lnTo>
                  <a:pt x="193751" y="3073"/>
                </a:lnTo>
                <a:lnTo>
                  <a:pt x="214312" y="0"/>
                </a:lnTo>
                <a:lnTo>
                  <a:pt x="245694" y="533"/>
                </a:lnTo>
                <a:lnTo>
                  <a:pt x="259981" y="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0327717" y="2493309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4693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0325720" y="25888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0195453" y="258885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0146651" y="2588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966651" y="2590262"/>
            <a:ext cx="172720" cy="69215"/>
          </a:xfrm>
          <a:custGeom>
            <a:avLst/>
            <a:gdLst/>
            <a:ahLst/>
            <a:cxnLst/>
            <a:rect l="l" t="t" r="r" b="b"/>
            <a:pathLst>
              <a:path w="172720" h="69214">
                <a:moveTo>
                  <a:pt x="172123" y="69164"/>
                </a:moveTo>
                <a:lnTo>
                  <a:pt x="4140" y="6916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912167" y="2588793"/>
            <a:ext cx="59055" cy="82550"/>
          </a:xfrm>
          <a:custGeom>
            <a:avLst/>
            <a:gdLst/>
            <a:ahLst/>
            <a:cxnLst/>
            <a:rect l="l" t="t" r="r" b="b"/>
            <a:pathLst>
              <a:path w="59054" h="82550">
                <a:moveTo>
                  <a:pt x="58623" y="69164"/>
                </a:moveTo>
                <a:lnTo>
                  <a:pt x="5206" y="8224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24846" y="2669711"/>
            <a:ext cx="92710" cy="1905"/>
          </a:xfrm>
          <a:custGeom>
            <a:avLst/>
            <a:gdLst/>
            <a:ahLst/>
            <a:cxnLst/>
            <a:rect l="l" t="t" r="r" b="b"/>
            <a:pathLst>
              <a:path w="92709" h="1905">
                <a:moveTo>
                  <a:pt x="92532" y="13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953562" y="2663833"/>
            <a:ext cx="31750" cy="15875"/>
          </a:xfrm>
          <a:custGeom>
            <a:avLst/>
            <a:gdLst/>
            <a:ahLst/>
            <a:cxnLst/>
            <a:rect l="l" t="t" r="r" b="b"/>
            <a:pathLst>
              <a:path w="31750" h="15875">
                <a:moveTo>
                  <a:pt x="31381" y="0"/>
                </a:moveTo>
                <a:lnTo>
                  <a:pt x="0" y="153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9824305" y="267618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2641"/>
                </a:lnTo>
                <a:lnTo>
                  <a:pt x="2108" y="4800"/>
                </a:lnTo>
                <a:lnTo>
                  <a:pt x="4749" y="4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819630" y="26760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0" y="2641"/>
                </a:lnTo>
                <a:lnTo>
                  <a:pt x="2108" y="4800"/>
                </a:lnTo>
                <a:lnTo>
                  <a:pt x="4749" y="4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953562" y="2497056"/>
            <a:ext cx="212725" cy="17145"/>
          </a:xfrm>
          <a:custGeom>
            <a:avLst/>
            <a:gdLst/>
            <a:ahLst/>
            <a:cxnLst/>
            <a:rect l="l" t="t" r="r" b="b"/>
            <a:pathLst>
              <a:path w="212725" h="17144">
                <a:moveTo>
                  <a:pt x="180136" y="16954"/>
                </a:moveTo>
                <a:lnTo>
                  <a:pt x="31381" y="16954"/>
                </a:lnTo>
                <a:lnTo>
                  <a:pt x="0" y="1600"/>
                </a:lnTo>
                <a:lnTo>
                  <a:pt x="212445" y="0"/>
                </a:lnTo>
                <a:lnTo>
                  <a:pt x="180136" y="169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912167" y="2506798"/>
            <a:ext cx="59055" cy="82550"/>
          </a:xfrm>
          <a:custGeom>
            <a:avLst/>
            <a:gdLst/>
            <a:ahLst/>
            <a:cxnLst/>
            <a:rect l="l" t="t" r="r" b="b"/>
            <a:pathLst>
              <a:path w="59054" h="82550">
                <a:moveTo>
                  <a:pt x="58623" y="13220"/>
                </a:moveTo>
                <a:lnTo>
                  <a:pt x="5206" y="0"/>
                </a:lnTo>
                <a:lnTo>
                  <a:pt x="0" y="822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9824846" y="2506798"/>
            <a:ext cx="92710" cy="1905"/>
          </a:xfrm>
          <a:custGeom>
            <a:avLst/>
            <a:gdLst/>
            <a:ahLst/>
            <a:cxnLst/>
            <a:rect l="l" t="t" r="r" b="b"/>
            <a:pathLst>
              <a:path w="92709" h="1905">
                <a:moveTo>
                  <a:pt x="92532" y="0"/>
                </a:moveTo>
                <a:lnTo>
                  <a:pt x="0" y="1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9966649" y="2518548"/>
            <a:ext cx="172720" cy="69215"/>
          </a:xfrm>
          <a:custGeom>
            <a:avLst/>
            <a:gdLst/>
            <a:ahLst/>
            <a:cxnLst/>
            <a:rect l="l" t="t" r="r" b="b"/>
            <a:pathLst>
              <a:path w="172720" h="69214">
                <a:moveTo>
                  <a:pt x="0" y="69037"/>
                </a:moveTo>
                <a:lnTo>
                  <a:pt x="4140" y="0"/>
                </a:lnTo>
                <a:lnTo>
                  <a:pt x="172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9824309" y="24918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51" y="0"/>
                </a:moveTo>
                <a:lnTo>
                  <a:pt x="2171" y="12"/>
                </a:lnTo>
                <a:lnTo>
                  <a:pt x="0" y="2184"/>
                </a:lnTo>
                <a:lnTo>
                  <a:pt x="0" y="4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819636" y="249184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51" y="0"/>
                </a:moveTo>
                <a:lnTo>
                  <a:pt x="2171" y="12"/>
                </a:lnTo>
                <a:lnTo>
                  <a:pt x="0" y="2184"/>
                </a:lnTo>
                <a:lnTo>
                  <a:pt x="0" y="4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6419093" y="2764917"/>
            <a:ext cx="1270" cy="208915"/>
          </a:xfrm>
          <a:custGeom>
            <a:avLst/>
            <a:gdLst/>
            <a:ahLst/>
            <a:cxnLst/>
            <a:rect l="l" t="t" r="r" b="b"/>
            <a:pathLst>
              <a:path w="1270" h="208914">
                <a:moveTo>
                  <a:pt x="0" y="208445"/>
                </a:moveTo>
                <a:lnTo>
                  <a:pt x="80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6402936" y="2743020"/>
            <a:ext cx="1270" cy="267335"/>
          </a:xfrm>
          <a:custGeom>
            <a:avLst/>
            <a:gdLst/>
            <a:ahLst/>
            <a:cxnLst/>
            <a:rect l="l" t="t" r="r" b="b"/>
            <a:pathLst>
              <a:path w="1270" h="267335">
                <a:moveTo>
                  <a:pt x="0" y="267195"/>
                </a:moveTo>
                <a:lnTo>
                  <a:pt x="106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6690164" y="2743020"/>
            <a:ext cx="0" cy="267335"/>
          </a:xfrm>
          <a:custGeom>
            <a:avLst/>
            <a:gdLst/>
            <a:ahLst/>
            <a:cxnLst/>
            <a:rect l="l" t="t" r="r" b="b"/>
            <a:pathLst>
              <a:path h="267335">
                <a:moveTo>
                  <a:pt x="0" y="267195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6946680" y="2745287"/>
            <a:ext cx="0" cy="239395"/>
          </a:xfrm>
          <a:custGeom>
            <a:avLst/>
            <a:gdLst/>
            <a:ahLst/>
            <a:cxnLst/>
            <a:rect l="l" t="t" r="r" b="b"/>
            <a:pathLst>
              <a:path h="239394">
                <a:moveTo>
                  <a:pt x="0" y="0"/>
                </a:moveTo>
                <a:lnTo>
                  <a:pt x="0" y="23902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419093" y="2973362"/>
            <a:ext cx="243204" cy="0"/>
          </a:xfrm>
          <a:custGeom>
            <a:avLst/>
            <a:gdLst/>
            <a:ahLst/>
            <a:cxnLst/>
            <a:rect l="l" t="t" r="r" b="b"/>
            <a:pathLst>
              <a:path w="243204">
                <a:moveTo>
                  <a:pt x="0" y="0"/>
                </a:moveTo>
                <a:lnTo>
                  <a:pt x="2426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428973" y="2789554"/>
            <a:ext cx="210185" cy="0"/>
          </a:xfrm>
          <a:custGeom>
            <a:avLst/>
            <a:gdLst/>
            <a:ahLst/>
            <a:cxnLst/>
            <a:rect l="l" t="t" r="r" b="b"/>
            <a:pathLst>
              <a:path w="210184">
                <a:moveTo>
                  <a:pt x="0" y="0"/>
                </a:moveTo>
                <a:lnTo>
                  <a:pt x="210045" y="0"/>
                </a:lnTo>
              </a:path>
            </a:pathLst>
          </a:custGeom>
          <a:ln w="121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428973" y="2954702"/>
            <a:ext cx="210185" cy="0"/>
          </a:xfrm>
          <a:custGeom>
            <a:avLst/>
            <a:gdLst/>
            <a:ahLst/>
            <a:cxnLst/>
            <a:rect l="l" t="t" r="r" b="b"/>
            <a:pathLst>
              <a:path w="210184">
                <a:moveTo>
                  <a:pt x="0" y="0"/>
                </a:moveTo>
                <a:lnTo>
                  <a:pt x="210045" y="0"/>
                </a:lnTo>
              </a:path>
            </a:pathLst>
          </a:custGeom>
          <a:ln w="122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434583" y="2792294"/>
            <a:ext cx="0" cy="160020"/>
          </a:xfrm>
          <a:custGeom>
            <a:avLst/>
            <a:gdLst/>
            <a:ahLst/>
            <a:cxnLst/>
            <a:rect l="l" t="t" r="r" b="b"/>
            <a:pathLst>
              <a:path h="160019">
                <a:moveTo>
                  <a:pt x="0" y="159702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6428973" y="2786821"/>
            <a:ext cx="0" cy="17081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170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6633412" y="2792288"/>
            <a:ext cx="635" cy="160020"/>
          </a:xfrm>
          <a:custGeom>
            <a:avLst/>
            <a:gdLst/>
            <a:ahLst/>
            <a:cxnLst/>
            <a:rect l="l" t="t" r="r" b="b"/>
            <a:pathLst>
              <a:path w="634" h="160019">
                <a:moveTo>
                  <a:pt x="0" y="159575"/>
                </a:moveTo>
                <a:lnTo>
                  <a:pt x="12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639021" y="2786821"/>
            <a:ext cx="0" cy="17081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170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661721" y="2764918"/>
            <a:ext cx="0" cy="208915"/>
          </a:xfrm>
          <a:custGeom>
            <a:avLst/>
            <a:gdLst/>
            <a:ahLst/>
            <a:cxnLst/>
            <a:rect l="l" t="t" r="r" b="b"/>
            <a:pathLst>
              <a:path h="208914">
                <a:moveTo>
                  <a:pt x="0" y="0"/>
                </a:moveTo>
                <a:lnTo>
                  <a:pt x="0" y="20844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6434583" y="2792294"/>
            <a:ext cx="199390" cy="160020"/>
          </a:xfrm>
          <a:custGeom>
            <a:avLst/>
            <a:gdLst/>
            <a:ahLst/>
            <a:cxnLst/>
            <a:rect l="l" t="t" r="r" b="b"/>
            <a:pathLst>
              <a:path w="199390" h="160019">
                <a:moveTo>
                  <a:pt x="0" y="159702"/>
                </a:moveTo>
                <a:lnTo>
                  <a:pt x="198958" y="0"/>
                </a:lnTo>
              </a:path>
            </a:pathLst>
          </a:custGeom>
          <a:ln w="3200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6434583" y="2792291"/>
            <a:ext cx="199390" cy="160020"/>
          </a:xfrm>
          <a:custGeom>
            <a:avLst/>
            <a:gdLst/>
            <a:ahLst/>
            <a:cxnLst/>
            <a:rect l="l" t="t" r="r" b="b"/>
            <a:pathLst>
              <a:path w="199390" h="160019">
                <a:moveTo>
                  <a:pt x="0" y="0"/>
                </a:moveTo>
                <a:lnTo>
                  <a:pt x="198831" y="159575"/>
                </a:lnTo>
              </a:path>
            </a:pathLst>
          </a:custGeom>
          <a:ln w="3200">
            <a:solidFill>
              <a:srgbClr val="00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8496321" y="2319452"/>
            <a:ext cx="2056130" cy="0"/>
          </a:xfrm>
          <a:custGeom>
            <a:avLst/>
            <a:gdLst/>
            <a:ahLst/>
            <a:cxnLst/>
            <a:rect l="l" t="t" r="r" b="b"/>
            <a:pathLst>
              <a:path w="2056129">
                <a:moveTo>
                  <a:pt x="20560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522768" y="2319458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59016" y="590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8527976" y="231424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59016" y="590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8522768" y="2260565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59016" y="0"/>
                </a:moveTo>
                <a:lnTo>
                  <a:pt x="0" y="58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527976" y="2265772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5">
                <a:moveTo>
                  <a:pt x="59016" y="0"/>
                </a:moveTo>
                <a:lnTo>
                  <a:pt x="0" y="58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0551256" y="2392098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763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0256549" y="239208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4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498464" y="2406783"/>
            <a:ext cx="2060575" cy="0"/>
          </a:xfrm>
          <a:custGeom>
            <a:avLst/>
            <a:gdLst/>
            <a:ahLst/>
            <a:cxnLst/>
            <a:rect l="l" t="t" r="r" b="b"/>
            <a:pathLst>
              <a:path w="2060575">
                <a:moveTo>
                  <a:pt x="0" y="0"/>
                </a:moveTo>
                <a:lnTo>
                  <a:pt x="2060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0546315" y="2401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753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0251602" y="240197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753" y="0"/>
                </a:moveTo>
                <a:lnTo>
                  <a:pt x="0" y="9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800645" y="2392095"/>
            <a:ext cx="0" cy="76835"/>
          </a:xfrm>
          <a:custGeom>
            <a:avLst/>
            <a:gdLst/>
            <a:ahLst/>
            <a:cxnLst/>
            <a:rect l="l" t="t" r="r" b="b"/>
            <a:pathLst>
              <a:path h="76835">
                <a:moveTo>
                  <a:pt x="0" y="0"/>
                </a:moveTo>
                <a:lnTo>
                  <a:pt x="0" y="763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505805" y="239208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4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795704" y="2401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753"/>
                </a:moveTo>
                <a:lnTo>
                  <a:pt x="9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8500992" y="240197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753" y="0"/>
                </a:moveTo>
                <a:lnTo>
                  <a:pt x="0" y="9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0251609" y="240197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753"/>
                </a:moveTo>
                <a:lnTo>
                  <a:pt x="9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8795704" y="240197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0"/>
                </a:moveTo>
                <a:lnTo>
                  <a:pt x="0" y="9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0501714" y="2516013"/>
            <a:ext cx="44450" cy="113030"/>
          </a:xfrm>
          <a:custGeom>
            <a:avLst/>
            <a:gdLst/>
            <a:ahLst/>
            <a:cxnLst/>
            <a:rect l="l" t="t" r="r" b="b"/>
            <a:pathLst>
              <a:path w="44450" h="113030">
                <a:moveTo>
                  <a:pt x="0" y="0"/>
                </a:moveTo>
                <a:lnTo>
                  <a:pt x="44069" y="56489"/>
                </a:lnTo>
                <a:lnTo>
                  <a:pt x="0" y="1129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8522496" y="2188056"/>
            <a:ext cx="2033905" cy="4445"/>
          </a:xfrm>
          <a:custGeom>
            <a:avLst/>
            <a:gdLst/>
            <a:ahLst/>
            <a:cxnLst/>
            <a:rect l="l" t="t" r="r" b="b"/>
            <a:pathLst>
              <a:path w="2033904" h="4444">
                <a:moveTo>
                  <a:pt x="0" y="4406"/>
                </a:moveTo>
                <a:lnTo>
                  <a:pt x="203370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8523697" y="2718582"/>
            <a:ext cx="2033905" cy="4445"/>
          </a:xfrm>
          <a:custGeom>
            <a:avLst/>
            <a:gdLst/>
            <a:ahLst/>
            <a:cxnLst/>
            <a:rect l="l" t="t" r="r" b="b"/>
            <a:pathLst>
              <a:path w="2033904" h="4444">
                <a:moveTo>
                  <a:pt x="0" y="4406"/>
                </a:moveTo>
                <a:lnTo>
                  <a:pt x="203370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8523832" y="2747965"/>
            <a:ext cx="2033905" cy="5080"/>
          </a:xfrm>
          <a:custGeom>
            <a:avLst/>
            <a:gdLst/>
            <a:ahLst/>
            <a:cxnLst/>
            <a:rect l="l" t="t" r="r" b="b"/>
            <a:pathLst>
              <a:path w="2033904" h="5080">
                <a:moveTo>
                  <a:pt x="0" y="4533"/>
                </a:moveTo>
                <a:lnTo>
                  <a:pt x="2033562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636790" y="4333187"/>
            <a:ext cx="960102" cy="96090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1065888" y="2737543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104132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096761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094303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0869333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1084476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077118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074661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067290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064833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057462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055005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047634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045177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037819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035362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027992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025534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018164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015706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008336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005892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98521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96064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9886936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86236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978865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76408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969050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66593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59223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56765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949394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46937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39566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37109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929752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27294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199243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17466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9100963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07639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900281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897824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90453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87996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80625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878168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70797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868340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60982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858525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51155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848697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41327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838869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31499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829055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21684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819227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11856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809399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02028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799571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792213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89756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782385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779928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772557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770100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762729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760272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752915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7504578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743087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740629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33259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30801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23443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20987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136166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11159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7037886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701331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6939606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1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691503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684145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681688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674318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671860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664490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662032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654661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652218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644847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642390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6350194" y="2741414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320" y="0"/>
                </a:lnTo>
              </a:path>
            </a:pathLst>
          </a:custGeom>
          <a:ln w="100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632561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625191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22734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615376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612919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605548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603091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595720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593263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585892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583435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576078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573620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566250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563792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556422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553964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546606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544150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536779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534322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526951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524494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517123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514666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507308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504851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497480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95023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487652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851956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4778249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75380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468010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655529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4581823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55725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4483543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45897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438539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360822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428711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26254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4188837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16426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4090556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065983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99241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967838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89413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86955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795850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771277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697571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673130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599425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57485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50114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47657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402864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378291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304712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328014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20643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3181864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10815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3083585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009878" y="2737543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2985438" y="27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2929893" y="2737543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09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6469969" y="3243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6469969" y="325671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6469969" y="32706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6477981" y="32583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6469969" y="32844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6477981" y="3265661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1887"/>
                </a:moveTo>
                <a:lnTo>
                  <a:pt x="118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6469969" y="32983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6477981" y="327286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18567"/>
                </a:moveTo>
                <a:lnTo>
                  <a:pt x="18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6469969" y="33122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6477981" y="328449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6469969" y="33261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6477981" y="329838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6505755" y="328756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3873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6469969" y="33400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6477981" y="33122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6505755" y="329476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553"/>
                </a:moveTo>
                <a:lnTo>
                  <a:pt x="10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469969" y="33539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6477981" y="33261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6505755" y="3302116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17094"/>
                </a:moveTo>
                <a:lnTo>
                  <a:pt x="1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6469969" y="33678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6477981" y="33400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6505755" y="33122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6469969" y="33816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6477981" y="33539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6505755" y="33261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6533529" y="33166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6469969" y="33955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6477981" y="33678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6505755" y="33400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6533529" y="3324018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080"/>
                </a:moveTo>
                <a:lnTo>
                  <a:pt x="9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6469969" y="34094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6477981" y="33817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6505755" y="33539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6533529" y="333136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21"/>
                </a:moveTo>
                <a:lnTo>
                  <a:pt x="15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6469969" y="34233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6477981" y="339559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540" y="18287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6505755" y="33678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6533529" y="33400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6469969" y="34372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477981" y="34094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16421" y="4406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505755" y="33817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533529" y="33539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561304" y="33459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469969" y="34511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477981" y="34233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505755" y="339559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540" y="18287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6533529" y="33678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6561304" y="335326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0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6469969" y="3465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6477981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6505755" y="34094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16421" y="4406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6533529" y="33817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6561304" y="336047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287"/>
                </a:moveTo>
                <a:lnTo>
                  <a:pt x="142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6469969" y="34789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6477981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6505755" y="34233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6533529" y="339559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540" y="18287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6561304" y="33678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6469969" y="34928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6477981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6505755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6533529" y="34094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16421" y="4406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6561304" y="33817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6469969" y="35066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6477981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6505755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6533529" y="34233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6561304" y="339559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540" y="18287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6589079" y="3382373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273"/>
                </a:moveTo>
                <a:lnTo>
                  <a:pt x="6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6469969" y="352070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477981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505755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6533529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6561304" y="34094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16421" y="4406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6589079" y="3389720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12814"/>
                </a:moveTo>
                <a:lnTo>
                  <a:pt x="128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6469969" y="353459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6477981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6505755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6533529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6561304" y="34233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6589079" y="3397054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0" y="19367"/>
                </a:moveTo>
                <a:lnTo>
                  <a:pt x="2540" y="16827"/>
                </a:lnTo>
                <a:lnTo>
                  <a:pt x="19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6469969" y="35484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10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6477981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6505755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533529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6561304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6589079" y="34094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16421" y="4406"/>
                </a:ln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6477981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6505755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6533529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6561304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6589079" y="342337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6616855" y="34116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813"/>
                </a:moveTo>
                <a:lnTo>
                  <a:pt x="2540" y="2273"/>
                </a:lnTo>
                <a:lnTo>
                  <a:pt x="4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6482922" y="354848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760"/>
                </a:moveTo>
                <a:lnTo>
                  <a:pt x="158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505755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6533529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561304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6589079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616855" y="3418955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11353"/>
                </a:moveTo>
                <a:lnTo>
                  <a:pt x="11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6489598" y="35623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207"/>
                </a:moveTo>
                <a:lnTo>
                  <a:pt x="9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505755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533529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6561304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6589079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6616855" y="3426176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0" y="18021"/>
                </a:moveTo>
                <a:lnTo>
                  <a:pt x="180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6496141" y="357625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2539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6505755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6533529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6561304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6589079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6616855" y="34372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6505755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6533529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6561304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6589079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6616855" y="34511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6644630" y="344085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340"/>
                </a:moveTo>
                <a:lnTo>
                  <a:pt x="34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6509360" y="357626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21"/>
                </a:moveTo>
                <a:lnTo>
                  <a:pt x="17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6533529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6561304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6589079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6616855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644630" y="344806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6515905" y="359014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553"/>
                </a:moveTo>
                <a:lnTo>
                  <a:pt x="10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6533529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6561304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6589079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6616855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6644630" y="345541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16560"/>
                </a:moveTo>
                <a:lnTo>
                  <a:pt x="166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6522581" y="360404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4000"/>
                </a:moveTo>
                <a:lnTo>
                  <a:pt x="40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6533529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6561304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6589079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6616855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6644630" y="34650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533529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561304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6589079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616855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644630" y="347891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6672405" y="34699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0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535799" y="360404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18554"/>
                </a:moveTo>
                <a:lnTo>
                  <a:pt x="185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6561304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6589079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6616855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6644630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6672405" y="3477312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547"/>
                </a:moveTo>
                <a:lnTo>
                  <a:pt x="86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6542344" y="3617926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2014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561304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6589079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616855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6644630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672405" y="34846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5087"/>
                </a:moveTo>
                <a:lnTo>
                  <a:pt x="152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6548887" y="363181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473"/>
                </a:moveTo>
                <a:lnTo>
                  <a:pt x="5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561304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6589079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616855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6644630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6672405" y="34928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6561304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6589079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6616855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6644630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6672405" y="3506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96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6700179" y="3499213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533"/>
                </a:moveTo>
                <a:lnTo>
                  <a:pt x="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6562106" y="36318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027"/>
                </a:moveTo>
                <a:lnTo>
                  <a:pt x="200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6589079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6616855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6644630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6672405" y="352071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6700179" y="35065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73"/>
                </a:moveTo>
                <a:lnTo>
                  <a:pt x="72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568649" y="3645703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0" y="13347"/>
                </a:moveTo>
                <a:lnTo>
                  <a:pt x="134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6589079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6616855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644630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672405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6700179" y="35137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93"/>
                </a:moveTo>
                <a:lnTo>
                  <a:pt x="138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575325" y="36595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0" y="6807"/>
                </a:move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6589079" y="36318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6616855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644630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6672405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6700179" y="35211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434"/>
                </a:moveTo>
                <a:lnTo>
                  <a:pt x="204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6581868" y="367347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266"/>
                </a:moveTo>
                <a:lnTo>
                  <a:pt x="2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6589079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6616855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6644630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6672405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6700179" y="35346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589079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6616855" y="36318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6644630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6672405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6700179" y="354848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8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6728087" y="353566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595088" y="367347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4820"/>
                </a:moveTo>
                <a:lnTo>
                  <a:pt x="14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6616855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6644630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672405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6700179" y="356237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6728087" y="354300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601631" y="368735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280"/>
                </a:moveTo>
                <a:lnTo>
                  <a:pt x="8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6616855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6644630" y="36318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672405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6700179" y="357626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6728087" y="355689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608309" y="37012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600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6616855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6644630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672405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6700179" y="35901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728087" y="357078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616855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6644630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6672405" y="36318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6700179" y="36040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6728087" y="358467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6621528" y="3701243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294"/>
                </a:moveTo>
                <a:lnTo>
                  <a:pt x="161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644630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672405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700179" y="361792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728087" y="359869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6628071" y="371513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613"/>
                </a:moveTo>
                <a:lnTo>
                  <a:pt x="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6644630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672405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6700179" y="36318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6728087" y="361258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634614" y="37290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73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6644630" y="37012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6672405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700179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6728087" y="362647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6644630" y="371513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672405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700179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728087" y="364036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6647833" y="3729020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627"/>
                </a:moveTo>
                <a:lnTo>
                  <a:pt x="176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672405" y="37012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6700179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728087" y="365424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6654376" y="37429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087"/>
                </a:moveTo>
                <a:lnTo>
                  <a:pt x="11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672405" y="371513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6700179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728087" y="366813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6661053" y="375680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4533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6672405" y="372902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6700179" y="37012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6728087" y="36820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6672405" y="374291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700179" y="371513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728087" y="369591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674274" y="3756790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5">
                <a:moveTo>
                  <a:pt x="0" y="19100"/>
                </a:moveTo>
                <a:lnTo>
                  <a:pt x="189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6700179" y="372902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6728087" y="370979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6680817" y="377068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547"/>
                </a:moveTo>
                <a:lnTo>
                  <a:pt x="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6700179" y="374291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6728087" y="372368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6687360" y="378456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6700179" y="375679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6728087" y="373757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6700179" y="377068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6728087" y="37514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6700579" y="378457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561"/>
                </a:moveTo>
                <a:lnTo>
                  <a:pt x="205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6728087" y="376534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6707255" y="379846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81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6728087" y="3779234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6713799" y="381247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213"/>
                </a:moveTo>
                <a:lnTo>
                  <a:pt x="7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6728087" y="379312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28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6720342" y="382636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673"/>
                </a:moveTo>
                <a:lnTo>
                  <a:pt x="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6728087" y="380700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6728087" y="38208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20"/>
                </a:moveTo>
                <a:lnTo>
                  <a:pt x="12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6733561" y="383478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0" y="6807"/>
                </a:move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6740238" y="384866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266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6714063" y="381942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6714063" y="3805399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4" h="21589">
                <a:moveTo>
                  <a:pt x="2096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686294" y="3777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6658519" y="37498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6630744" y="37220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6602971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6577468" y="36687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554" y="185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6714063" y="3791512"/>
            <a:ext cx="20955" cy="21590"/>
          </a:xfrm>
          <a:custGeom>
            <a:avLst/>
            <a:gdLst/>
            <a:ahLst/>
            <a:cxnLst/>
            <a:rect l="l" t="t" r="r" b="b"/>
            <a:pathLst>
              <a:path w="20954" h="21589">
                <a:moveTo>
                  <a:pt x="2096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6686294" y="376374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6658519" y="37359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6630744" y="37081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6602971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6575194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6547420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6519646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6491871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6469964" y="3547413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6714063" y="3777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6686294" y="37498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6658519" y="37220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6630744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6602971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6575194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6547420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6519646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6491871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6469964" y="353352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6714063" y="376374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6686294" y="37359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6658519" y="37081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6630744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6602971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6575194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6547420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6519646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6491871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6469964" y="351963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6714063" y="37498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6686294" y="37220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6658519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6630744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6602971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6575194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6547420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6519646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6491871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6469964" y="350575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6714063" y="37359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6686294" y="37081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6658519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6630744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6602971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6575194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6547420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6519646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6491871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6469964" y="34918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6714063" y="372208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6686294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6658519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6630744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6602971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6575194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6547420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6519646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6491871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6469964" y="347798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6714063" y="37081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6686294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6658519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6630744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6602971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6575194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6547420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6519646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6491871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6469964" y="346409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6714063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6686294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6658519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6630744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6602971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6575194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6547420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6519646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6491871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6469964" y="345020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6714063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6686294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6658519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6630744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6602971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6575194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6547420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6519646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6491871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6469964" y="34363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6714063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6686294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6658519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6630744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6602971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6575194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6547420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519646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491871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469964" y="342243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6714063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6686294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6658519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6630744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6602971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6575194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6547420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6519646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6491871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6469964" y="340854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5473" y="53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6714063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6686294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6658519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6630744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6602971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575194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6547420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6519646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6491871" y="341642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6469964" y="339465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6714063" y="362486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6686294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6658519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6630744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6602971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6575194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6547420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6519646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6491871" y="34025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11341" y="113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6469964" y="338077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6714063" y="361098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6686294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6658519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6630744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6602971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6575194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6547420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6519646" y="341642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6491871" y="338865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6469964" y="336688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6714063" y="359709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6686294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6658519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6630744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6602971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6575194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6547420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6519646" y="34025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11341" y="113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6491871" y="33747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6469964" y="335299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6714063" y="35832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6686294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6658519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6630744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6602971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575194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6547420" y="341642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6519646" y="338865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6491871" y="33608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6469964" y="333910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6714063" y="35693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6686294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6658519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6630744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6602971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6575194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6547420" y="34025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11341" y="113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6519646" y="33747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6491871" y="33469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6469964" y="33252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6714063" y="355543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6686294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6658519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6630744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6602971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6575194" y="341642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6547420" y="338865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6519646" y="33608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6491871" y="33331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6469964" y="331133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6714063" y="354154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6686294" y="351363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6658519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6630744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6602971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6575194" y="34025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11341" y="113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6547420" y="33747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6519646" y="33469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6491871" y="33192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6469964" y="3297447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6714063" y="35276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96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6686294" y="34997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6658519" y="34719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6630744" y="344420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6602971" y="341642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6575194" y="338865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6547420" y="33608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519646" y="33331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6491871" y="330532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469964" y="3283559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6686294" y="348586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6658519" y="34580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6630744" y="34303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6602971" y="340253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11341" y="113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6575194" y="33747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6547420" y="33469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6519646" y="331921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6491871" y="329143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6469964" y="326953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6575188" y="3360869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6547420" y="33331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6519646" y="330532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6491871" y="327755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6469964" y="325564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960" y="14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11006073" y="3413885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1098149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1090779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1088321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1080963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1078507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071136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068679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1061308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1058851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051480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049023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041665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039208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031837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029380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022009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019552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1012194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009737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0023673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999909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992539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990081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982711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980253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972895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970439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963068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960611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953240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9507833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943412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940968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933598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931140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923770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921312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913942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911484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904126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901670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8942993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891842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884471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882014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874643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872186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864828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862371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855000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852543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845172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842715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835344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832900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825530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823072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815702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813244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805874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803416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96059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936023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86231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83774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76403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73946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66575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64131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56761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54303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46933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44475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37104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34647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7289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4832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17462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15005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076343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05177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697806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695349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687991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685534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678163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675706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668335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665878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658507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656063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648693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646235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638865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636407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629037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626579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619221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616765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609394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606937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599566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597109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589738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587294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5799239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77466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70095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67638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560267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5578105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550452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547995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540625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538167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530797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528339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5209693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5185119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511154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5086973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5013266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4988693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491498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4890413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481670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479226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4718560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469398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462028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459570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452200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449742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442384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439928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4325574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301001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22729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20272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12901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104440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403086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400629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3932587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390801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3834308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3809734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373615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3711587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363788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361330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3539601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351502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3441322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3416748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334317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331860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324489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322032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314661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3122042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3048335" y="341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3023896" y="341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2929894" y="3413885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43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1065888" y="394921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104132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096761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094303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0869333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084476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077118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074661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067290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064833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057462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055005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047634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045177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037819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035362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027992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025534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018164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015706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008336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005892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998521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996064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9886936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986236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978865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976408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969050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966593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959223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956765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949394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946937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939566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937109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929752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927294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9199243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917466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9100963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907639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900281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897824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890453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887996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880625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878168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870797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868340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860982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858525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851155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848697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841327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838869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831499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829055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821684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819227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811856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809399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802028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99571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92213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89756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82385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79928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72557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70100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62729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60272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52915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504578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43087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40629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33259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30801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3443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0987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136166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11159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037886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01331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6939606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691503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684145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681688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674318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671860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664490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662032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654661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652218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644847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642390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635019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632561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625191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622734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615376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612919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605548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603091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595720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593263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585892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583435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576078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573620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566250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563792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556422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553964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546606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544150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536779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534322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526951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524494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517123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514666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507308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504851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497480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495023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487652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4851956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4778249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475380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468010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4655529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4581823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455725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4483543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445897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438539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4360822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428711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426254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4188837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416426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4090556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4065983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399241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3967838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389413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386955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3795850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3771277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3697571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3673130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3599425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357485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350114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347657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3402864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3378291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3304712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328014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320643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3181864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310815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3083585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3009878" y="3949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2985438" y="3949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2929893" y="3949217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09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8191134" y="4187898"/>
            <a:ext cx="665396" cy="73724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1065888" y="4479742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104132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096761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094303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0869333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084476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077118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074661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067290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064833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057462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055005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047634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045177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037819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035362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027992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025534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018164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015706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008336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005892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998521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996064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9886936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986236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978865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976408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969050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966593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959223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956765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949394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946937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939566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9371096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929752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927294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9199243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917466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9100963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907639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900281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897824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890453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887996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811856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809399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802028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799571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792213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789756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782385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779928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772557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770100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62729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760272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752915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7504578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743087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740629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733259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730801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723443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7209872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7136166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7111592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7037886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701331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6939606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915032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684145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6816886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674318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6718606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664490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6620326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635019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632561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625191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622734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615376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612919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605548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603091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595720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593263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585892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583435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556422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553964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546606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544150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536779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534322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526951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524494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517123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5146662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507308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504851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497480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495023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487652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4851956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4778249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475380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468010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4655529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4581823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455725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4483543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445897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438539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4360822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428711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426254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4188837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416426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4090556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4065983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399241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3967838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389413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386955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3795850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3771277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3697571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3673130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3599425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357485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350114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347657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3402864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3378291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3304712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328014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320643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3181864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310815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3083585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3009878" y="4479742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2985438" y="4479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/>
          <p:nvPr/>
        </p:nvSpPr>
        <p:spPr>
          <a:xfrm>
            <a:off x="2929893" y="4479742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09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6" name="object 2316"/>
          <p:cNvSpPr/>
          <p:nvPr/>
        </p:nvSpPr>
        <p:spPr>
          <a:xfrm>
            <a:off x="6469969" y="1400750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7" name="object 2317"/>
          <p:cNvSpPr/>
          <p:nvPr/>
        </p:nvSpPr>
        <p:spPr>
          <a:xfrm>
            <a:off x="6469969" y="1461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6469969" y="14859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6469969" y="1559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6469969" y="158422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6469969" y="1657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6469969" y="168250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6469969" y="17562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6469969" y="178078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6469969" y="1854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6469969" y="187892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6469969" y="19526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6469969" y="197720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6469969" y="20509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6469969" y="20754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6469969" y="2149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6469969" y="21736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6469969" y="2247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6469969" y="227191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6469969" y="2345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/>
          <p:nvPr/>
        </p:nvSpPr>
        <p:spPr>
          <a:xfrm>
            <a:off x="6469969" y="237019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7" name="object 2337"/>
          <p:cNvSpPr/>
          <p:nvPr/>
        </p:nvSpPr>
        <p:spPr>
          <a:xfrm>
            <a:off x="6469969" y="24439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6473540" y="2468475"/>
            <a:ext cx="0" cy="58419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53"/>
                </a:lnTo>
              </a:path>
            </a:pathLst>
          </a:custGeom>
          <a:ln w="94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6469969" y="25420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6469969" y="256662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6469969" y="26403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6469969" y="266490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6469969" y="27386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6469969" y="276318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6469969" y="2836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6469969" y="286146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6469969" y="29350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6469969" y="295960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6469969" y="30333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6469969" y="30578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6469969" y="3131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/>
          <p:nvPr/>
        </p:nvSpPr>
        <p:spPr>
          <a:xfrm>
            <a:off x="6469969" y="315616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3" name="object 2353"/>
          <p:cNvSpPr/>
          <p:nvPr/>
        </p:nvSpPr>
        <p:spPr>
          <a:xfrm>
            <a:off x="6469969" y="3229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6469969" y="32543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6469969" y="3328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6469969" y="335259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6469969" y="34263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6469969" y="345087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6469969" y="35245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6469969" y="35491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6469969" y="36227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6469969" y="364730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6469969" y="3721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6469969" y="374558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6469969" y="3819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6469969" y="38438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6469969" y="39175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6469969" y="3942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6469969" y="40157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6469969" y="404028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6469969" y="41139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6469969" y="413856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6469969" y="42122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6469969" y="423684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6469969" y="4310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6469969" y="43349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6469969" y="44087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6469969" y="5317524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5688937" y="1399280"/>
            <a:ext cx="0" cy="37465"/>
          </a:xfrm>
          <a:custGeom>
            <a:avLst/>
            <a:gdLst/>
            <a:ahLst/>
            <a:cxnLst/>
            <a:rect l="l" t="t" r="r" b="b"/>
            <a:pathLst>
              <a:path h="37465">
                <a:moveTo>
                  <a:pt x="0" y="0"/>
                </a:moveTo>
                <a:lnTo>
                  <a:pt x="0" y="368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5688937" y="14607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5688937" y="148527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5688937" y="1558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5688937" y="158342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5688937" y="1657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5688937" y="168170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5688937" y="1755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5688937" y="177998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5688937" y="18536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5688937" y="187826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5688937" y="19518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5688937" y="197640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5688937" y="2050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5688937" y="2074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5688937" y="21483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5688937" y="217296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5688937" y="2246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5688937" y="22711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5688937" y="2344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5688937" y="236939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5688937" y="2443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5688937" y="246767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5688937" y="25413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5688937" y="256595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5688937" y="2639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5688937" y="266410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5688937" y="2737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5688937" y="276238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5688937" y="28360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5688937" y="286065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5688937" y="2934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5688937" y="295880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5688937" y="3032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5688937" y="305708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5688937" y="3130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5688937" y="315536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5688937" y="3229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5688937" y="325364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5688937" y="3327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5688937" y="33517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5688937" y="3425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5688937" y="34500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5688937" y="35237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5688937" y="35483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5688937" y="3622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5688937" y="36466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5688937" y="3720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5688937" y="37447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5688937" y="38184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5695548" y="3843059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565"/>
                </a:lnTo>
              </a:path>
            </a:pathLst>
          </a:custGeom>
          <a:ln w="154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5688937" y="3916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5688937" y="394133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5688937" y="40149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5688937" y="40394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5688937" y="4113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5688937" y="413776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5688937" y="42114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5688937" y="42360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5688937" y="43097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5688937" y="5316722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68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4907906" y="139767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4907906" y="1459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4907906" y="148447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4907906" y="15581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4907906" y="158275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4907906" y="16563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4907906" y="168090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4907906" y="1754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4907906" y="177918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4907906" y="1852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4907906" y="187746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4907906" y="1951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4907906" y="197560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4907906" y="20493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4907906" y="207388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4907906" y="21475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4907906" y="217216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4907906" y="22458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4907906" y="227044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4907906" y="23440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4907906" y="236859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4907906" y="2442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4907906" y="246687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4907906" y="2540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4907906" y="256515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4907906" y="26388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4907906" y="266343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4907906" y="27370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4907906" y="276157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4907906" y="28352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4907906" y="285985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4907906" y="2933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4907906" y="295813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4907906" y="3031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4907906" y="305628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4907906" y="31299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4907905" y="315456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4907906" y="322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4907906" y="32528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4907906" y="33265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4907906" y="335112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4907906" y="3424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4907906" y="344927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4907906" y="35229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4907906" y="35475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4907906" y="36212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4907906" y="364583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4907906" y="37195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4907906" y="374397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4907906" y="381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4907906" y="384225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4907906" y="39159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4907906" y="394053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4907906" y="40142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4907906" y="403881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4907906" y="4112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4907906" y="413696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4907906" y="4210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4907906" y="42352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4907906" y="4308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4907906" y="43335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4907906" y="44072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4907906" y="443180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4907906" y="4505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4907906" y="452995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4907906" y="4603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4907906" y="462823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4907906" y="4701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4907906" y="472650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4907906" y="4800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4907906" y="482465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4907906" y="4898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4907906" y="49966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4907906" y="502121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4907906" y="5094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4907906" y="511949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4907906" y="51930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4907906" y="521764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4907906" y="5291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4907906" y="5315921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4127007" y="1396075"/>
            <a:ext cx="0" cy="38735"/>
          </a:xfrm>
          <a:custGeom>
            <a:avLst/>
            <a:gdLst/>
            <a:ahLst/>
            <a:cxnLst/>
            <a:rect l="l" t="t" r="r" b="b"/>
            <a:pathLst>
              <a:path h="38734">
                <a:moveTo>
                  <a:pt x="0" y="0"/>
                </a:moveTo>
                <a:lnTo>
                  <a:pt x="0" y="384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4127007" y="14591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4127007" y="148367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4127007" y="15573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4127007" y="15819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4127007" y="16556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4127007" y="168009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4127007" y="1753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4127007" y="177837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4127007" y="18520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4127007" y="187665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4127007" y="1950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4127007" y="197494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4127007" y="20485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4127007" y="207308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4127007" y="2146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4127007" y="217136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4127007" y="22450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4127007" y="226964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4127007" y="2343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4127007" y="236792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4127007" y="2441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4127007" y="246607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4127007" y="2539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4127007" y="25643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4127007" y="26380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4127007" y="266263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4127007" y="27363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4127007" y="276077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4127007" y="28344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4127007" y="285905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4127007" y="2932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4127007" y="295733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4127007" y="3031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4127007" y="305561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4127007" y="3129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4127007" y="315376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4127007" y="3227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4127007" y="32520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4127007" y="33257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4127007" y="33503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4127007" y="34240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4127007" y="344847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4127007" y="35221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4127007" y="354675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4127007" y="36204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4127007" y="364503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4127007" y="3718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/>
          <p:nvPr/>
        </p:nvSpPr>
        <p:spPr>
          <a:xfrm>
            <a:off x="4127007" y="374330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9" name="object 2569"/>
          <p:cNvSpPr/>
          <p:nvPr/>
        </p:nvSpPr>
        <p:spPr>
          <a:xfrm>
            <a:off x="4127007" y="3816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0" name="object 2570"/>
          <p:cNvSpPr/>
          <p:nvPr/>
        </p:nvSpPr>
        <p:spPr>
          <a:xfrm>
            <a:off x="4127007" y="384145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1" name="object 2571"/>
          <p:cNvSpPr/>
          <p:nvPr/>
        </p:nvSpPr>
        <p:spPr>
          <a:xfrm>
            <a:off x="4127007" y="3915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2" name="object 2572"/>
          <p:cNvSpPr/>
          <p:nvPr/>
        </p:nvSpPr>
        <p:spPr>
          <a:xfrm>
            <a:off x="4127007" y="393973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3" name="object 2573"/>
          <p:cNvSpPr/>
          <p:nvPr/>
        </p:nvSpPr>
        <p:spPr>
          <a:xfrm>
            <a:off x="4127007" y="40134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4" name="object 2574"/>
          <p:cNvSpPr/>
          <p:nvPr/>
        </p:nvSpPr>
        <p:spPr>
          <a:xfrm>
            <a:off x="4127007" y="403801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5" name="object 2575"/>
          <p:cNvSpPr/>
          <p:nvPr/>
        </p:nvSpPr>
        <p:spPr>
          <a:xfrm>
            <a:off x="4127007" y="41117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6" name="object 2576"/>
          <p:cNvSpPr/>
          <p:nvPr/>
        </p:nvSpPr>
        <p:spPr>
          <a:xfrm>
            <a:off x="4127007" y="413629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7" name="object 2577"/>
          <p:cNvSpPr/>
          <p:nvPr/>
        </p:nvSpPr>
        <p:spPr>
          <a:xfrm>
            <a:off x="4127007" y="42098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4127007" y="423444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4127007" y="4308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4127007" y="433272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4127007" y="4406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4127007" y="443100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4127007" y="45047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4127007" y="452914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4127007" y="46028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4127007" y="462742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4127007" y="47011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4127007" y="472570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4127007" y="4799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4127007" y="48239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4127007" y="4897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4127007" y="492213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4127007" y="4995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4127007" y="502041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4127007" y="5094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4127007" y="511869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4127007" y="51924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4127007" y="52168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4127007" y="5290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4127007" y="5315121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4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11065888" y="2172299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308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1104132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1096761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1094303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10869333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1084476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1077118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1074661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1067290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1064833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1057462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1055005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1047634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1045177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1037819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1035362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1027992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1025534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1018164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1015706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1008336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1005892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998521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996064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9886936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986236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978865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976408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969050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966593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959223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956765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949394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946937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939566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937109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929752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927294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9199243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917466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9100963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907639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900281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897824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890453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887996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880625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878168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870797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868340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860982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858525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851155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848697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841327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838869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831499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829055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821684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819227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811856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809399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802028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799571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792213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789756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782385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779928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772557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770100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762729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760272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752915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7504578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743087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740629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733259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730801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723443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720987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7136166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711159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/>
          <p:nvPr/>
        </p:nvSpPr>
        <p:spPr>
          <a:xfrm>
            <a:off x="7037886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4" name="object 2684"/>
          <p:cNvSpPr/>
          <p:nvPr/>
        </p:nvSpPr>
        <p:spPr>
          <a:xfrm>
            <a:off x="701331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5" name="object 2685"/>
          <p:cNvSpPr/>
          <p:nvPr/>
        </p:nvSpPr>
        <p:spPr>
          <a:xfrm>
            <a:off x="6939606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6" name="object 2686"/>
          <p:cNvSpPr/>
          <p:nvPr/>
        </p:nvSpPr>
        <p:spPr>
          <a:xfrm>
            <a:off x="691503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684145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681688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674318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671860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664490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662032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654661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652218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5" name="object 2695"/>
          <p:cNvSpPr/>
          <p:nvPr/>
        </p:nvSpPr>
        <p:spPr>
          <a:xfrm>
            <a:off x="644847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6" name="object 2696"/>
          <p:cNvSpPr/>
          <p:nvPr/>
        </p:nvSpPr>
        <p:spPr>
          <a:xfrm>
            <a:off x="642390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7" name="object 2697"/>
          <p:cNvSpPr/>
          <p:nvPr/>
        </p:nvSpPr>
        <p:spPr>
          <a:xfrm>
            <a:off x="635019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8" name="object 2698"/>
          <p:cNvSpPr/>
          <p:nvPr/>
        </p:nvSpPr>
        <p:spPr>
          <a:xfrm>
            <a:off x="632561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9" name="object 2699"/>
          <p:cNvSpPr/>
          <p:nvPr/>
        </p:nvSpPr>
        <p:spPr>
          <a:xfrm>
            <a:off x="625191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622734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615376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612919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605548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603091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595720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593263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585892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583435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576078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573620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566250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563792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556422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553964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546606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544150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536779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534322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526951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524494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517123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514666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507308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504851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497480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495023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487652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4851956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4778249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475380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468010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4655529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4581823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455725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4483543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445897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438539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4360822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428711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426254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4188837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416426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4090556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4065983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399241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3967838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389413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386955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3795850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3771277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3697571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3673130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3599425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357485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350114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347657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3402864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3378291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3304712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328014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320643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3181864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310815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3083585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3009878" y="2172299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2985438" y="2172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2929893" y="2172299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09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3647893" y="1395140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7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3647893" y="14575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3647893" y="148207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3647893" y="1555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3647893" y="158021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3647893" y="1653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3647893" y="167849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3647893" y="1752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3647893" y="177677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3647893" y="1850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3647893" y="18750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3647893" y="1948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3647893" y="197320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3647893" y="2046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3647893" y="207148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3647893" y="21451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3647893" y="216976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3647893" y="22434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3647893" y="226791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3647893" y="23416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3647893" y="236618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3647893" y="2439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3647893" y="24644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3647893" y="25381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3647893" y="256274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3647893" y="2636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3647893" y="266089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3647893" y="27346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3647893" y="275917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3647893" y="2832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3647893" y="285745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3647893" y="2931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3647893" y="29557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3647893" y="3029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3647893" y="305388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3647893" y="31275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3647893" y="315216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3647893" y="3225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3647893" y="32504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3647893" y="3324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3647893" y="33485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3647893" y="34222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3647893" y="344686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3647893" y="35205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3647893" y="354514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3647893" y="3618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3647893" y="36434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3647893" y="37170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3647893" y="374157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3647893" y="3815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3647893" y="38398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3647893" y="3913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3647893" y="393813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3647893" y="40118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3647893" y="40362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3647893" y="41099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3647893" y="413456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3647893" y="42082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3647893" y="423284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3647893" y="4306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3647893" y="43311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3647893" y="4404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3647893" y="442926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3647893" y="4502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3647893" y="452754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3647893" y="46012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3647893" y="462582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3647893" y="4699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3647893" y="47241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3647893" y="4797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3647893" y="48222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3647893" y="48959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3647893" y="49205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3647893" y="49942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/>
          <p:nvPr/>
        </p:nvSpPr>
        <p:spPr>
          <a:xfrm>
            <a:off x="3647893" y="501881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3" name="object 2843"/>
          <p:cNvSpPr/>
          <p:nvPr/>
        </p:nvSpPr>
        <p:spPr>
          <a:xfrm>
            <a:off x="3647893" y="50923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3647893" y="51169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3647893" y="51906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/>
          <p:nvPr/>
        </p:nvSpPr>
        <p:spPr>
          <a:xfrm>
            <a:off x="3647893" y="521523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7" name="object 2847"/>
          <p:cNvSpPr/>
          <p:nvPr/>
        </p:nvSpPr>
        <p:spPr>
          <a:xfrm>
            <a:off x="3647893" y="52889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8" name="object 2848"/>
          <p:cNvSpPr/>
          <p:nvPr/>
        </p:nvSpPr>
        <p:spPr>
          <a:xfrm>
            <a:off x="3647893" y="531351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5158012" y="2773062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835" y="224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5086699" y="2782411"/>
            <a:ext cx="97790" cy="15240"/>
          </a:xfrm>
          <a:custGeom>
            <a:avLst/>
            <a:gdLst/>
            <a:ahLst/>
            <a:cxnLst/>
            <a:rect l="l" t="t" r="r" b="b"/>
            <a:pathLst>
              <a:path w="97789" h="15239">
                <a:moveTo>
                  <a:pt x="97751" y="15087"/>
                </a:moveTo>
                <a:lnTo>
                  <a:pt x="44335" y="0"/>
                </a:lnTo>
                <a:lnTo>
                  <a:pt x="12153" y="5740"/>
                </a:lnTo>
                <a:lnTo>
                  <a:pt x="0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5180713" y="2781475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4999109" y="2660757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5145460" y="270763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7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5148130" y="270255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5127299" y="2676254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5101127" y="2663294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5006319" y="2657553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26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4968928" y="268079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4940884" y="2716184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4925400" y="2765051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19">
                <a:moveTo>
                  <a:pt x="57150" y="0"/>
                </a:moveTo>
                <a:lnTo>
                  <a:pt x="25768" y="14160"/>
                </a:lnTo>
                <a:lnTo>
                  <a:pt x="0" y="200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4926468" y="2796561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14554" y="64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4926065" y="2787354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423" y="1600"/>
                </a:moveTo>
                <a:lnTo>
                  <a:pt x="47409" y="927"/>
                </a:lnTo>
                <a:lnTo>
                  <a:pt x="26034" y="0"/>
                </a:lnTo>
                <a:lnTo>
                  <a:pt x="8407" y="160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4927936" y="2801907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20" h="5714">
                <a:moveTo>
                  <a:pt x="32981" y="5473"/>
                </a:moveTo>
                <a:lnTo>
                  <a:pt x="22034" y="0"/>
                </a:lnTo>
                <a:lnTo>
                  <a:pt x="13080" y="1066"/>
                </a:ln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4931535" y="2810586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486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4949967" y="285077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06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4953440" y="2835422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30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4965597" y="286987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67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4967990" y="2786548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641" y="24701"/>
                </a:lnTo>
                <a:lnTo>
                  <a:pt x="19507" y="35788"/>
                </a:lnTo>
                <a:lnTo>
                  <a:pt x="14960" y="50342"/>
                </a:lnTo>
                <a:lnTo>
                  <a:pt x="7213" y="69037"/>
                </a:lnTo>
                <a:lnTo>
                  <a:pt x="0" y="881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5012994" y="2863865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740" y="16027"/>
                </a:lnTo>
                <a:lnTo>
                  <a:pt x="0" y="375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041440" y="2808048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389"/>
                </a:lnTo>
                <a:lnTo>
                  <a:pt x="0" y="65290"/>
                </a:lnTo>
                <a:lnTo>
                  <a:pt x="7873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066141" y="2883627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4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169495" y="2819131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946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4933011" y="2733803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16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4935820" y="2726855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674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4930335" y="2739679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4928073" y="2745955"/>
            <a:ext cx="64135" cy="6350"/>
          </a:xfrm>
          <a:custGeom>
            <a:avLst/>
            <a:gdLst/>
            <a:ahLst/>
            <a:cxnLst/>
            <a:rect l="l" t="t" r="r" b="b"/>
            <a:pathLst>
              <a:path w="64135" h="6350">
                <a:moveTo>
                  <a:pt x="63690" y="0"/>
                </a:moveTo>
                <a:lnTo>
                  <a:pt x="52069" y="6273"/>
                </a:lnTo>
                <a:lnTo>
                  <a:pt x="0" y="5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4927262" y="2755163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692" y="9486"/>
                </a:moveTo>
                <a:lnTo>
                  <a:pt x="29514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4926465" y="2759975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5">
                <a:moveTo>
                  <a:pt x="1762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4925263" y="2773469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1114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4925260" y="2765318"/>
            <a:ext cx="29845" cy="7620"/>
          </a:xfrm>
          <a:custGeom>
            <a:avLst/>
            <a:gdLst/>
            <a:ahLst/>
            <a:cxnLst/>
            <a:rect l="l" t="t" r="r" b="b"/>
            <a:pathLst>
              <a:path w="29845" h="7619">
                <a:moveTo>
                  <a:pt x="2924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4925261" y="2775200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19">
                <a:moveTo>
                  <a:pt x="16560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4945030" y="2811253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4">
                <a:moveTo>
                  <a:pt x="48602" y="0"/>
                </a:moveTo>
                <a:lnTo>
                  <a:pt x="19621" y="8140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4974399" y="2837559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80">
                <a:moveTo>
                  <a:pt x="28448" y="0"/>
                </a:moveTo>
                <a:lnTo>
                  <a:pt x="16294" y="11087"/>
                </a:lnTo>
                <a:lnTo>
                  <a:pt x="11353" y="21234"/>
                </a:lnTo>
                <a:lnTo>
                  <a:pt x="6019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4976007" y="2875749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1066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4983215" y="2858791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539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4987492" y="2877485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06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4995501" y="287815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360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5006319" y="2890572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5018737" y="2879888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30">
                <a:moveTo>
                  <a:pt x="0" y="0"/>
                </a:moveTo>
                <a:lnTo>
                  <a:pt x="2006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5024880" y="2843301"/>
            <a:ext cx="6985" cy="62865"/>
          </a:xfrm>
          <a:custGeom>
            <a:avLst/>
            <a:gdLst/>
            <a:ahLst/>
            <a:cxnLst/>
            <a:rect l="l" t="t" r="r" b="b"/>
            <a:pathLst>
              <a:path w="6985" h="62864">
                <a:moveTo>
                  <a:pt x="0" y="0"/>
                </a:moveTo>
                <a:lnTo>
                  <a:pt x="6413" y="11620"/>
                </a:lnTo>
                <a:lnTo>
                  <a:pt x="6413" y="11747"/>
                </a:lnTo>
                <a:lnTo>
                  <a:pt x="5473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5038899" y="2873345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039569" y="2898456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26"/>
                </a:moveTo>
                <a:lnTo>
                  <a:pt x="0" y="0"/>
                </a:lnTo>
                <a:lnTo>
                  <a:pt x="4000" y="96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061997" y="2873747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069211" y="289618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307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094990" y="2884830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80">
                <a:moveTo>
                  <a:pt x="126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117551" y="287908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540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118219" y="2834888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20" y="27774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129436" y="2867738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9207" y="109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139584" y="286413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733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127433" y="2862663"/>
            <a:ext cx="24765" cy="3175"/>
          </a:xfrm>
          <a:custGeom>
            <a:avLst/>
            <a:gdLst/>
            <a:ahLst/>
            <a:cxnLst/>
            <a:rect l="l" t="t" r="r" b="b"/>
            <a:pathLst>
              <a:path w="24764" h="3175">
                <a:moveTo>
                  <a:pt x="0" y="0"/>
                </a:moveTo>
                <a:lnTo>
                  <a:pt x="2470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157077" y="2822202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42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142923" y="2804443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4">
                <a:moveTo>
                  <a:pt x="0" y="0"/>
                </a:moveTo>
                <a:lnTo>
                  <a:pt x="15887" y="11887"/>
                </a:lnTo>
                <a:lnTo>
                  <a:pt x="35648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158813" y="2814460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0" y="1866"/>
                </a:moveTo>
                <a:lnTo>
                  <a:pt x="220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5122224" y="2803771"/>
            <a:ext cx="61594" cy="6985"/>
          </a:xfrm>
          <a:custGeom>
            <a:avLst/>
            <a:gdLst/>
            <a:ahLst/>
            <a:cxnLst/>
            <a:rect l="l" t="t" r="r" b="b"/>
            <a:pathLst>
              <a:path w="61595" h="6985">
                <a:moveTo>
                  <a:pt x="0" y="6413"/>
                </a:moveTo>
                <a:lnTo>
                  <a:pt x="11620" y="0"/>
                </a:lnTo>
                <a:lnTo>
                  <a:pt x="11887" y="0"/>
                </a:lnTo>
                <a:lnTo>
                  <a:pt x="61023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5162285" y="2748226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30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5173235" y="2747153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5166826" y="274115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0" y="4000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5139184" y="2734737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70" h="31750">
                <a:moveTo>
                  <a:pt x="0" y="31381"/>
                </a:moveTo>
                <a:lnTo>
                  <a:pt x="23101" y="13487"/>
                </a:lnTo>
                <a:lnTo>
                  <a:pt x="39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5163353" y="272445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4673"/>
                </a:moveTo>
                <a:lnTo>
                  <a:pt x="109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155341" y="2718988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393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5155208" y="2712975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2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5133842" y="2696543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3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5131172" y="2683333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787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5116884" y="2675187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5">
                <a:moveTo>
                  <a:pt x="0" y="20827"/>
                </a:move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5126632" y="267090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083368" y="2655820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30">
                <a:moveTo>
                  <a:pt x="0" y="36322"/>
                </a:moveTo>
                <a:lnTo>
                  <a:pt x="12014" y="2043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093379" y="2653417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200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5082835" y="2650875"/>
            <a:ext cx="6350" cy="62230"/>
          </a:xfrm>
          <a:custGeom>
            <a:avLst/>
            <a:gdLst/>
            <a:ahLst/>
            <a:cxnLst/>
            <a:rect l="l" t="t" r="r" b="b"/>
            <a:pathLst>
              <a:path w="6350" h="62230">
                <a:moveTo>
                  <a:pt x="6273" y="61963"/>
                </a:moveTo>
                <a:lnTo>
                  <a:pt x="0" y="50342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5071483" y="2649015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74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5043173" y="2647942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5"/>
                </a:moveTo>
                <a:lnTo>
                  <a:pt x="10414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055064" y="2647810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5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045044" y="2647938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4">
                <a:moveTo>
                  <a:pt x="0" y="10553"/>
                </a:moveTo>
                <a:lnTo>
                  <a:pt x="38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036229" y="2649283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360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4976143" y="2674777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600" y="37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4965593" y="2683868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80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4956910" y="2693075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4">
                <a:moveTo>
                  <a:pt x="63830" y="35788"/>
                </a:moveTo>
                <a:lnTo>
                  <a:pt x="29108" y="2644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056527" y="2808048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353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009663" y="2658492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533" y="56083"/>
                </a:moveTo>
                <a:lnTo>
                  <a:pt x="440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4986690" y="266610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4997640" y="2659689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4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5053857" y="2655157"/>
            <a:ext cx="22860" cy="53975"/>
          </a:xfrm>
          <a:custGeom>
            <a:avLst/>
            <a:gdLst/>
            <a:ahLst/>
            <a:cxnLst/>
            <a:rect l="l" t="t" r="r" b="b"/>
            <a:pathLst>
              <a:path w="22860" h="53975">
                <a:moveTo>
                  <a:pt x="0" y="53543"/>
                </a:moveTo>
                <a:lnTo>
                  <a:pt x="2933" y="47536"/>
                </a:lnTo>
                <a:lnTo>
                  <a:pt x="2400" y="42595"/>
                </a:lnTo>
                <a:lnTo>
                  <a:pt x="4940" y="19494"/>
                </a:lnTo>
                <a:lnTo>
                  <a:pt x="228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5056394" y="2676787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404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100595" y="2842099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5101127" y="2830748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333" y="6540"/>
                </a:lnTo>
                <a:lnTo>
                  <a:pt x="4940" y="10020"/>
                </a:lnTo>
                <a:lnTo>
                  <a:pt x="17627" y="29514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5088308" y="2876551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4">
                <a:moveTo>
                  <a:pt x="0" y="0"/>
                </a:moveTo>
                <a:lnTo>
                  <a:pt x="1869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5098057" y="2870008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4">
                <a:moveTo>
                  <a:pt x="0" y="0"/>
                </a:moveTo>
                <a:lnTo>
                  <a:pt x="9613" y="29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5102595" y="2884029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3081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5076423" y="2851045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5908" y="2269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162419" y="282807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33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166292" y="2804436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554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4991899" y="288349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5020607" y="288736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4949564" y="271284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006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4933276" y="2741683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5122626" y="2722448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28"/>
                </a:moveTo>
                <a:lnTo>
                  <a:pt x="4813" y="32854"/>
                </a:lnTo>
                <a:lnTo>
                  <a:pt x="9880" y="32054"/>
                </a:lnTo>
                <a:lnTo>
                  <a:pt x="31115" y="2297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107135" y="267051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111276" y="2669974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083369" y="2654219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0147" y="0"/>
                </a:moveTo>
                <a:lnTo>
                  <a:pt x="0" y="145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054791" y="2778939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4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056527" y="2779873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30">
                <a:moveTo>
                  <a:pt x="533" y="0"/>
                </a:moveTo>
                <a:lnTo>
                  <a:pt x="0" y="28181"/>
                </a:lnTo>
                <a:lnTo>
                  <a:pt x="30708" y="94678"/>
                </a:lnTo>
                <a:lnTo>
                  <a:pt x="33921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003644" y="2779873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6075" y="15494"/>
                </a:lnTo>
                <a:lnTo>
                  <a:pt x="3859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4984024" y="2780673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80">
                <a:moveTo>
                  <a:pt x="68630" y="0"/>
                </a:moveTo>
                <a:lnTo>
                  <a:pt x="40716" y="5880"/>
                </a:lnTo>
                <a:lnTo>
                  <a:pt x="24168" y="43395"/>
                </a:lnTo>
                <a:lnTo>
                  <a:pt x="9613" y="79717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4929272" y="2772126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065" y="0"/>
                </a:lnTo>
                <a:lnTo>
                  <a:pt x="76250" y="4406"/>
                </a:lnTo>
                <a:lnTo>
                  <a:pt x="59016" y="14554"/>
                </a:lnTo>
                <a:lnTo>
                  <a:pt x="44335" y="26708"/>
                </a:lnTo>
                <a:lnTo>
                  <a:pt x="31648" y="35255"/>
                </a:lnTo>
                <a:lnTo>
                  <a:pt x="19761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4936744" y="2724461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958" y="46202"/>
                </a:lnTo>
                <a:lnTo>
                  <a:pt x="90678" y="38722"/>
                </a:lnTo>
                <a:lnTo>
                  <a:pt x="85064" y="31508"/>
                </a:lnTo>
                <a:lnTo>
                  <a:pt x="8186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012990" y="2655020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30">
                <a:moveTo>
                  <a:pt x="43002" y="125120"/>
                </a:moveTo>
                <a:lnTo>
                  <a:pt x="45808" y="600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057061" y="2659553"/>
            <a:ext cx="53340" cy="120650"/>
          </a:xfrm>
          <a:custGeom>
            <a:avLst/>
            <a:gdLst/>
            <a:ahLst/>
            <a:cxnLst/>
            <a:rect l="l" t="t" r="r" b="b"/>
            <a:pathLst>
              <a:path w="53339" h="120650">
                <a:moveTo>
                  <a:pt x="0" y="120319"/>
                </a:moveTo>
                <a:lnTo>
                  <a:pt x="7340" y="101092"/>
                </a:lnTo>
                <a:lnTo>
                  <a:pt x="14820" y="88811"/>
                </a:lnTo>
                <a:lnTo>
                  <a:pt x="22034" y="83197"/>
                </a:lnTo>
                <a:lnTo>
                  <a:pt x="24434" y="79997"/>
                </a:lnTo>
                <a:lnTo>
                  <a:pt x="40728" y="25641"/>
                </a:lnTo>
                <a:lnTo>
                  <a:pt x="527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052655" y="2686795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80">
                <a:moveTo>
                  <a:pt x="0" y="93878"/>
                </a:moveTo>
                <a:lnTo>
                  <a:pt x="31242" y="76250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052655" y="2757166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69">
                <a:moveTo>
                  <a:pt x="0" y="23507"/>
                </a:moveTo>
                <a:lnTo>
                  <a:pt x="62357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053723" y="2778537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69">
                <a:moveTo>
                  <a:pt x="0" y="0"/>
                </a:moveTo>
                <a:lnTo>
                  <a:pt x="20701" y="6807"/>
                </a:lnTo>
                <a:lnTo>
                  <a:pt x="32981" y="14427"/>
                </a:lnTo>
                <a:lnTo>
                  <a:pt x="38595" y="21628"/>
                </a:lnTo>
                <a:lnTo>
                  <a:pt x="41795" y="24041"/>
                </a:lnTo>
                <a:lnTo>
                  <a:pt x="96278" y="40322"/>
                </a:lnTo>
                <a:lnTo>
                  <a:pt x="121246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4982683" y="2668772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03" y="89065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4449355" y="3401466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/>
          <p:nvPr/>
        </p:nvSpPr>
        <p:spPr>
          <a:xfrm>
            <a:off x="4377916" y="3410676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227"/>
                </a:moveTo>
                <a:lnTo>
                  <a:pt x="44335" y="0"/>
                </a:lnTo>
                <a:lnTo>
                  <a:pt x="12280" y="5740"/>
                </a:lnTo>
                <a:lnTo>
                  <a:pt x="0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3" name="object 2963"/>
          <p:cNvSpPr/>
          <p:nvPr/>
        </p:nvSpPr>
        <p:spPr>
          <a:xfrm>
            <a:off x="4471922" y="3409878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4" name="object 2964"/>
          <p:cNvSpPr/>
          <p:nvPr/>
        </p:nvSpPr>
        <p:spPr>
          <a:xfrm>
            <a:off x="4290320" y="3289029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4436669" y="3335907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8021"/>
                </a:moveTo>
                <a:lnTo>
                  <a:pt x="9753" y="11874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4439474" y="3330964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154"/>
                </a:moveTo>
                <a:lnTo>
                  <a:pt x="1361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4418508" y="3304524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4392470" y="3291704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4">
                <a:moveTo>
                  <a:pt x="0" y="14554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4297523" y="3285823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4260277" y="3309063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0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4232100" y="3344453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154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4216604" y="3393321"/>
            <a:ext cx="57785" cy="20320"/>
          </a:xfrm>
          <a:custGeom>
            <a:avLst/>
            <a:gdLst/>
            <a:ahLst/>
            <a:cxnLst/>
            <a:rect l="l" t="t" r="r" b="b"/>
            <a:pathLst>
              <a:path w="57785" h="20320">
                <a:moveTo>
                  <a:pt x="57289" y="0"/>
                </a:moveTo>
                <a:lnTo>
                  <a:pt x="25781" y="14160"/>
                </a:lnTo>
                <a:lnTo>
                  <a:pt x="0" y="200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4217811" y="3424832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14554" y="64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4217281" y="3415624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1066"/>
                </a:lnTo>
                <a:lnTo>
                  <a:pt x="26035" y="0"/>
                </a:lnTo>
                <a:lnTo>
                  <a:pt x="8547" y="1600"/>
                </a:lnTo>
                <a:lnTo>
                  <a:pt x="0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4219139" y="3430177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473"/>
                </a:moveTo>
                <a:lnTo>
                  <a:pt x="22174" y="0"/>
                </a:lnTo>
                <a:lnTo>
                  <a:pt x="13220" y="1066"/>
                </a:ln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4222744" y="3438856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4241316" y="347904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4244649" y="3463694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4256934" y="34981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4259200" y="3414953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574"/>
                </a:lnTo>
                <a:lnTo>
                  <a:pt x="19634" y="35648"/>
                </a:lnTo>
                <a:lnTo>
                  <a:pt x="14960" y="50203"/>
                </a:lnTo>
                <a:lnTo>
                  <a:pt x="7353" y="68897"/>
                </a:lnTo>
                <a:lnTo>
                  <a:pt x="0" y="881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4304338" y="3492269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613" y="1588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4332783" y="3436318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/>
          <p:nvPr/>
        </p:nvSpPr>
        <p:spPr>
          <a:xfrm>
            <a:off x="4357485" y="3512032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087" y="229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4" name="object 2984"/>
          <p:cNvSpPr/>
          <p:nvPr/>
        </p:nvSpPr>
        <p:spPr>
          <a:xfrm>
            <a:off x="4460839" y="344740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807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5" name="object 2985"/>
          <p:cNvSpPr/>
          <p:nvPr/>
        </p:nvSpPr>
        <p:spPr>
          <a:xfrm>
            <a:off x="4224222" y="3362213"/>
            <a:ext cx="38735" cy="17780"/>
          </a:xfrm>
          <a:custGeom>
            <a:avLst/>
            <a:gdLst/>
            <a:ahLst/>
            <a:cxnLst/>
            <a:rect l="l" t="t" r="r" b="b"/>
            <a:pathLst>
              <a:path w="38735" h="17779">
                <a:moveTo>
                  <a:pt x="38188" y="17754"/>
                </a:moveTo>
                <a:lnTo>
                  <a:pt x="22301" y="58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4227023" y="335513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4221677" y="3368084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4219277" y="3374226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209" y="6413"/>
                </a:lnTo>
                <a:lnTo>
                  <a:pt x="52082" y="6273"/>
                </a:lnTo>
                <a:lnTo>
                  <a:pt x="0" y="5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4218477" y="3383568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514" y="9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4217814" y="3388245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48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4216612" y="3401739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4216609" y="3393588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4216612" y="3403602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16421" y="0"/>
                </a:moveTo>
                <a:lnTo>
                  <a:pt x="0" y="7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4236374" y="3439523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494" y="8140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4265608" y="3465963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441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4267349" y="3504020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4274564" y="3487195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7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4278701" y="3505756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333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4286717" y="3506423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487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4297528" y="3518842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4309948" y="3508159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4316223" y="3471571"/>
            <a:ext cx="6350" cy="63500"/>
          </a:xfrm>
          <a:custGeom>
            <a:avLst/>
            <a:gdLst/>
            <a:ahLst/>
            <a:cxnLst/>
            <a:rect l="l" t="t" r="r" b="b"/>
            <a:pathLst>
              <a:path w="6350" h="63500">
                <a:moveTo>
                  <a:pt x="0" y="0"/>
                </a:moveTo>
                <a:lnTo>
                  <a:pt x="6273" y="11620"/>
                </a:lnTo>
                <a:lnTo>
                  <a:pt x="6273" y="11747"/>
                </a:lnTo>
                <a:lnTo>
                  <a:pt x="5346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4330241" y="3501616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4330912" y="3526721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266"/>
                </a:moveTo>
                <a:lnTo>
                  <a:pt x="0" y="0"/>
                </a:lnTo>
                <a:lnTo>
                  <a:pt x="4000" y="96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4353206" y="3502017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4360560" y="3524449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4386328" y="3513234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4408895" y="350735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4409429" y="3463159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07" y="27774"/>
                </a:lnTo>
                <a:lnTo>
                  <a:pt x="15087" y="480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4420645" y="3496007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20" y="109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4430795" y="3492402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733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4418642" y="3490934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484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4448419" y="345047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4434132" y="3432713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5">
                <a:moveTo>
                  <a:pt x="0" y="0"/>
                </a:moveTo>
                <a:lnTo>
                  <a:pt x="16027" y="11887"/>
                </a:lnTo>
                <a:lnTo>
                  <a:pt x="35648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4450157" y="3442729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4413568" y="3432041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139"/>
                </a:lnTo>
                <a:lnTo>
                  <a:pt x="60896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4453628" y="3376495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301" y="113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4464578" y="337542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4458035" y="336942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4430393" y="3363008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28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4454562" y="335272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67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4446550" y="3347258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393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4446417" y="3341245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4425051" y="3324815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4422382" y="3311603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4408093" y="3303458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827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4417842" y="329917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4374710" y="3284223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1887" y="20294"/>
                </a:lnTo>
                <a:lnTo>
                  <a:pt x="172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4384588" y="3281687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200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4374038" y="3279147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963"/>
                </a:moveTo>
                <a:lnTo>
                  <a:pt x="0" y="50342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4362827" y="3277279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4334517" y="3276213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5"/>
                </a:moveTo>
                <a:lnTo>
                  <a:pt x="10287" y="19494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4346262" y="3276074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39" y="144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4336387" y="327634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414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4327578" y="327754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1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4267480" y="3303047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4256802" y="3312131"/>
            <a:ext cx="1270" cy="18415"/>
          </a:xfrm>
          <a:custGeom>
            <a:avLst/>
            <a:gdLst/>
            <a:ahLst/>
            <a:cxnLst/>
            <a:rect l="l" t="t" r="r" b="b"/>
            <a:pathLst>
              <a:path w="1270" h="18414">
                <a:moveTo>
                  <a:pt x="800" y="178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4248120" y="3321352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4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4347871" y="3436318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4300867" y="3286756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222"/>
                </a:moveTo>
                <a:lnTo>
                  <a:pt x="4546" y="216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4278026" y="329437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160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4288983" y="3288099"/>
            <a:ext cx="5715" cy="29209"/>
          </a:xfrm>
          <a:custGeom>
            <a:avLst/>
            <a:gdLst/>
            <a:ahLst/>
            <a:cxnLst/>
            <a:rect l="l" t="t" r="r" b="b"/>
            <a:pathLst>
              <a:path w="5714" h="29210">
                <a:moveTo>
                  <a:pt x="5207" y="2910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4345066" y="3283427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5" h="53975">
                <a:moveTo>
                  <a:pt x="0" y="53543"/>
                </a:moveTo>
                <a:lnTo>
                  <a:pt x="3073" y="47663"/>
                </a:lnTo>
                <a:lnTo>
                  <a:pt x="2540" y="42595"/>
                </a:lnTo>
                <a:lnTo>
                  <a:pt x="4940" y="19494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4347736" y="3305058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4391938" y="347036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4392336" y="3459020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147"/>
                </a:lnTo>
                <a:lnTo>
                  <a:pt x="17627" y="29514"/>
                </a:lnTo>
                <a:lnTo>
                  <a:pt x="16027" y="5608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4379650" y="3504821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5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4389399" y="3498412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4393939" y="3512299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2954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4367767" y="3479316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0" y="0"/>
                </a:moveTo>
                <a:lnTo>
                  <a:pt x="25908" y="22834"/>
                </a:lnTo>
                <a:lnTo>
                  <a:pt x="39255" y="40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4453761" y="345634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4457628" y="3432708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4283109" y="351176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4311816" y="351563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1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4240780" y="334124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4224487" y="3369952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554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4413968" y="3350858"/>
            <a:ext cx="45085" cy="37465"/>
          </a:xfrm>
          <a:custGeom>
            <a:avLst/>
            <a:gdLst/>
            <a:ahLst/>
            <a:cxnLst/>
            <a:rect l="l" t="t" r="r" b="b"/>
            <a:pathLst>
              <a:path w="45085" h="37464">
                <a:moveTo>
                  <a:pt x="0" y="37388"/>
                </a:moveTo>
                <a:lnTo>
                  <a:pt x="4813" y="32842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4398346" y="329891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006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4402485" y="3298251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343"/>
                </a:moveTo>
                <a:lnTo>
                  <a:pt x="6680" y="20421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4374705" y="3282622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4346134" y="3407209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7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4347876" y="3408143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393" y="0"/>
                </a:moveTo>
                <a:lnTo>
                  <a:pt x="0" y="28181"/>
                </a:lnTo>
                <a:lnTo>
                  <a:pt x="30708" y="94678"/>
                </a:lnTo>
                <a:lnTo>
                  <a:pt x="33782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4294989" y="3408277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248"/>
                </a:lnTo>
                <a:lnTo>
                  <a:pt x="28841" y="36588"/>
                </a:lnTo>
                <a:lnTo>
                  <a:pt x="12560" y="90932"/>
                </a:lnTo>
                <a:lnTo>
                  <a:pt x="0" y="1177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4275234" y="3408944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6007"/>
                </a:lnTo>
                <a:lnTo>
                  <a:pt x="24295" y="43395"/>
                </a:lnTo>
                <a:lnTo>
                  <a:pt x="9740" y="79717"/>
                </a:lnTo>
                <a:lnTo>
                  <a:pt x="0" y="106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4220476" y="3400397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860" y="8013"/>
                </a:moveTo>
                <a:lnTo>
                  <a:pt x="89204" y="0"/>
                </a:lnTo>
                <a:lnTo>
                  <a:pt x="76250" y="4406"/>
                </a:lnTo>
                <a:lnTo>
                  <a:pt x="59029" y="14554"/>
                </a:lnTo>
                <a:lnTo>
                  <a:pt x="44475" y="26708"/>
                </a:lnTo>
                <a:lnTo>
                  <a:pt x="31788" y="35255"/>
                </a:lnTo>
                <a:lnTo>
                  <a:pt x="19900" y="38455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4228086" y="3352731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508"/>
                </a:lnTo>
                <a:lnTo>
                  <a:pt x="81724" y="29108"/>
                </a:lnTo>
                <a:lnTo>
                  <a:pt x="2724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4304200" y="3283290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120"/>
                </a:moveTo>
                <a:lnTo>
                  <a:pt x="45808" y="600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4348405" y="3287970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693" y="88798"/>
                </a:lnTo>
                <a:lnTo>
                  <a:pt x="22034" y="83184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4343864" y="3315205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738"/>
                </a:moveTo>
                <a:lnTo>
                  <a:pt x="31242" y="76111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4343864" y="3385436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4345066" y="3406807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946"/>
                </a:lnTo>
                <a:lnTo>
                  <a:pt x="32854" y="14427"/>
                </a:lnTo>
                <a:lnTo>
                  <a:pt x="38455" y="21628"/>
                </a:lnTo>
                <a:lnTo>
                  <a:pt x="41656" y="24041"/>
                </a:lnTo>
                <a:lnTo>
                  <a:pt x="96139" y="40322"/>
                </a:lnTo>
                <a:lnTo>
                  <a:pt x="121246" y="520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4273899" y="3297043"/>
            <a:ext cx="74930" cy="111125"/>
          </a:xfrm>
          <a:custGeom>
            <a:avLst/>
            <a:gdLst/>
            <a:ahLst/>
            <a:cxnLst/>
            <a:rect l="l" t="t" r="r" b="b"/>
            <a:pathLst>
              <a:path w="74929" h="111125">
                <a:moveTo>
                  <a:pt x="74371" y="110566"/>
                </a:moveTo>
                <a:lnTo>
                  <a:pt x="51142" y="89204"/>
                </a:lnTo>
                <a:lnTo>
                  <a:pt x="21094" y="224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3847257" y="3919306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835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3775945" y="3928654"/>
            <a:ext cx="97790" cy="15240"/>
          </a:xfrm>
          <a:custGeom>
            <a:avLst/>
            <a:gdLst/>
            <a:ahLst/>
            <a:cxnLst/>
            <a:rect l="l" t="t" r="r" b="b"/>
            <a:pathLst>
              <a:path w="97789" h="15239">
                <a:moveTo>
                  <a:pt x="97751" y="15087"/>
                </a:moveTo>
                <a:lnTo>
                  <a:pt x="44335" y="0"/>
                </a:lnTo>
                <a:lnTo>
                  <a:pt x="12153" y="560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3869957" y="3927718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3688349" y="3806868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4960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3834705" y="3853873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747"/>
                </a:lnTo>
                <a:lnTo>
                  <a:pt x="197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3837376" y="3848803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154"/>
                </a:moveTo>
                <a:lnTo>
                  <a:pt x="136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3816545" y="3822490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841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3790372" y="3809536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3695565" y="3803662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26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3658173" y="3826897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7" y="614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3630129" y="386241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027" y="176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3614646" y="3911160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20">
                <a:moveTo>
                  <a:pt x="57150" y="0"/>
                </a:moveTo>
                <a:lnTo>
                  <a:pt x="25768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3615713" y="3942810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3615310" y="3933590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423" y="1473"/>
                </a:moveTo>
                <a:lnTo>
                  <a:pt x="47409" y="939"/>
                </a:lnTo>
                <a:lnTo>
                  <a:pt x="26034" y="0"/>
                </a:lnTo>
                <a:lnTo>
                  <a:pt x="8407" y="147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3617181" y="3948010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20" h="5714">
                <a:moveTo>
                  <a:pt x="32981" y="5613"/>
                </a:moveTo>
                <a:lnTo>
                  <a:pt x="22034" y="0"/>
                </a:lnTo>
                <a:lnTo>
                  <a:pt x="13080" y="1079"/>
                </a:ln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3620653" y="395669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9613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3639212" y="399688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606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3642685" y="3981665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3654842" y="401598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67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3657235" y="3932792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641" y="24574"/>
                </a:lnTo>
                <a:lnTo>
                  <a:pt x="19507" y="35648"/>
                </a:lnTo>
                <a:lnTo>
                  <a:pt x="14960" y="50203"/>
                </a:lnTo>
                <a:lnTo>
                  <a:pt x="721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/>
          <p:nvPr/>
        </p:nvSpPr>
        <p:spPr>
          <a:xfrm>
            <a:off x="3702240" y="4010107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740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4" name="object 3094"/>
          <p:cNvSpPr/>
          <p:nvPr/>
        </p:nvSpPr>
        <p:spPr>
          <a:xfrm>
            <a:off x="3730684" y="3954157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303"/>
                </a:lnTo>
                <a:lnTo>
                  <a:pt x="7873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5" name="object 3095"/>
          <p:cNvSpPr/>
          <p:nvPr/>
        </p:nvSpPr>
        <p:spPr>
          <a:xfrm>
            <a:off x="3755387" y="4029871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3858741" y="3965374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946" y="78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3622257" y="3880046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16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3625065" y="387297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674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3619579" y="3885923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3617319" y="3892064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690" y="0"/>
                </a:moveTo>
                <a:lnTo>
                  <a:pt x="52069" y="6413"/>
                </a:lnTo>
                <a:lnTo>
                  <a:pt x="0" y="5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3616507" y="3901406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692" y="9486"/>
                </a:moveTo>
                <a:lnTo>
                  <a:pt x="29514" y="989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3615711" y="3906090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627" y="81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3614507" y="3919578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1114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3614506" y="3911560"/>
            <a:ext cx="29845" cy="7620"/>
          </a:xfrm>
          <a:custGeom>
            <a:avLst/>
            <a:gdLst/>
            <a:ahLst/>
            <a:cxnLst/>
            <a:rect l="l" t="t" r="r" b="b"/>
            <a:pathLst>
              <a:path w="29845" h="7620">
                <a:moveTo>
                  <a:pt x="2924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3614507" y="3921442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20">
                <a:moveTo>
                  <a:pt x="16560" y="0"/>
                </a:moveTo>
                <a:lnTo>
                  <a:pt x="0" y="7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3634276" y="3957363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621" y="8140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3663643" y="3983802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294" y="11087"/>
                </a:lnTo>
                <a:lnTo>
                  <a:pt x="11226" y="21234"/>
                </a:lnTo>
                <a:lnTo>
                  <a:pt x="6019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3665253" y="402185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1066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3672466" y="4005033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7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3676736" y="4023595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06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3684746" y="402426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360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3695565" y="4036681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3707983" y="4026130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006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3714125" y="3989410"/>
            <a:ext cx="6985" cy="63500"/>
          </a:xfrm>
          <a:custGeom>
            <a:avLst/>
            <a:gdLst/>
            <a:ahLst/>
            <a:cxnLst/>
            <a:rect l="l" t="t" r="r" b="b"/>
            <a:pathLst>
              <a:path w="6985" h="63500">
                <a:moveTo>
                  <a:pt x="0" y="0"/>
                </a:moveTo>
                <a:lnTo>
                  <a:pt x="6413" y="11620"/>
                </a:lnTo>
                <a:lnTo>
                  <a:pt x="6413" y="11887"/>
                </a:lnTo>
                <a:lnTo>
                  <a:pt x="5346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3728143" y="4019456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3728813" y="4044699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126"/>
                </a:moveTo>
                <a:lnTo>
                  <a:pt x="0" y="0"/>
                </a:lnTo>
                <a:lnTo>
                  <a:pt x="4000" y="94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3751243" y="4019989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5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3758455" y="4042422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307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3784236" y="4031072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79">
                <a:moveTo>
                  <a:pt x="126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3806797" y="402519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540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3807331" y="3981131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347" y="27635"/>
                </a:lnTo>
                <a:lnTo>
                  <a:pt x="1522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3818681" y="4013846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3828830" y="4010375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733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3816679" y="4008772"/>
            <a:ext cx="24765" cy="3810"/>
          </a:xfrm>
          <a:custGeom>
            <a:avLst/>
            <a:gdLst/>
            <a:ahLst/>
            <a:cxnLst/>
            <a:rect l="l" t="t" r="r" b="b"/>
            <a:pathLst>
              <a:path w="24764" h="3810">
                <a:moveTo>
                  <a:pt x="0" y="0"/>
                </a:moveTo>
                <a:lnTo>
                  <a:pt x="24701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3846321" y="3968312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427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3832168" y="3950552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588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3848059" y="3960703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20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3811470" y="3950015"/>
            <a:ext cx="61594" cy="6985"/>
          </a:xfrm>
          <a:custGeom>
            <a:avLst/>
            <a:gdLst/>
            <a:ahLst/>
            <a:cxnLst/>
            <a:rect l="l" t="t" r="r" b="b"/>
            <a:pathLst>
              <a:path w="61595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1023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3851530" y="3894468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3862480" y="3893263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3856070" y="3887397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3828429" y="3880846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70" h="31750">
                <a:moveTo>
                  <a:pt x="0" y="31381"/>
                </a:moveTo>
                <a:lnTo>
                  <a:pt x="23101" y="13627"/>
                </a:lnTo>
                <a:lnTo>
                  <a:pt x="39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3852598" y="3870561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09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3844452" y="3865086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406"/>
                </a:moveTo>
                <a:lnTo>
                  <a:pt x="165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3844452" y="3859085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2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3823088" y="3842787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3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3820417" y="3829442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3806130" y="3821422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700"/>
                </a:move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3815877" y="3817020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287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3772613" y="3802062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2014" y="2029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3782623" y="3799526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200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3772080" y="3797125"/>
            <a:ext cx="6350" cy="62230"/>
          </a:xfrm>
          <a:custGeom>
            <a:avLst/>
            <a:gdLst/>
            <a:ahLst/>
            <a:cxnLst/>
            <a:rect l="l" t="t" r="r" b="b"/>
            <a:pathLst>
              <a:path w="6350" h="62229">
                <a:moveTo>
                  <a:pt x="6273" y="61823"/>
                </a:moveTo>
                <a:lnTo>
                  <a:pt x="0" y="50203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3760728" y="3795117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3732419" y="3794185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414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3744310" y="3794052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3734289" y="3794187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5">
                <a:moveTo>
                  <a:pt x="0" y="10413"/>
                </a:moveTo>
                <a:lnTo>
                  <a:pt x="38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3725473" y="3795387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360" y="181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3665389" y="3821026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600" y="371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3654837" y="3830111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3646156" y="3839190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56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3745772" y="3954157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353" y="658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3698909" y="3804596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533" y="56222"/>
                </a:moveTo>
                <a:lnTo>
                  <a:pt x="4406" y="217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3675936" y="3812211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4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/>
          <p:nvPr/>
        </p:nvSpPr>
        <p:spPr>
          <a:xfrm>
            <a:off x="3686885" y="3805932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5" name="object 3155"/>
          <p:cNvSpPr/>
          <p:nvPr/>
        </p:nvSpPr>
        <p:spPr>
          <a:xfrm>
            <a:off x="3743101" y="3801266"/>
            <a:ext cx="22860" cy="53975"/>
          </a:xfrm>
          <a:custGeom>
            <a:avLst/>
            <a:gdLst/>
            <a:ahLst/>
            <a:cxnLst/>
            <a:rect l="l" t="t" r="r" b="b"/>
            <a:pathLst>
              <a:path w="22860" h="53975">
                <a:moveTo>
                  <a:pt x="0" y="53543"/>
                </a:moveTo>
                <a:lnTo>
                  <a:pt x="2933" y="47663"/>
                </a:lnTo>
                <a:lnTo>
                  <a:pt x="2400" y="42595"/>
                </a:lnTo>
                <a:lnTo>
                  <a:pt x="4940" y="19621"/>
                </a:lnTo>
                <a:lnTo>
                  <a:pt x="228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3745640" y="3822896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404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3789841" y="398820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3790238" y="3976992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413"/>
                </a:lnTo>
                <a:lnTo>
                  <a:pt x="5080" y="10020"/>
                </a:lnTo>
                <a:lnTo>
                  <a:pt x="17754" y="29375"/>
                </a:lnTo>
                <a:lnTo>
                  <a:pt x="16154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3777552" y="4022660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69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3787301" y="4016250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5">
                <a:moveTo>
                  <a:pt x="0" y="0"/>
                </a:moveTo>
                <a:lnTo>
                  <a:pt x="9613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/>
          <p:nvPr/>
        </p:nvSpPr>
        <p:spPr>
          <a:xfrm>
            <a:off x="3791841" y="4030138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3081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2" name="object 3162"/>
          <p:cNvSpPr/>
          <p:nvPr/>
        </p:nvSpPr>
        <p:spPr>
          <a:xfrm>
            <a:off x="3765669" y="3997289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5908" y="2269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3851663" y="397432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133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3855537" y="3950553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554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3681144" y="402960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3709853" y="403360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3638810" y="3859084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006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3622522" y="3887792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3811870" y="3868697"/>
            <a:ext cx="45085" cy="37465"/>
          </a:xfrm>
          <a:custGeom>
            <a:avLst/>
            <a:gdLst/>
            <a:ahLst/>
            <a:cxnLst/>
            <a:rect l="l" t="t" r="r" b="b"/>
            <a:pathLst>
              <a:path w="45085" h="37464">
                <a:moveTo>
                  <a:pt x="0" y="37388"/>
                </a:moveTo>
                <a:lnTo>
                  <a:pt x="4813" y="32842"/>
                </a:lnTo>
                <a:lnTo>
                  <a:pt x="9880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3796381" y="3816749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006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3800520" y="3816089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343"/>
                </a:moveTo>
                <a:lnTo>
                  <a:pt x="6680" y="20421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3772613" y="3800462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147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3744036" y="3925181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809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3745773" y="3926116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533" y="0"/>
                </a:moveTo>
                <a:lnTo>
                  <a:pt x="0" y="28041"/>
                </a:lnTo>
                <a:lnTo>
                  <a:pt x="30708" y="94538"/>
                </a:lnTo>
                <a:lnTo>
                  <a:pt x="33921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3692890" y="3926116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6075" y="15494"/>
                </a:lnTo>
                <a:lnTo>
                  <a:pt x="3859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3673269" y="3926917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168" y="43268"/>
                </a:lnTo>
                <a:lnTo>
                  <a:pt x="9613" y="79590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3618518" y="3918235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065" y="0"/>
                </a:lnTo>
                <a:lnTo>
                  <a:pt x="76111" y="4406"/>
                </a:lnTo>
                <a:lnTo>
                  <a:pt x="59016" y="14693"/>
                </a:lnTo>
                <a:lnTo>
                  <a:pt x="44335" y="26847"/>
                </a:lnTo>
                <a:lnTo>
                  <a:pt x="31648" y="35382"/>
                </a:lnTo>
                <a:lnTo>
                  <a:pt x="19761" y="38455"/>
                </a:lnTo>
                <a:lnTo>
                  <a:pt x="0" y="384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3625988" y="3870697"/>
            <a:ext cx="117475" cy="53975"/>
          </a:xfrm>
          <a:custGeom>
            <a:avLst/>
            <a:gdLst/>
            <a:ahLst/>
            <a:cxnLst/>
            <a:rect l="l" t="t" r="r" b="b"/>
            <a:pathLst>
              <a:path w="117475" h="53975">
                <a:moveTo>
                  <a:pt x="116979" y="53949"/>
                </a:moveTo>
                <a:lnTo>
                  <a:pt x="102958" y="46202"/>
                </a:lnTo>
                <a:lnTo>
                  <a:pt x="90678" y="38722"/>
                </a:lnTo>
                <a:lnTo>
                  <a:pt x="85064" y="31381"/>
                </a:lnTo>
                <a:lnTo>
                  <a:pt x="81864" y="28981"/>
                </a:lnTo>
                <a:lnTo>
                  <a:pt x="27381" y="126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3702236" y="3801129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120"/>
                </a:moveTo>
                <a:lnTo>
                  <a:pt x="45808" y="6022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3746306" y="3805809"/>
            <a:ext cx="53340" cy="120650"/>
          </a:xfrm>
          <a:custGeom>
            <a:avLst/>
            <a:gdLst/>
            <a:ahLst/>
            <a:cxnLst/>
            <a:rect l="l" t="t" r="r" b="b"/>
            <a:pathLst>
              <a:path w="53339" h="120650">
                <a:moveTo>
                  <a:pt x="0" y="120307"/>
                </a:moveTo>
                <a:lnTo>
                  <a:pt x="7340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7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3741899" y="3833038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3741899" y="3903276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357" y="0"/>
                </a:lnTo>
                <a:lnTo>
                  <a:pt x="133134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3742968" y="3924646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701" y="6946"/>
                </a:lnTo>
                <a:lnTo>
                  <a:pt x="32981" y="14427"/>
                </a:lnTo>
                <a:lnTo>
                  <a:pt x="38595" y="21628"/>
                </a:lnTo>
                <a:lnTo>
                  <a:pt x="41795" y="24041"/>
                </a:lnTo>
                <a:lnTo>
                  <a:pt x="96278" y="40322"/>
                </a:lnTo>
                <a:lnTo>
                  <a:pt x="121246" y="520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3671929" y="3814881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03" y="89204"/>
                </a:lnTo>
                <a:lnTo>
                  <a:pt x="20967" y="224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3287088" y="4429533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835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3215782" y="4438882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335" y="0"/>
                </a:lnTo>
                <a:lnTo>
                  <a:pt x="12280" y="560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3309789" y="4437946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3128186" y="4317095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3274536" y="4364102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7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3277206" y="4359024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3256376" y="4332724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3230337" y="4319763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0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3135396" y="4313890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26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3098004" y="4337264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3069968" y="4372653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154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3054476" y="4421388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20">
                <a:moveTo>
                  <a:pt x="57150" y="0"/>
                </a:moveTo>
                <a:lnTo>
                  <a:pt x="25768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3055677" y="4453037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3055147" y="4443824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27"/>
                </a:lnTo>
                <a:lnTo>
                  <a:pt x="26034" y="0"/>
                </a:lnTo>
                <a:lnTo>
                  <a:pt x="8547" y="146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3057006" y="4458238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33121" y="5613"/>
                </a:moveTo>
                <a:lnTo>
                  <a:pt x="22034" y="0"/>
                </a:lnTo>
                <a:lnTo>
                  <a:pt x="13220" y="1066"/>
                </a:ln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3060612" y="4467056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3079183" y="450724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3082517" y="4491893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3094673" y="452634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267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3097066" y="4443019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641" y="24701"/>
                </a:lnTo>
                <a:lnTo>
                  <a:pt x="19634" y="35788"/>
                </a:lnTo>
                <a:lnTo>
                  <a:pt x="14960" y="50203"/>
                </a:lnTo>
                <a:lnTo>
                  <a:pt x="735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3142204" y="4520334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80" h="38100">
                <a:moveTo>
                  <a:pt x="17627" y="0"/>
                </a:moveTo>
                <a:lnTo>
                  <a:pt x="5613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3170650" y="4464385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430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3195351" y="4540098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5">
                <a:moveTo>
                  <a:pt x="0" y="0"/>
                </a:moveTo>
                <a:lnTo>
                  <a:pt x="11087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/>
          <p:nvPr/>
        </p:nvSpPr>
        <p:spPr>
          <a:xfrm>
            <a:off x="3298705" y="447560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807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9" name="object 3209"/>
          <p:cNvSpPr/>
          <p:nvPr/>
        </p:nvSpPr>
        <p:spPr>
          <a:xfrm>
            <a:off x="3062088" y="4390274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16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0" name="object 3210"/>
          <p:cNvSpPr/>
          <p:nvPr/>
        </p:nvSpPr>
        <p:spPr>
          <a:xfrm>
            <a:off x="3064889" y="4383199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1" name="object 3211"/>
          <p:cNvSpPr/>
          <p:nvPr/>
        </p:nvSpPr>
        <p:spPr>
          <a:xfrm>
            <a:off x="3059552" y="4396150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2470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2" name="object 3212"/>
          <p:cNvSpPr/>
          <p:nvPr/>
        </p:nvSpPr>
        <p:spPr>
          <a:xfrm>
            <a:off x="3057144" y="4402292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082" y="6413"/>
                </a:lnTo>
                <a:lnTo>
                  <a:pt x="51943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3" name="object 3213"/>
          <p:cNvSpPr/>
          <p:nvPr/>
        </p:nvSpPr>
        <p:spPr>
          <a:xfrm>
            <a:off x="3056345" y="4411634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69" h="10160">
                <a:moveTo>
                  <a:pt x="102819" y="9486"/>
                </a:moveTo>
                <a:lnTo>
                  <a:pt x="29514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4" name="object 3214"/>
          <p:cNvSpPr/>
          <p:nvPr/>
        </p:nvSpPr>
        <p:spPr>
          <a:xfrm>
            <a:off x="3055542" y="4416445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1762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5" name="object 3215"/>
          <p:cNvSpPr/>
          <p:nvPr/>
        </p:nvSpPr>
        <p:spPr>
          <a:xfrm>
            <a:off x="3054479" y="4429805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6" name="object 3216"/>
          <p:cNvSpPr/>
          <p:nvPr/>
        </p:nvSpPr>
        <p:spPr>
          <a:xfrm>
            <a:off x="3054476" y="4421788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7" name="object 3217"/>
          <p:cNvSpPr/>
          <p:nvPr/>
        </p:nvSpPr>
        <p:spPr>
          <a:xfrm>
            <a:off x="3054338" y="4431670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16560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8" name="object 3218"/>
          <p:cNvSpPr/>
          <p:nvPr/>
        </p:nvSpPr>
        <p:spPr>
          <a:xfrm>
            <a:off x="3074234" y="4467724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4" h="36195">
                <a:moveTo>
                  <a:pt x="48475" y="0"/>
                </a:moveTo>
                <a:lnTo>
                  <a:pt x="19494" y="8013"/>
                </a:lnTo>
                <a:lnTo>
                  <a:pt x="0" y="36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9" name="object 3219"/>
          <p:cNvSpPr/>
          <p:nvPr/>
        </p:nvSpPr>
        <p:spPr>
          <a:xfrm>
            <a:off x="3103476" y="4494029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019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0" name="object 3220"/>
          <p:cNvSpPr/>
          <p:nvPr/>
        </p:nvSpPr>
        <p:spPr>
          <a:xfrm>
            <a:off x="3105217" y="4532219"/>
            <a:ext cx="1270" cy="6985"/>
          </a:xfrm>
          <a:custGeom>
            <a:avLst/>
            <a:gdLst/>
            <a:ahLst/>
            <a:cxnLst/>
            <a:rect l="l" t="t" r="r" b="b"/>
            <a:pathLst>
              <a:path w="1269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1" name="object 3221"/>
          <p:cNvSpPr/>
          <p:nvPr/>
        </p:nvSpPr>
        <p:spPr>
          <a:xfrm>
            <a:off x="3112430" y="4515261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2" name="object 3222"/>
          <p:cNvSpPr/>
          <p:nvPr/>
        </p:nvSpPr>
        <p:spPr>
          <a:xfrm>
            <a:off x="3116567" y="4533955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5" h="12700">
                <a:moveTo>
                  <a:pt x="0" y="0"/>
                </a:moveTo>
                <a:lnTo>
                  <a:pt x="1333" y="125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3" name="object 3223"/>
          <p:cNvSpPr/>
          <p:nvPr/>
        </p:nvSpPr>
        <p:spPr>
          <a:xfrm>
            <a:off x="3124584" y="4534490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17487" y="0"/>
                </a:moveTo>
                <a:lnTo>
                  <a:pt x="0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4" name="object 3224"/>
          <p:cNvSpPr/>
          <p:nvPr/>
        </p:nvSpPr>
        <p:spPr>
          <a:xfrm>
            <a:off x="3135396" y="4546908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5" name="object 3225"/>
          <p:cNvSpPr/>
          <p:nvPr/>
        </p:nvSpPr>
        <p:spPr>
          <a:xfrm>
            <a:off x="3147814" y="4536359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3153957" y="4499771"/>
            <a:ext cx="6985" cy="62865"/>
          </a:xfrm>
          <a:custGeom>
            <a:avLst/>
            <a:gdLst/>
            <a:ahLst/>
            <a:cxnLst/>
            <a:rect l="l" t="t" r="r" b="b"/>
            <a:pathLst>
              <a:path w="6985" h="62864">
                <a:moveTo>
                  <a:pt x="0" y="0"/>
                </a:moveTo>
                <a:lnTo>
                  <a:pt x="6413" y="11620"/>
                </a:lnTo>
                <a:lnTo>
                  <a:pt x="6413" y="11747"/>
                </a:lnTo>
                <a:lnTo>
                  <a:pt x="5473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3168107" y="4529816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3168778" y="4554914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0" y="139"/>
                </a:moveTo>
                <a:lnTo>
                  <a:pt x="0" y="0"/>
                </a:lnTo>
                <a:lnTo>
                  <a:pt x="4000" y="948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3191074" y="4530216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5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3198287" y="455265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307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3224194" y="4541300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3246761" y="4535425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3247295" y="4491358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07" y="27635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3258512" y="4524073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3268661" y="4520603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733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3256509" y="4519000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0" y="0"/>
                </a:moveTo>
                <a:lnTo>
                  <a:pt x="24841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3286154" y="447867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42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3271999" y="4460779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602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3288023" y="4470930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3251436" y="4460242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3291362" y="4404696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428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3302444" y="4403491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680"/>
                </a:moveTo>
                <a:lnTo>
                  <a:pt x="88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3295901" y="4397625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3268261" y="4391207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10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3292430" y="4380787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3284418" y="4375447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3284284" y="4369306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680"/>
                </a:moveTo>
                <a:lnTo>
                  <a:pt x="132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3262919" y="4353015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3260248" y="4339671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3245961" y="4331651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700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3255708" y="432737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3212444" y="4312291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80" h="36829">
                <a:moveTo>
                  <a:pt x="0" y="36322"/>
                </a:moveTo>
                <a:lnTo>
                  <a:pt x="12014" y="2029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3222456" y="4309893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2006" y="226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3211906" y="4307347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963"/>
                </a:moveTo>
                <a:lnTo>
                  <a:pt x="0" y="50215"/>
                </a:lnTo>
                <a:lnTo>
                  <a:pt x="0" y="50076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3200693" y="4305345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3172250" y="4304413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414" y="19367"/>
                </a:ln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3184141" y="4304280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3174253" y="430440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3165444" y="4305754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3105346" y="4331253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5" h="37464">
                <a:moveTo>
                  <a:pt x="1473" y="371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3094668" y="4340339"/>
            <a:ext cx="1270" cy="17780"/>
          </a:xfrm>
          <a:custGeom>
            <a:avLst/>
            <a:gdLst/>
            <a:ahLst/>
            <a:cxnLst/>
            <a:rect l="l" t="t" r="r" b="b"/>
            <a:pathLst>
              <a:path w="1269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3085987" y="4349418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56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3185737" y="4464385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30" h="66039">
                <a:moveTo>
                  <a:pt x="0" y="0"/>
                </a:moveTo>
                <a:lnTo>
                  <a:pt x="11214" y="658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3138733" y="4314963"/>
            <a:ext cx="5080" cy="56515"/>
          </a:xfrm>
          <a:custGeom>
            <a:avLst/>
            <a:gdLst/>
            <a:ahLst/>
            <a:cxnLst/>
            <a:rect l="l" t="t" r="r" b="b"/>
            <a:pathLst>
              <a:path w="5080" h="56514">
                <a:moveTo>
                  <a:pt x="4673" y="56083"/>
                </a:moveTo>
                <a:lnTo>
                  <a:pt x="454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3115767" y="4322438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4287" y="124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3126717" y="4316159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6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3182933" y="4311627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4" h="53975">
                <a:moveTo>
                  <a:pt x="0" y="53543"/>
                </a:moveTo>
                <a:lnTo>
                  <a:pt x="3073" y="47536"/>
                </a:lnTo>
                <a:lnTo>
                  <a:pt x="2400" y="42456"/>
                </a:lnTo>
                <a:lnTo>
                  <a:pt x="4940" y="19494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3185604" y="4333124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30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3229805" y="4498569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3230203" y="4487219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80" h="56514">
                <a:moveTo>
                  <a:pt x="0" y="0"/>
                </a:moveTo>
                <a:lnTo>
                  <a:pt x="133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3217518" y="4533020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54" y="229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3227265" y="4526477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3231807" y="4540365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2954" y="11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3205500" y="4507517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5" h="40639">
                <a:moveTo>
                  <a:pt x="0" y="0"/>
                </a:moveTo>
                <a:lnTo>
                  <a:pt x="26034" y="2269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3291627" y="4484549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3295494" y="4460907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3120975" y="453996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3149683" y="454383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3078641" y="436931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006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3062353" y="4398020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3251836" y="4378919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28"/>
                </a:moveTo>
                <a:lnTo>
                  <a:pt x="4800" y="32854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3236212" y="4326976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006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3240352" y="4326444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3212571" y="4310689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3184001" y="4435409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3185731" y="4436343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406" y="0"/>
                </a:moveTo>
                <a:lnTo>
                  <a:pt x="0" y="28041"/>
                </a:lnTo>
                <a:lnTo>
                  <a:pt x="30581" y="9453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3132855" y="4436343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3113100" y="4437145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590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3058349" y="4428596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192" y="0"/>
                </a:lnTo>
                <a:lnTo>
                  <a:pt x="76250" y="4406"/>
                </a:lnTo>
                <a:lnTo>
                  <a:pt x="59016" y="14554"/>
                </a:lnTo>
                <a:lnTo>
                  <a:pt x="44462" y="26708"/>
                </a:lnTo>
                <a:lnTo>
                  <a:pt x="31775" y="35255"/>
                </a:lnTo>
                <a:lnTo>
                  <a:pt x="19900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3065953" y="4380932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508"/>
                </a:lnTo>
                <a:lnTo>
                  <a:pt x="81724" y="29108"/>
                </a:lnTo>
                <a:lnTo>
                  <a:pt x="2724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3142067" y="4311362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5" h="125729">
                <a:moveTo>
                  <a:pt x="43002" y="125247"/>
                </a:moveTo>
                <a:lnTo>
                  <a:pt x="45808" y="6021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3186271" y="4316036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5" h="120650">
                <a:moveTo>
                  <a:pt x="0" y="120307"/>
                </a:moveTo>
                <a:lnTo>
                  <a:pt x="7213" y="101079"/>
                </a:lnTo>
                <a:lnTo>
                  <a:pt x="14693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3181730" y="4343266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3181730" y="4413637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3182933" y="4435008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807"/>
                </a:lnTo>
                <a:lnTo>
                  <a:pt x="32842" y="14287"/>
                </a:lnTo>
                <a:lnTo>
                  <a:pt x="38455" y="21628"/>
                </a:lnTo>
                <a:lnTo>
                  <a:pt x="41656" y="24041"/>
                </a:lnTo>
                <a:lnTo>
                  <a:pt x="96139" y="40322"/>
                </a:lnTo>
                <a:lnTo>
                  <a:pt x="121107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3111760" y="4325242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4" h="111125">
                <a:moveTo>
                  <a:pt x="74244" y="110566"/>
                </a:moveTo>
                <a:lnTo>
                  <a:pt x="51142" y="89065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4227290" y="5257569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835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4155984" y="5266917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335" y="0"/>
                </a:lnTo>
                <a:lnTo>
                  <a:pt x="12280" y="560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4249991" y="5265981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4068389" y="5145130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4214738" y="5192135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7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4217542" y="5187060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1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4196579" y="5160752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841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4170540" y="5147798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0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4075598" y="5141925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26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4038206" y="5165299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4010169" y="5200689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154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3994679" y="5249422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20">
                <a:moveTo>
                  <a:pt x="57150" y="0"/>
                </a:moveTo>
                <a:lnTo>
                  <a:pt x="25768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3995879" y="5281072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3995350" y="5271858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27"/>
                </a:lnTo>
                <a:lnTo>
                  <a:pt x="26035" y="0"/>
                </a:lnTo>
                <a:lnTo>
                  <a:pt x="8547" y="147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3997209" y="5286273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613"/>
                </a:moveTo>
                <a:lnTo>
                  <a:pt x="22034" y="0"/>
                </a:lnTo>
                <a:lnTo>
                  <a:pt x="13220" y="1079"/>
                </a:ln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4000813" y="5295091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4019386" y="5335284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4022718" y="5319928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4034876" y="535437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267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4037269" y="5271055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641" y="24701"/>
                </a:lnTo>
                <a:lnTo>
                  <a:pt x="19634" y="35648"/>
                </a:lnTo>
                <a:lnTo>
                  <a:pt x="14960" y="50203"/>
                </a:lnTo>
                <a:lnTo>
                  <a:pt x="735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4082406" y="5348370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613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4110851" y="5292420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430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4135554" y="5368133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087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4238908" y="5303638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807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4002289" y="5218309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16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4005092" y="5211234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3999753" y="5224185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2470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3997345" y="5230328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082" y="6413"/>
                </a:lnTo>
                <a:lnTo>
                  <a:pt x="51943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3996547" y="5239669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514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3995743" y="5244480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62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3994680" y="5257840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3994679" y="5249822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3994541" y="5259704"/>
            <a:ext cx="17145" cy="7620"/>
          </a:xfrm>
          <a:custGeom>
            <a:avLst/>
            <a:gdLst/>
            <a:ahLst/>
            <a:cxnLst/>
            <a:rect l="l" t="t" r="r" b="b"/>
            <a:pathLst>
              <a:path w="17145" h="7620">
                <a:moveTo>
                  <a:pt x="16560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4014437" y="5295758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475" y="0"/>
                </a:moveTo>
                <a:lnTo>
                  <a:pt x="19494" y="8013"/>
                </a:lnTo>
                <a:lnTo>
                  <a:pt x="0" y="36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4043677" y="5322064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019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4045419" y="5360254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4052633" y="5343296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4056769" y="5361990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333" y="125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4064787" y="5362525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487" y="0"/>
                </a:moveTo>
                <a:lnTo>
                  <a:pt x="0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4075598" y="5374943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4088017" y="5364393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4094159" y="5327672"/>
            <a:ext cx="6985" cy="63500"/>
          </a:xfrm>
          <a:custGeom>
            <a:avLst/>
            <a:gdLst/>
            <a:ahLst/>
            <a:cxnLst/>
            <a:rect l="l" t="t" r="r" b="b"/>
            <a:pathLst>
              <a:path w="6985" h="63500">
                <a:moveTo>
                  <a:pt x="0" y="0"/>
                </a:moveTo>
                <a:lnTo>
                  <a:pt x="6413" y="11747"/>
                </a:lnTo>
                <a:lnTo>
                  <a:pt x="6413" y="11887"/>
                </a:lnTo>
                <a:lnTo>
                  <a:pt x="5473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4108310" y="5357852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4108980" y="5382949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139"/>
                </a:moveTo>
                <a:lnTo>
                  <a:pt x="0" y="0"/>
                </a:lnTo>
                <a:lnTo>
                  <a:pt x="4000" y="948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4131276" y="5358252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5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4138489" y="5380685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307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4164397" y="5369335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4186963" y="536346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4187497" y="5319393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20" y="27635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4198715" y="5352110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4208863" y="5348637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733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4196712" y="5347035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0" y="0"/>
                </a:moveTo>
                <a:lnTo>
                  <a:pt x="24841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4226355" y="5306709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42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4212201" y="5288814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602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4228226" y="5298965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4191637" y="5288277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4231563" y="5232731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428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4242647" y="523152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680"/>
                </a:moveTo>
                <a:lnTo>
                  <a:pt x="88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4236104" y="5225660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4208462" y="521924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10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4232631" y="5208823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4224620" y="5203355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533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4224487" y="5197341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680"/>
                </a:moveTo>
                <a:lnTo>
                  <a:pt x="132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4203122" y="5181050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4200450" y="5167705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4186162" y="5159686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700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4195910" y="5155410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4152646" y="5140325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2014" y="2029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4162657" y="5137928"/>
            <a:ext cx="2540" cy="22860"/>
          </a:xfrm>
          <a:custGeom>
            <a:avLst/>
            <a:gdLst/>
            <a:ahLst/>
            <a:cxnLst/>
            <a:rect l="l" t="t" r="r" b="b"/>
            <a:pathLst>
              <a:path w="2539" h="22860">
                <a:moveTo>
                  <a:pt x="2006" y="226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4152107" y="5135382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963"/>
                </a:moveTo>
                <a:lnTo>
                  <a:pt x="0" y="50215"/>
                </a:lnTo>
                <a:lnTo>
                  <a:pt x="0" y="50076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4140894" y="5133380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4112452" y="5132448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414" y="19367"/>
                </a:ln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4124343" y="5132315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4114455" y="5132443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4105647" y="5133789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/>
          <p:nvPr/>
        </p:nvSpPr>
        <p:spPr>
          <a:xfrm>
            <a:off x="4045548" y="5159288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1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3" name="object 3373"/>
          <p:cNvSpPr/>
          <p:nvPr/>
        </p:nvSpPr>
        <p:spPr>
          <a:xfrm>
            <a:off x="4034871" y="5168374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4" name="object 3374"/>
          <p:cNvSpPr/>
          <p:nvPr/>
        </p:nvSpPr>
        <p:spPr>
          <a:xfrm>
            <a:off x="4026189" y="5177453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56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5" name="object 3375"/>
          <p:cNvSpPr/>
          <p:nvPr/>
        </p:nvSpPr>
        <p:spPr>
          <a:xfrm>
            <a:off x="4125939" y="5292420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8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6" name="object 3376"/>
          <p:cNvSpPr/>
          <p:nvPr/>
        </p:nvSpPr>
        <p:spPr>
          <a:xfrm>
            <a:off x="4078936" y="5142998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083"/>
                </a:moveTo>
                <a:lnTo>
                  <a:pt x="454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/>
          <p:nvPr/>
        </p:nvSpPr>
        <p:spPr>
          <a:xfrm>
            <a:off x="4055969" y="5150473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4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8" name="object 3378"/>
          <p:cNvSpPr/>
          <p:nvPr/>
        </p:nvSpPr>
        <p:spPr>
          <a:xfrm>
            <a:off x="4066918" y="5144194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/>
          <p:nvPr/>
        </p:nvSpPr>
        <p:spPr>
          <a:xfrm>
            <a:off x="4123136" y="5139662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5" h="53975">
                <a:moveTo>
                  <a:pt x="0" y="53543"/>
                </a:moveTo>
                <a:lnTo>
                  <a:pt x="3073" y="47536"/>
                </a:lnTo>
                <a:lnTo>
                  <a:pt x="2540" y="42456"/>
                </a:lnTo>
                <a:lnTo>
                  <a:pt x="4940" y="19494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0" name="object 3380"/>
          <p:cNvSpPr/>
          <p:nvPr/>
        </p:nvSpPr>
        <p:spPr>
          <a:xfrm>
            <a:off x="4125805" y="5161159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1" name="object 3381"/>
          <p:cNvSpPr/>
          <p:nvPr/>
        </p:nvSpPr>
        <p:spPr>
          <a:xfrm>
            <a:off x="4170008" y="5326604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/>
          <p:nvPr/>
        </p:nvSpPr>
        <p:spPr>
          <a:xfrm>
            <a:off x="4170405" y="5315254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33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4157721" y="5361056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54" y="229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/>
          <p:nvPr/>
        </p:nvSpPr>
        <p:spPr>
          <a:xfrm>
            <a:off x="4167468" y="5354513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5" name="object 3385"/>
          <p:cNvSpPr/>
          <p:nvPr/>
        </p:nvSpPr>
        <p:spPr>
          <a:xfrm>
            <a:off x="4172008" y="5368400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2954" y="11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/>
          <p:nvPr/>
        </p:nvSpPr>
        <p:spPr>
          <a:xfrm>
            <a:off x="4145702" y="5335551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6034" y="2269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7" name="object 3387"/>
          <p:cNvSpPr/>
          <p:nvPr/>
        </p:nvSpPr>
        <p:spPr>
          <a:xfrm>
            <a:off x="4231830" y="5312583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8" name="object 3388"/>
          <p:cNvSpPr/>
          <p:nvPr/>
        </p:nvSpPr>
        <p:spPr>
          <a:xfrm>
            <a:off x="4235697" y="5288943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9" name="object 3389"/>
          <p:cNvSpPr/>
          <p:nvPr/>
        </p:nvSpPr>
        <p:spPr>
          <a:xfrm>
            <a:off x="4061178" y="5368000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0" name="object 3390"/>
          <p:cNvSpPr/>
          <p:nvPr/>
        </p:nvSpPr>
        <p:spPr>
          <a:xfrm>
            <a:off x="4089886" y="5371866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4018843" y="5197346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006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/>
          <p:nvPr/>
        </p:nvSpPr>
        <p:spPr>
          <a:xfrm>
            <a:off x="4002556" y="5226055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3" name="object 3393"/>
          <p:cNvSpPr/>
          <p:nvPr/>
        </p:nvSpPr>
        <p:spPr>
          <a:xfrm>
            <a:off x="4192038" y="5206954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28"/>
                </a:moveTo>
                <a:lnTo>
                  <a:pt x="4800" y="32854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4" name="object 3394"/>
          <p:cNvSpPr/>
          <p:nvPr/>
        </p:nvSpPr>
        <p:spPr>
          <a:xfrm>
            <a:off x="4176415" y="515501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006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5" name="object 3395"/>
          <p:cNvSpPr/>
          <p:nvPr/>
        </p:nvSpPr>
        <p:spPr>
          <a:xfrm>
            <a:off x="4180555" y="5154479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6" name="object 3396"/>
          <p:cNvSpPr/>
          <p:nvPr/>
        </p:nvSpPr>
        <p:spPr>
          <a:xfrm>
            <a:off x="4152774" y="5138724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7" name="object 3397"/>
          <p:cNvSpPr/>
          <p:nvPr/>
        </p:nvSpPr>
        <p:spPr>
          <a:xfrm>
            <a:off x="4124204" y="5263443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8" name="object 3398"/>
          <p:cNvSpPr/>
          <p:nvPr/>
        </p:nvSpPr>
        <p:spPr>
          <a:xfrm>
            <a:off x="4125934" y="5264378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406" y="0"/>
                </a:moveTo>
                <a:lnTo>
                  <a:pt x="0" y="28041"/>
                </a:lnTo>
                <a:lnTo>
                  <a:pt x="30581" y="9453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9" name="object 3399"/>
          <p:cNvSpPr/>
          <p:nvPr/>
        </p:nvSpPr>
        <p:spPr>
          <a:xfrm>
            <a:off x="4073057" y="5264378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0" name="object 3400"/>
          <p:cNvSpPr/>
          <p:nvPr/>
        </p:nvSpPr>
        <p:spPr>
          <a:xfrm>
            <a:off x="4053302" y="5265179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590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1" name="object 3401"/>
          <p:cNvSpPr/>
          <p:nvPr/>
        </p:nvSpPr>
        <p:spPr>
          <a:xfrm>
            <a:off x="3998551" y="5256631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192" y="0"/>
                </a:lnTo>
                <a:lnTo>
                  <a:pt x="76250" y="4406"/>
                </a:lnTo>
                <a:lnTo>
                  <a:pt x="59016" y="14554"/>
                </a:lnTo>
                <a:lnTo>
                  <a:pt x="44462" y="26708"/>
                </a:lnTo>
                <a:lnTo>
                  <a:pt x="31775" y="35255"/>
                </a:lnTo>
                <a:lnTo>
                  <a:pt x="19900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2" name="object 3402"/>
          <p:cNvSpPr/>
          <p:nvPr/>
        </p:nvSpPr>
        <p:spPr>
          <a:xfrm>
            <a:off x="4006156" y="5208965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508"/>
                </a:lnTo>
                <a:lnTo>
                  <a:pt x="81724" y="29108"/>
                </a:lnTo>
                <a:lnTo>
                  <a:pt x="2724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3" name="object 3403"/>
          <p:cNvSpPr/>
          <p:nvPr/>
        </p:nvSpPr>
        <p:spPr>
          <a:xfrm>
            <a:off x="4082270" y="5139397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247"/>
                </a:moveTo>
                <a:lnTo>
                  <a:pt x="45808" y="6021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4" name="object 3404"/>
          <p:cNvSpPr/>
          <p:nvPr/>
        </p:nvSpPr>
        <p:spPr>
          <a:xfrm>
            <a:off x="4126473" y="5144071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693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5" name="object 3405"/>
          <p:cNvSpPr/>
          <p:nvPr/>
        </p:nvSpPr>
        <p:spPr>
          <a:xfrm>
            <a:off x="4121933" y="5171301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6" name="object 3406"/>
          <p:cNvSpPr/>
          <p:nvPr/>
        </p:nvSpPr>
        <p:spPr>
          <a:xfrm>
            <a:off x="4121933" y="5241672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7" name="object 3407"/>
          <p:cNvSpPr/>
          <p:nvPr/>
        </p:nvSpPr>
        <p:spPr>
          <a:xfrm>
            <a:off x="4123136" y="5263042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807"/>
                </a:lnTo>
                <a:lnTo>
                  <a:pt x="32842" y="14287"/>
                </a:lnTo>
                <a:lnTo>
                  <a:pt x="38455" y="21501"/>
                </a:lnTo>
                <a:lnTo>
                  <a:pt x="41656" y="23901"/>
                </a:lnTo>
                <a:lnTo>
                  <a:pt x="96139" y="40322"/>
                </a:lnTo>
                <a:lnTo>
                  <a:pt x="121107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8" name="object 3408"/>
          <p:cNvSpPr/>
          <p:nvPr/>
        </p:nvSpPr>
        <p:spPr>
          <a:xfrm>
            <a:off x="4051962" y="5153152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693"/>
                </a:moveTo>
                <a:lnTo>
                  <a:pt x="51142" y="89192"/>
                </a:lnTo>
                <a:lnTo>
                  <a:pt x="20967" y="224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9" name="object 3409"/>
          <p:cNvSpPr/>
          <p:nvPr/>
        </p:nvSpPr>
        <p:spPr>
          <a:xfrm>
            <a:off x="4997105" y="5259304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0" name="object 3410"/>
          <p:cNvSpPr/>
          <p:nvPr/>
        </p:nvSpPr>
        <p:spPr>
          <a:xfrm>
            <a:off x="4925665" y="5268653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335" y="0"/>
                </a:lnTo>
                <a:lnTo>
                  <a:pt x="12280" y="574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1" name="object 3411"/>
          <p:cNvSpPr/>
          <p:nvPr/>
        </p:nvSpPr>
        <p:spPr>
          <a:xfrm>
            <a:off x="5019672" y="5267717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2" name="object 3412"/>
          <p:cNvSpPr/>
          <p:nvPr/>
        </p:nvSpPr>
        <p:spPr>
          <a:xfrm>
            <a:off x="4838070" y="5146873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2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3" name="object 3413"/>
          <p:cNvSpPr/>
          <p:nvPr/>
        </p:nvSpPr>
        <p:spPr>
          <a:xfrm>
            <a:off x="4984419" y="5193873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4" name="object 3414"/>
          <p:cNvSpPr/>
          <p:nvPr/>
        </p:nvSpPr>
        <p:spPr>
          <a:xfrm>
            <a:off x="4987223" y="518879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1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5" name="object 3415"/>
          <p:cNvSpPr/>
          <p:nvPr/>
        </p:nvSpPr>
        <p:spPr>
          <a:xfrm>
            <a:off x="4966260" y="5162495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6" name="object 3416"/>
          <p:cNvSpPr/>
          <p:nvPr/>
        </p:nvSpPr>
        <p:spPr>
          <a:xfrm>
            <a:off x="4940221" y="5149534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7" name="object 3417"/>
          <p:cNvSpPr/>
          <p:nvPr/>
        </p:nvSpPr>
        <p:spPr>
          <a:xfrm>
            <a:off x="4845273" y="5143667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8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8" name="object 3418"/>
          <p:cNvSpPr/>
          <p:nvPr/>
        </p:nvSpPr>
        <p:spPr>
          <a:xfrm>
            <a:off x="4808027" y="5167035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0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9" name="object 3419"/>
          <p:cNvSpPr/>
          <p:nvPr/>
        </p:nvSpPr>
        <p:spPr>
          <a:xfrm>
            <a:off x="4779977" y="5202425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0" name="object 3420"/>
          <p:cNvSpPr/>
          <p:nvPr/>
        </p:nvSpPr>
        <p:spPr>
          <a:xfrm>
            <a:off x="4764354" y="5251159"/>
            <a:ext cx="57785" cy="20320"/>
          </a:xfrm>
          <a:custGeom>
            <a:avLst/>
            <a:gdLst/>
            <a:ahLst/>
            <a:cxnLst/>
            <a:rect l="l" t="t" r="r" b="b"/>
            <a:pathLst>
              <a:path w="57785" h="20320">
                <a:moveTo>
                  <a:pt x="57289" y="0"/>
                </a:moveTo>
                <a:lnTo>
                  <a:pt x="25781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1" name="object 3421"/>
          <p:cNvSpPr/>
          <p:nvPr/>
        </p:nvSpPr>
        <p:spPr>
          <a:xfrm>
            <a:off x="4765560" y="5282808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2" name="object 3422"/>
          <p:cNvSpPr/>
          <p:nvPr/>
        </p:nvSpPr>
        <p:spPr>
          <a:xfrm>
            <a:off x="4765031" y="5273595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27"/>
                </a:lnTo>
                <a:lnTo>
                  <a:pt x="26035" y="0"/>
                </a:lnTo>
                <a:lnTo>
                  <a:pt x="8547" y="160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3" name="object 3423"/>
          <p:cNvSpPr/>
          <p:nvPr/>
        </p:nvSpPr>
        <p:spPr>
          <a:xfrm>
            <a:off x="4766890" y="5288147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473"/>
                </a:moveTo>
                <a:lnTo>
                  <a:pt x="22174" y="0"/>
                </a:lnTo>
                <a:lnTo>
                  <a:pt x="13220" y="939"/>
                </a:lnTo>
                <a:lnTo>
                  <a:pt x="0" y="26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4" name="object 3424"/>
          <p:cNvSpPr/>
          <p:nvPr/>
        </p:nvSpPr>
        <p:spPr>
          <a:xfrm>
            <a:off x="4770494" y="5296827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5" name="object 3425"/>
          <p:cNvSpPr/>
          <p:nvPr/>
        </p:nvSpPr>
        <p:spPr>
          <a:xfrm>
            <a:off x="4789066" y="533701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6" name="object 3426"/>
          <p:cNvSpPr/>
          <p:nvPr/>
        </p:nvSpPr>
        <p:spPr>
          <a:xfrm>
            <a:off x="4792400" y="5321664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7" name="object 3427"/>
          <p:cNvSpPr/>
          <p:nvPr/>
        </p:nvSpPr>
        <p:spPr>
          <a:xfrm>
            <a:off x="4804684" y="535611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8" name="object 3428"/>
          <p:cNvSpPr/>
          <p:nvPr/>
        </p:nvSpPr>
        <p:spPr>
          <a:xfrm>
            <a:off x="4806951" y="5272790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701"/>
                </a:lnTo>
                <a:lnTo>
                  <a:pt x="19634" y="35788"/>
                </a:lnTo>
                <a:lnTo>
                  <a:pt x="14960" y="50342"/>
                </a:lnTo>
                <a:lnTo>
                  <a:pt x="735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9" name="object 3429"/>
          <p:cNvSpPr/>
          <p:nvPr/>
        </p:nvSpPr>
        <p:spPr>
          <a:xfrm>
            <a:off x="4852088" y="5350105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613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0" name="object 3430"/>
          <p:cNvSpPr/>
          <p:nvPr/>
        </p:nvSpPr>
        <p:spPr>
          <a:xfrm>
            <a:off x="4880533" y="5294289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38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1" name="object 3431"/>
          <p:cNvSpPr/>
          <p:nvPr/>
        </p:nvSpPr>
        <p:spPr>
          <a:xfrm>
            <a:off x="4905235" y="5369868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087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2" name="object 3432"/>
          <p:cNvSpPr/>
          <p:nvPr/>
        </p:nvSpPr>
        <p:spPr>
          <a:xfrm>
            <a:off x="5008589" y="5305373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807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3" name="object 3433"/>
          <p:cNvSpPr/>
          <p:nvPr/>
        </p:nvSpPr>
        <p:spPr>
          <a:xfrm>
            <a:off x="4771970" y="5220045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30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4" name="object 3434"/>
          <p:cNvSpPr/>
          <p:nvPr/>
        </p:nvSpPr>
        <p:spPr>
          <a:xfrm>
            <a:off x="4774773" y="5212970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5" name="object 3435"/>
          <p:cNvSpPr/>
          <p:nvPr/>
        </p:nvSpPr>
        <p:spPr>
          <a:xfrm>
            <a:off x="4769429" y="5225921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6" name="object 3436"/>
          <p:cNvSpPr/>
          <p:nvPr/>
        </p:nvSpPr>
        <p:spPr>
          <a:xfrm>
            <a:off x="4767027" y="5232063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209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7" name="object 3437"/>
          <p:cNvSpPr/>
          <p:nvPr/>
        </p:nvSpPr>
        <p:spPr>
          <a:xfrm>
            <a:off x="4766228" y="5241405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514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8" name="object 3438"/>
          <p:cNvSpPr/>
          <p:nvPr/>
        </p:nvSpPr>
        <p:spPr>
          <a:xfrm>
            <a:off x="4765564" y="5246216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48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9" name="object 3439"/>
          <p:cNvSpPr/>
          <p:nvPr/>
        </p:nvSpPr>
        <p:spPr>
          <a:xfrm>
            <a:off x="4764363" y="5259575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0" name="object 3440"/>
          <p:cNvSpPr/>
          <p:nvPr/>
        </p:nvSpPr>
        <p:spPr>
          <a:xfrm>
            <a:off x="4764360" y="5251559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1" name="object 3441"/>
          <p:cNvSpPr/>
          <p:nvPr/>
        </p:nvSpPr>
        <p:spPr>
          <a:xfrm>
            <a:off x="4764361" y="5261441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2" name="object 3442"/>
          <p:cNvSpPr/>
          <p:nvPr/>
        </p:nvSpPr>
        <p:spPr>
          <a:xfrm>
            <a:off x="4784124" y="5297493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494" y="8013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3" name="object 3443"/>
          <p:cNvSpPr/>
          <p:nvPr/>
        </p:nvSpPr>
        <p:spPr>
          <a:xfrm>
            <a:off x="4813359" y="5323800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4" name="object 3444"/>
          <p:cNvSpPr/>
          <p:nvPr/>
        </p:nvSpPr>
        <p:spPr>
          <a:xfrm>
            <a:off x="4815101" y="5361990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5" name="object 3445"/>
          <p:cNvSpPr/>
          <p:nvPr/>
        </p:nvSpPr>
        <p:spPr>
          <a:xfrm>
            <a:off x="4822315" y="5345032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6" name="object 3446"/>
          <p:cNvSpPr/>
          <p:nvPr/>
        </p:nvSpPr>
        <p:spPr>
          <a:xfrm>
            <a:off x="4826450" y="5363726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333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7" name="object 3447"/>
          <p:cNvSpPr/>
          <p:nvPr/>
        </p:nvSpPr>
        <p:spPr>
          <a:xfrm>
            <a:off x="4834468" y="5364393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487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8" name="object 3448"/>
          <p:cNvSpPr/>
          <p:nvPr/>
        </p:nvSpPr>
        <p:spPr>
          <a:xfrm>
            <a:off x="4845279" y="5376812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9" name="object 3449"/>
          <p:cNvSpPr/>
          <p:nvPr/>
        </p:nvSpPr>
        <p:spPr>
          <a:xfrm>
            <a:off x="4857698" y="5366130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0" name="object 3450"/>
          <p:cNvSpPr/>
          <p:nvPr/>
        </p:nvSpPr>
        <p:spPr>
          <a:xfrm>
            <a:off x="4863974" y="5329542"/>
            <a:ext cx="6350" cy="62865"/>
          </a:xfrm>
          <a:custGeom>
            <a:avLst/>
            <a:gdLst/>
            <a:ahLst/>
            <a:cxnLst/>
            <a:rect l="l" t="t" r="r" b="b"/>
            <a:pathLst>
              <a:path w="6350" h="62864">
                <a:moveTo>
                  <a:pt x="0" y="0"/>
                </a:moveTo>
                <a:lnTo>
                  <a:pt x="6273" y="11620"/>
                </a:lnTo>
                <a:lnTo>
                  <a:pt x="6273" y="11747"/>
                </a:lnTo>
                <a:lnTo>
                  <a:pt x="5346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1" name="object 3451"/>
          <p:cNvSpPr/>
          <p:nvPr/>
        </p:nvSpPr>
        <p:spPr>
          <a:xfrm>
            <a:off x="4877991" y="5359587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2" name="object 3452"/>
          <p:cNvSpPr/>
          <p:nvPr/>
        </p:nvSpPr>
        <p:spPr>
          <a:xfrm>
            <a:off x="4878663" y="5384698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26"/>
                </a:moveTo>
                <a:lnTo>
                  <a:pt x="0" y="0"/>
                </a:lnTo>
                <a:lnTo>
                  <a:pt x="4000" y="96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3" name="object 3453"/>
          <p:cNvSpPr/>
          <p:nvPr/>
        </p:nvSpPr>
        <p:spPr>
          <a:xfrm>
            <a:off x="4900957" y="5359987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4" name="object 3454"/>
          <p:cNvSpPr/>
          <p:nvPr/>
        </p:nvSpPr>
        <p:spPr>
          <a:xfrm>
            <a:off x="4908311" y="5382421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5" name="object 3455"/>
          <p:cNvSpPr/>
          <p:nvPr/>
        </p:nvSpPr>
        <p:spPr>
          <a:xfrm>
            <a:off x="4934078" y="5371071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6" name="object 3456"/>
          <p:cNvSpPr/>
          <p:nvPr/>
        </p:nvSpPr>
        <p:spPr>
          <a:xfrm>
            <a:off x="4956644" y="5365329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7" name="object 3457"/>
          <p:cNvSpPr/>
          <p:nvPr/>
        </p:nvSpPr>
        <p:spPr>
          <a:xfrm>
            <a:off x="4957179" y="5321129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07" y="27774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8" name="object 3458"/>
          <p:cNvSpPr/>
          <p:nvPr/>
        </p:nvSpPr>
        <p:spPr>
          <a:xfrm>
            <a:off x="4968396" y="5353844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20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9" name="object 3459"/>
          <p:cNvSpPr/>
          <p:nvPr/>
        </p:nvSpPr>
        <p:spPr>
          <a:xfrm>
            <a:off x="4978678" y="5350373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0" name="object 3460"/>
          <p:cNvSpPr/>
          <p:nvPr/>
        </p:nvSpPr>
        <p:spPr>
          <a:xfrm>
            <a:off x="4966393" y="5348904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484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1" name="object 3461"/>
          <p:cNvSpPr/>
          <p:nvPr/>
        </p:nvSpPr>
        <p:spPr>
          <a:xfrm>
            <a:off x="4996171" y="530844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2" name="object 3462"/>
          <p:cNvSpPr/>
          <p:nvPr/>
        </p:nvSpPr>
        <p:spPr>
          <a:xfrm>
            <a:off x="4981882" y="5290550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602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3" name="object 3463"/>
          <p:cNvSpPr/>
          <p:nvPr/>
        </p:nvSpPr>
        <p:spPr>
          <a:xfrm>
            <a:off x="4997905" y="5300702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4" name="object 3464"/>
          <p:cNvSpPr/>
          <p:nvPr/>
        </p:nvSpPr>
        <p:spPr>
          <a:xfrm>
            <a:off x="4961318" y="5290012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5" name="object 3465"/>
          <p:cNvSpPr/>
          <p:nvPr/>
        </p:nvSpPr>
        <p:spPr>
          <a:xfrm>
            <a:off x="5001378" y="5234467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6" name="object 3466"/>
          <p:cNvSpPr/>
          <p:nvPr/>
        </p:nvSpPr>
        <p:spPr>
          <a:xfrm>
            <a:off x="5012328" y="523326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7" name="object 3467"/>
          <p:cNvSpPr/>
          <p:nvPr/>
        </p:nvSpPr>
        <p:spPr>
          <a:xfrm>
            <a:off x="5005785" y="5227396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8" name="object 3468"/>
          <p:cNvSpPr/>
          <p:nvPr/>
        </p:nvSpPr>
        <p:spPr>
          <a:xfrm>
            <a:off x="4978144" y="5220978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28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9" name="object 3469"/>
          <p:cNvSpPr/>
          <p:nvPr/>
        </p:nvSpPr>
        <p:spPr>
          <a:xfrm>
            <a:off x="5002312" y="5210558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0" name="object 3470"/>
          <p:cNvSpPr/>
          <p:nvPr/>
        </p:nvSpPr>
        <p:spPr>
          <a:xfrm>
            <a:off x="4994301" y="5205218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1" name="object 3471"/>
          <p:cNvSpPr/>
          <p:nvPr/>
        </p:nvSpPr>
        <p:spPr>
          <a:xfrm>
            <a:off x="4994168" y="5199217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2" name="object 3472"/>
          <p:cNvSpPr/>
          <p:nvPr/>
        </p:nvSpPr>
        <p:spPr>
          <a:xfrm>
            <a:off x="4972803" y="5182786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3" name="object 3473"/>
          <p:cNvSpPr/>
          <p:nvPr/>
        </p:nvSpPr>
        <p:spPr>
          <a:xfrm>
            <a:off x="4970132" y="5169436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8013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4" name="object 3474"/>
          <p:cNvSpPr/>
          <p:nvPr/>
        </p:nvSpPr>
        <p:spPr>
          <a:xfrm>
            <a:off x="4955843" y="5161428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827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5" name="object 3475"/>
          <p:cNvSpPr/>
          <p:nvPr/>
        </p:nvSpPr>
        <p:spPr>
          <a:xfrm>
            <a:off x="4965591" y="5157146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6" name="object 3476"/>
          <p:cNvSpPr/>
          <p:nvPr/>
        </p:nvSpPr>
        <p:spPr>
          <a:xfrm>
            <a:off x="4922460" y="5142062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1887" y="20434"/>
                </a:lnTo>
                <a:lnTo>
                  <a:pt x="172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7" name="object 3477"/>
          <p:cNvSpPr/>
          <p:nvPr/>
        </p:nvSpPr>
        <p:spPr>
          <a:xfrm>
            <a:off x="4932477" y="5139658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4" h="22860">
                <a:moveTo>
                  <a:pt x="186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8" name="object 3478"/>
          <p:cNvSpPr/>
          <p:nvPr/>
        </p:nvSpPr>
        <p:spPr>
          <a:xfrm>
            <a:off x="4921789" y="5137118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963"/>
                </a:moveTo>
                <a:lnTo>
                  <a:pt x="0" y="50342"/>
                </a:lnTo>
                <a:lnTo>
                  <a:pt x="0" y="50076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9" name="object 3479"/>
          <p:cNvSpPr/>
          <p:nvPr/>
        </p:nvSpPr>
        <p:spPr>
          <a:xfrm>
            <a:off x="4910577" y="5135256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74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0" name="object 3480"/>
          <p:cNvSpPr/>
          <p:nvPr/>
        </p:nvSpPr>
        <p:spPr>
          <a:xfrm>
            <a:off x="4882267" y="5134184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1" name="object 3481"/>
          <p:cNvSpPr/>
          <p:nvPr/>
        </p:nvSpPr>
        <p:spPr>
          <a:xfrm>
            <a:off x="4894012" y="5134051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39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2" name="object 3482"/>
          <p:cNvSpPr/>
          <p:nvPr/>
        </p:nvSpPr>
        <p:spPr>
          <a:xfrm>
            <a:off x="4884137" y="5134179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3" name="object 3483"/>
          <p:cNvSpPr/>
          <p:nvPr/>
        </p:nvSpPr>
        <p:spPr>
          <a:xfrm>
            <a:off x="4875327" y="5135525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4" name="object 3484"/>
          <p:cNvSpPr/>
          <p:nvPr/>
        </p:nvSpPr>
        <p:spPr>
          <a:xfrm>
            <a:off x="4815230" y="5161018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5" name="object 3485"/>
          <p:cNvSpPr/>
          <p:nvPr/>
        </p:nvSpPr>
        <p:spPr>
          <a:xfrm>
            <a:off x="4804553" y="5170110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6" name="object 3486"/>
          <p:cNvSpPr/>
          <p:nvPr/>
        </p:nvSpPr>
        <p:spPr>
          <a:xfrm>
            <a:off x="4795870" y="5179316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788"/>
                </a:moveTo>
                <a:lnTo>
                  <a:pt x="29108" y="2644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7" name="object 3487"/>
          <p:cNvSpPr/>
          <p:nvPr/>
        </p:nvSpPr>
        <p:spPr>
          <a:xfrm>
            <a:off x="4895621" y="5294289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8" name="object 3488"/>
          <p:cNvSpPr/>
          <p:nvPr/>
        </p:nvSpPr>
        <p:spPr>
          <a:xfrm>
            <a:off x="4848617" y="5144734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083"/>
                </a:moveTo>
                <a:lnTo>
                  <a:pt x="454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9" name="object 3489"/>
          <p:cNvSpPr/>
          <p:nvPr/>
        </p:nvSpPr>
        <p:spPr>
          <a:xfrm>
            <a:off x="4825784" y="5152349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0" name="object 3490"/>
          <p:cNvSpPr/>
          <p:nvPr/>
        </p:nvSpPr>
        <p:spPr>
          <a:xfrm>
            <a:off x="4836734" y="5145930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1" name="object 3491"/>
          <p:cNvSpPr/>
          <p:nvPr/>
        </p:nvSpPr>
        <p:spPr>
          <a:xfrm>
            <a:off x="4892817" y="5141398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5" h="53975">
                <a:moveTo>
                  <a:pt x="0" y="53543"/>
                </a:moveTo>
                <a:lnTo>
                  <a:pt x="3073" y="47536"/>
                </a:lnTo>
                <a:lnTo>
                  <a:pt x="2540" y="42595"/>
                </a:lnTo>
                <a:lnTo>
                  <a:pt x="4940" y="19494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2" name="object 3492"/>
          <p:cNvSpPr/>
          <p:nvPr/>
        </p:nvSpPr>
        <p:spPr>
          <a:xfrm>
            <a:off x="4895486" y="5163022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367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3" name="object 3493"/>
          <p:cNvSpPr/>
          <p:nvPr/>
        </p:nvSpPr>
        <p:spPr>
          <a:xfrm>
            <a:off x="4939689" y="5328341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4" name="object 3494"/>
          <p:cNvSpPr/>
          <p:nvPr/>
        </p:nvSpPr>
        <p:spPr>
          <a:xfrm>
            <a:off x="4940087" y="5316990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5" name="object 3495"/>
          <p:cNvSpPr/>
          <p:nvPr/>
        </p:nvSpPr>
        <p:spPr>
          <a:xfrm>
            <a:off x="4927401" y="5362792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5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6" name="object 3496"/>
          <p:cNvSpPr/>
          <p:nvPr/>
        </p:nvSpPr>
        <p:spPr>
          <a:xfrm>
            <a:off x="4937150" y="5356249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7" name="object 3497"/>
          <p:cNvSpPr/>
          <p:nvPr/>
        </p:nvSpPr>
        <p:spPr>
          <a:xfrm>
            <a:off x="4941689" y="5370269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2954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8" name="object 3498"/>
          <p:cNvSpPr/>
          <p:nvPr/>
        </p:nvSpPr>
        <p:spPr>
          <a:xfrm>
            <a:off x="4915517" y="5337288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0" y="0"/>
                </a:moveTo>
                <a:lnTo>
                  <a:pt x="25908" y="22694"/>
                </a:lnTo>
                <a:lnTo>
                  <a:pt x="3925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9" name="object 3499"/>
          <p:cNvSpPr/>
          <p:nvPr/>
        </p:nvSpPr>
        <p:spPr>
          <a:xfrm>
            <a:off x="5001512" y="531432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0" name="object 3500"/>
          <p:cNvSpPr/>
          <p:nvPr/>
        </p:nvSpPr>
        <p:spPr>
          <a:xfrm>
            <a:off x="5005378" y="5290679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1" name="object 3501"/>
          <p:cNvSpPr/>
          <p:nvPr/>
        </p:nvSpPr>
        <p:spPr>
          <a:xfrm>
            <a:off x="4830859" y="536973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2" name="object 3502"/>
          <p:cNvSpPr/>
          <p:nvPr/>
        </p:nvSpPr>
        <p:spPr>
          <a:xfrm>
            <a:off x="4859700" y="5373602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3" name="object 3503"/>
          <p:cNvSpPr/>
          <p:nvPr/>
        </p:nvSpPr>
        <p:spPr>
          <a:xfrm>
            <a:off x="4788531" y="5199082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4" name="object 3504"/>
          <p:cNvSpPr/>
          <p:nvPr/>
        </p:nvSpPr>
        <p:spPr>
          <a:xfrm>
            <a:off x="4772237" y="5227790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554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5" name="object 3505"/>
          <p:cNvSpPr/>
          <p:nvPr/>
        </p:nvSpPr>
        <p:spPr>
          <a:xfrm>
            <a:off x="4961720" y="5208690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28"/>
                </a:moveTo>
                <a:lnTo>
                  <a:pt x="4813" y="32854"/>
                </a:lnTo>
                <a:lnTo>
                  <a:pt x="9753" y="31915"/>
                </a:lnTo>
                <a:lnTo>
                  <a:pt x="31115" y="2297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6" name="object 3506"/>
          <p:cNvSpPr/>
          <p:nvPr/>
        </p:nvSpPr>
        <p:spPr>
          <a:xfrm>
            <a:off x="4946096" y="5156755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7" name="object 3507"/>
          <p:cNvSpPr/>
          <p:nvPr/>
        </p:nvSpPr>
        <p:spPr>
          <a:xfrm>
            <a:off x="4950235" y="5156215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8" name="object 3508"/>
          <p:cNvSpPr/>
          <p:nvPr/>
        </p:nvSpPr>
        <p:spPr>
          <a:xfrm>
            <a:off x="4922455" y="514046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5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9" name="object 3509"/>
          <p:cNvSpPr/>
          <p:nvPr/>
        </p:nvSpPr>
        <p:spPr>
          <a:xfrm>
            <a:off x="4893885" y="5265179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0" name="object 3510"/>
          <p:cNvSpPr/>
          <p:nvPr/>
        </p:nvSpPr>
        <p:spPr>
          <a:xfrm>
            <a:off x="4895627" y="5266114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393" y="0"/>
                </a:moveTo>
                <a:lnTo>
                  <a:pt x="0" y="28181"/>
                </a:lnTo>
                <a:lnTo>
                  <a:pt x="30708" y="94538"/>
                </a:lnTo>
                <a:lnTo>
                  <a:pt x="33782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1" name="object 3511"/>
          <p:cNvSpPr/>
          <p:nvPr/>
        </p:nvSpPr>
        <p:spPr>
          <a:xfrm>
            <a:off x="4842738" y="5266114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2" name="object 3512"/>
          <p:cNvSpPr/>
          <p:nvPr/>
        </p:nvSpPr>
        <p:spPr>
          <a:xfrm>
            <a:off x="4822985" y="5266916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717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3" name="object 3513"/>
          <p:cNvSpPr/>
          <p:nvPr/>
        </p:nvSpPr>
        <p:spPr>
          <a:xfrm>
            <a:off x="4768226" y="5258367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860" y="8013"/>
                </a:moveTo>
                <a:lnTo>
                  <a:pt x="89204" y="0"/>
                </a:lnTo>
                <a:lnTo>
                  <a:pt x="76250" y="4406"/>
                </a:lnTo>
                <a:lnTo>
                  <a:pt x="59029" y="14554"/>
                </a:lnTo>
                <a:lnTo>
                  <a:pt x="44475" y="26708"/>
                </a:lnTo>
                <a:lnTo>
                  <a:pt x="31788" y="35255"/>
                </a:lnTo>
                <a:lnTo>
                  <a:pt x="19900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4" name="object 3514"/>
          <p:cNvSpPr/>
          <p:nvPr/>
        </p:nvSpPr>
        <p:spPr>
          <a:xfrm>
            <a:off x="4775837" y="5210703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508"/>
                </a:lnTo>
                <a:lnTo>
                  <a:pt x="8172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5" name="object 3515"/>
          <p:cNvSpPr/>
          <p:nvPr/>
        </p:nvSpPr>
        <p:spPr>
          <a:xfrm>
            <a:off x="4851951" y="5141260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120"/>
                </a:moveTo>
                <a:lnTo>
                  <a:pt x="45808" y="600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6" name="object 3516"/>
          <p:cNvSpPr/>
          <p:nvPr/>
        </p:nvSpPr>
        <p:spPr>
          <a:xfrm>
            <a:off x="4896154" y="5145807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7" name="object 3517"/>
          <p:cNvSpPr/>
          <p:nvPr/>
        </p:nvSpPr>
        <p:spPr>
          <a:xfrm>
            <a:off x="4891615" y="5173037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8" name="object 3518"/>
          <p:cNvSpPr/>
          <p:nvPr/>
        </p:nvSpPr>
        <p:spPr>
          <a:xfrm>
            <a:off x="4891615" y="5243408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9" name="object 3519"/>
          <p:cNvSpPr/>
          <p:nvPr/>
        </p:nvSpPr>
        <p:spPr>
          <a:xfrm>
            <a:off x="4892817" y="5264779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807"/>
                </a:lnTo>
                <a:lnTo>
                  <a:pt x="32854" y="14287"/>
                </a:lnTo>
                <a:lnTo>
                  <a:pt x="38455" y="21628"/>
                </a:lnTo>
                <a:lnTo>
                  <a:pt x="41656" y="24041"/>
                </a:lnTo>
                <a:lnTo>
                  <a:pt x="96139" y="40322"/>
                </a:lnTo>
                <a:lnTo>
                  <a:pt x="121246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0" name="object 3520"/>
          <p:cNvSpPr/>
          <p:nvPr/>
        </p:nvSpPr>
        <p:spPr>
          <a:xfrm>
            <a:off x="4821777" y="5155013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15" y="89065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1" name="object 3521"/>
          <p:cNvSpPr/>
          <p:nvPr/>
        </p:nvSpPr>
        <p:spPr>
          <a:xfrm>
            <a:off x="5782676" y="2214363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2" name="object 3522"/>
          <p:cNvSpPr/>
          <p:nvPr/>
        </p:nvSpPr>
        <p:spPr>
          <a:xfrm>
            <a:off x="5711238" y="2223711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462" y="0"/>
                </a:lnTo>
                <a:lnTo>
                  <a:pt x="12280" y="574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3" name="object 3523"/>
          <p:cNvSpPr/>
          <p:nvPr/>
        </p:nvSpPr>
        <p:spPr>
          <a:xfrm>
            <a:off x="5805243" y="2222775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4" name="object 3524"/>
          <p:cNvSpPr/>
          <p:nvPr/>
        </p:nvSpPr>
        <p:spPr>
          <a:xfrm>
            <a:off x="5623641" y="2101931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2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5" name="object 3525"/>
          <p:cNvSpPr/>
          <p:nvPr/>
        </p:nvSpPr>
        <p:spPr>
          <a:xfrm>
            <a:off x="5769992" y="214893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6" name="object 3526"/>
          <p:cNvSpPr/>
          <p:nvPr/>
        </p:nvSpPr>
        <p:spPr>
          <a:xfrm>
            <a:off x="5772795" y="214385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7" name="object 3527"/>
          <p:cNvSpPr/>
          <p:nvPr/>
        </p:nvSpPr>
        <p:spPr>
          <a:xfrm>
            <a:off x="5751964" y="2117554"/>
            <a:ext cx="9525" cy="25400"/>
          </a:xfrm>
          <a:custGeom>
            <a:avLst/>
            <a:gdLst/>
            <a:ahLst/>
            <a:cxnLst/>
            <a:rect l="l" t="t" r="r" b="b"/>
            <a:pathLst>
              <a:path w="9525" h="25400">
                <a:moveTo>
                  <a:pt x="0" y="24968"/>
                </a:moveTo>
                <a:lnTo>
                  <a:pt x="948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8" name="object 3528"/>
          <p:cNvSpPr/>
          <p:nvPr/>
        </p:nvSpPr>
        <p:spPr>
          <a:xfrm>
            <a:off x="5725792" y="2104593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9" name="object 3529"/>
          <p:cNvSpPr/>
          <p:nvPr/>
        </p:nvSpPr>
        <p:spPr>
          <a:xfrm>
            <a:off x="5630844" y="2098727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8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0" name="object 3530"/>
          <p:cNvSpPr/>
          <p:nvPr/>
        </p:nvSpPr>
        <p:spPr>
          <a:xfrm>
            <a:off x="5593593" y="2122093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1" name="object 3531"/>
          <p:cNvSpPr/>
          <p:nvPr/>
        </p:nvSpPr>
        <p:spPr>
          <a:xfrm>
            <a:off x="5565550" y="2157483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80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2" name="object 3532"/>
          <p:cNvSpPr/>
          <p:nvPr/>
        </p:nvSpPr>
        <p:spPr>
          <a:xfrm>
            <a:off x="5550066" y="2206217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19">
                <a:moveTo>
                  <a:pt x="57150" y="0"/>
                </a:moveTo>
                <a:lnTo>
                  <a:pt x="25641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3" name="object 3533"/>
          <p:cNvSpPr/>
          <p:nvPr/>
        </p:nvSpPr>
        <p:spPr>
          <a:xfrm>
            <a:off x="5551133" y="2237860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14554" y="64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4" name="object 3534"/>
          <p:cNvSpPr/>
          <p:nvPr/>
        </p:nvSpPr>
        <p:spPr>
          <a:xfrm>
            <a:off x="5550603" y="2228653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39"/>
                </a:lnTo>
                <a:lnTo>
                  <a:pt x="26035" y="0"/>
                </a:lnTo>
                <a:lnTo>
                  <a:pt x="8534" y="160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5" name="object 3535"/>
          <p:cNvSpPr/>
          <p:nvPr/>
        </p:nvSpPr>
        <p:spPr>
          <a:xfrm>
            <a:off x="5552461" y="2243207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473"/>
                </a:moveTo>
                <a:lnTo>
                  <a:pt x="22174" y="0"/>
                </a:lnTo>
                <a:lnTo>
                  <a:pt x="13220" y="1066"/>
                </a:ln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6" name="object 3536"/>
          <p:cNvSpPr/>
          <p:nvPr/>
        </p:nvSpPr>
        <p:spPr>
          <a:xfrm>
            <a:off x="5556073" y="2251885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9613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7" name="object 3537"/>
          <p:cNvSpPr/>
          <p:nvPr/>
        </p:nvSpPr>
        <p:spPr>
          <a:xfrm>
            <a:off x="5574631" y="229207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606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8" name="object 3538"/>
          <p:cNvSpPr/>
          <p:nvPr/>
        </p:nvSpPr>
        <p:spPr>
          <a:xfrm>
            <a:off x="5577971" y="2276722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30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9" name="object 3539"/>
          <p:cNvSpPr/>
          <p:nvPr/>
        </p:nvSpPr>
        <p:spPr>
          <a:xfrm>
            <a:off x="5590256" y="231117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0" name="object 3540"/>
          <p:cNvSpPr/>
          <p:nvPr/>
        </p:nvSpPr>
        <p:spPr>
          <a:xfrm>
            <a:off x="5592522" y="2227850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701"/>
                </a:lnTo>
                <a:lnTo>
                  <a:pt x="19634" y="35788"/>
                </a:lnTo>
                <a:lnTo>
                  <a:pt x="15100" y="50342"/>
                </a:lnTo>
                <a:lnTo>
                  <a:pt x="7353" y="6903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1" name="object 3541"/>
          <p:cNvSpPr/>
          <p:nvPr/>
        </p:nvSpPr>
        <p:spPr>
          <a:xfrm>
            <a:off x="5637659" y="2305164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740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2" name="object 3542"/>
          <p:cNvSpPr/>
          <p:nvPr/>
        </p:nvSpPr>
        <p:spPr>
          <a:xfrm>
            <a:off x="5666104" y="2249349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38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3" name="object 3543"/>
          <p:cNvSpPr/>
          <p:nvPr/>
        </p:nvSpPr>
        <p:spPr>
          <a:xfrm>
            <a:off x="5690806" y="2324928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4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4" name="object 3544"/>
          <p:cNvSpPr/>
          <p:nvPr/>
        </p:nvSpPr>
        <p:spPr>
          <a:xfrm>
            <a:off x="5794161" y="226043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0" y="0"/>
                </a:moveTo>
                <a:lnTo>
                  <a:pt x="6946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5" name="object 3545"/>
          <p:cNvSpPr/>
          <p:nvPr/>
        </p:nvSpPr>
        <p:spPr>
          <a:xfrm>
            <a:off x="5557542" y="2175103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30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6" name="object 3546"/>
          <p:cNvSpPr/>
          <p:nvPr/>
        </p:nvSpPr>
        <p:spPr>
          <a:xfrm>
            <a:off x="5560345" y="216802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7" name="object 3547"/>
          <p:cNvSpPr/>
          <p:nvPr/>
        </p:nvSpPr>
        <p:spPr>
          <a:xfrm>
            <a:off x="5555000" y="2180979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8" name="object 3548"/>
          <p:cNvSpPr/>
          <p:nvPr/>
        </p:nvSpPr>
        <p:spPr>
          <a:xfrm>
            <a:off x="5552598" y="2187122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209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9" name="object 3549"/>
          <p:cNvSpPr/>
          <p:nvPr/>
        </p:nvSpPr>
        <p:spPr>
          <a:xfrm>
            <a:off x="5551801" y="2196463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641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0" name="object 3550"/>
          <p:cNvSpPr/>
          <p:nvPr/>
        </p:nvSpPr>
        <p:spPr>
          <a:xfrm>
            <a:off x="5551137" y="2201274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5">
                <a:moveTo>
                  <a:pt x="1748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1" name="object 3551"/>
          <p:cNvSpPr/>
          <p:nvPr/>
        </p:nvSpPr>
        <p:spPr>
          <a:xfrm>
            <a:off x="5549934" y="2214634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2" name="object 3552"/>
          <p:cNvSpPr/>
          <p:nvPr/>
        </p:nvSpPr>
        <p:spPr>
          <a:xfrm>
            <a:off x="5549931" y="2206618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19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3" name="object 3553"/>
          <p:cNvSpPr/>
          <p:nvPr/>
        </p:nvSpPr>
        <p:spPr>
          <a:xfrm>
            <a:off x="5549934" y="2216499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19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4" name="object 3554"/>
          <p:cNvSpPr/>
          <p:nvPr/>
        </p:nvSpPr>
        <p:spPr>
          <a:xfrm>
            <a:off x="5569695" y="2252554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4">
                <a:moveTo>
                  <a:pt x="48602" y="0"/>
                </a:moveTo>
                <a:lnTo>
                  <a:pt x="19494" y="8013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5" name="object 3555"/>
          <p:cNvSpPr/>
          <p:nvPr/>
        </p:nvSpPr>
        <p:spPr>
          <a:xfrm>
            <a:off x="5598930" y="2278858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80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6" name="object 3556"/>
          <p:cNvSpPr/>
          <p:nvPr/>
        </p:nvSpPr>
        <p:spPr>
          <a:xfrm>
            <a:off x="5600673" y="231704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7" name="object 3557"/>
          <p:cNvSpPr/>
          <p:nvPr/>
        </p:nvSpPr>
        <p:spPr>
          <a:xfrm>
            <a:off x="5607886" y="2300090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8" name="object 3558"/>
          <p:cNvSpPr/>
          <p:nvPr/>
        </p:nvSpPr>
        <p:spPr>
          <a:xfrm>
            <a:off x="5612156" y="2318785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06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9" name="object 3559"/>
          <p:cNvSpPr/>
          <p:nvPr/>
        </p:nvSpPr>
        <p:spPr>
          <a:xfrm>
            <a:off x="5620166" y="231945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360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0" name="object 3560"/>
          <p:cNvSpPr/>
          <p:nvPr/>
        </p:nvSpPr>
        <p:spPr>
          <a:xfrm>
            <a:off x="5630851" y="2331871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1" name="object 3561"/>
          <p:cNvSpPr/>
          <p:nvPr/>
        </p:nvSpPr>
        <p:spPr>
          <a:xfrm>
            <a:off x="5643402" y="2321189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30">
                <a:moveTo>
                  <a:pt x="0" y="0"/>
                </a:moveTo>
                <a:lnTo>
                  <a:pt x="2006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2" name="object 3562"/>
          <p:cNvSpPr/>
          <p:nvPr/>
        </p:nvSpPr>
        <p:spPr>
          <a:xfrm>
            <a:off x="5649545" y="2284601"/>
            <a:ext cx="6350" cy="62865"/>
          </a:xfrm>
          <a:custGeom>
            <a:avLst/>
            <a:gdLst/>
            <a:ahLst/>
            <a:cxnLst/>
            <a:rect l="l" t="t" r="r" b="b"/>
            <a:pathLst>
              <a:path w="6350" h="62864">
                <a:moveTo>
                  <a:pt x="0" y="0"/>
                </a:moveTo>
                <a:lnTo>
                  <a:pt x="6273" y="11620"/>
                </a:lnTo>
                <a:lnTo>
                  <a:pt x="6273" y="11747"/>
                </a:lnTo>
                <a:lnTo>
                  <a:pt x="5346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3" name="object 3563"/>
          <p:cNvSpPr/>
          <p:nvPr/>
        </p:nvSpPr>
        <p:spPr>
          <a:xfrm>
            <a:off x="5663563" y="2314646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4" name="object 3564"/>
          <p:cNvSpPr/>
          <p:nvPr/>
        </p:nvSpPr>
        <p:spPr>
          <a:xfrm>
            <a:off x="5664234" y="2339756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26"/>
                </a:moveTo>
                <a:lnTo>
                  <a:pt x="0" y="0"/>
                </a:lnTo>
                <a:lnTo>
                  <a:pt x="4000" y="96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5" name="object 3565"/>
          <p:cNvSpPr/>
          <p:nvPr/>
        </p:nvSpPr>
        <p:spPr>
          <a:xfrm>
            <a:off x="5686529" y="2315046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6" name="object 3566"/>
          <p:cNvSpPr/>
          <p:nvPr/>
        </p:nvSpPr>
        <p:spPr>
          <a:xfrm>
            <a:off x="5693882" y="233748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7" name="object 3567"/>
          <p:cNvSpPr/>
          <p:nvPr/>
        </p:nvSpPr>
        <p:spPr>
          <a:xfrm>
            <a:off x="5719655" y="2326129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80">
                <a:moveTo>
                  <a:pt x="126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8" name="object 3568"/>
          <p:cNvSpPr/>
          <p:nvPr/>
        </p:nvSpPr>
        <p:spPr>
          <a:xfrm>
            <a:off x="5742217" y="2320387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9" name="object 3569"/>
          <p:cNvSpPr/>
          <p:nvPr/>
        </p:nvSpPr>
        <p:spPr>
          <a:xfrm>
            <a:off x="5742750" y="2276188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20" y="27774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0" name="object 3570"/>
          <p:cNvSpPr/>
          <p:nvPr/>
        </p:nvSpPr>
        <p:spPr>
          <a:xfrm>
            <a:off x="5753968" y="2308904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1" name="object 3571"/>
          <p:cNvSpPr/>
          <p:nvPr/>
        </p:nvSpPr>
        <p:spPr>
          <a:xfrm>
            <a:off x="5764249" y="2305432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2" name="object 3572"/>
          <p:cNvSpPr/>
          <p:nvPr/>
        </p:nvSpPr>
        <p:spPr>
          <a:xfrm>
            <a:off x="5751964" y="2303962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484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3" name="object 3573"/>
          <p:cNvSpPr/>
          <p:nvPr/>
        </p:nvSpPr>
        <p:spPr>
          <a:xfrm>
            <a:off x="5781742" y="226350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4" name="object 3574"/>
          <p:cNvSpPr/>
          <p:nvPr/>
        </p:nvSpPr>
        <p:spPr>
          <a:xfrm>
            <a:off x="5767454" y="2245743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4">
                <a:moveTo>
                  <a:pt x="0" y="0"/>
                </a:moveTo>
                <a:lnTo>
                  <a:pt x="16027" y="11887"/>
                </a:lnTo>
                <a:lnTo>
                  <a:pt x="35648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5" name="object 3575"/>
          <p:cNvSpPr/>
          <p:nvPr/>
        </p:nvSpPr>
        <p:spPr>
          <a:xfrm>
            <a:off x="5783478" y="2255761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5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6" name="object 3576"/>
          <p:cNvSpPr/>
          <p:nvPr/>
        </p:nvSpPr>
        <p:spPr>
          <a:xfrm>
            <a:off x="5746889" y="2245071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7" name="object 3577"/>
          <p:cNvSpPr/>
          <p:nvPr/>
        </p:nvSpPr>
        <p:spPr>
          <a:xfrm>
            <a:off x="5786950" y="2189525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30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8" name="object 3578"/>
          <p:cNvSpPr/>
          <p:nvPr/>
        </p:nvSpPr>
        <p:spPr>
          <a:xfrm>
            <a:off x="5797900" y="2188320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9" name="object 3579"/>
          <p:cNvSpPr/>
          <p:nvPr/>
        </p:nvSpPr>
        <p:spPr>
          <a:xfrm>
            <a:off x="5791357" y="218245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4">
                <a:moveTo>
                  <a:pt x="0" y="4000"/>
                </a:moveTo>
                <a:lnTo>
                  <a:pt x="1388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0" name="object 3580"/>
          <p:cNvSpPr/>
          <p:nvPr/>
        </p:nvSpPr>
        <p:spPr>
          <a:xfrm>
            <a:off x="5763716" y="2176038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4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1" name="object 3581"/>
          <p:cNvSpPr/>
          <p:nvPr/>
        </p:nvSpPr>
        <p:spPr>
          <a:xfrm>
            <a:off x="5788018" y="2165618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80">
                <a:moveTo>
                  <a:pt x="0" y="4813"/>
                </a:moveTo>
                <a:lnTo>
                  <a:pt x="109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2" name="object 3582"/>
          <p:cNvSpPr/>
          <p:nvPr/>
        </p:nvSpPr>
        <p:spPr>
          <a:xfrm>
            <a:off x="5779873" y="2160277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3" name="object 3583"/>
          <p:cNvSpPr/>
          <p:nvPr/>
        </p:nvSpPr>
        <p:spPr>
          <a:xfrm>
            <a:off x="5779739" y="2154276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4" name="object 3584"/>
          <p:cNvSpPr/>
          <p:nvPr/>
        </p:nvSpPr>
        <p:spPr>
          <a:xfrm>
            <a:off x="5758507" y="2137844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3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5" name="object 3585"/>
          <p:cNvSpPr/>
          <p:nvPr/>
        </p:nvSpPr>
        <p:spPr>
          <a:xfrm>
            <a:off x="5755703" y="2124494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5">
                <a:moveTo>
                  <a:pt x="0" y="8013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6" name="object 3586"/>
          <p:cNvSpPr/>
          <p:nvPr/>
        </p:nvSpPr>
        <p:spPr>
          <a:xfrm>
            <a:off x="5741415" y="2116486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5">
                <a:moveTo>
                  <a:pt x="0" y="20827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7" name="object 3587"/>
          <p:cNvSpPr/>
          <p:nvPr/>
        </p:nvSpPr>
        <p:spPr>
          <a:xfrm>
            <a:off x="5751163" y="2112204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5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8" name="object 3588"/>
          <p:cNvSpPr/>
          <p:nvPr/>
        </p:nvSpPr>
        <p:spPr>
          <a:xfrm>
            <a:off x="5708032" y="2097119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30">
                <a:moveTo>
                  <a:pt x="0" y="36322"/>
                </a:moveTo>
                <a:lnTo>
                  <a:pt x="11887" y="20434"/>
                </a:lnTo>
                <a:lnTo>
                  <a:pt x="172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9" name="object 3589"/>
          <p:cNvSpPr/>
          <p:nvPr/>
        </p:nvSpPr>
        <p:spPr>
          <a:xfrm>
            <a:off x="5718049" y="2094717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4" h="22860">
                <a:moveTo>
                  <a:pt x="186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0" name="object 3590"/>
          <p:cNvSpPr/>
          <p:nvPr/>
        </p:nvSpPr>
        <p:spPr>
          <a:xfrm>
            <a:off x="5707360" y="2092176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30">
                <a:moveTo>
                  <a:pt x="6413" y="61963"/>
                </a:moveTo>
                <a:lnTo>
                  <a:pt x="0" y="50342"/>
                </a:lnTo>
                <a:lnTo>
                  <a:pt x="0" y="50076"/>
                </a:ln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1" name="object 3591"/>
          <p:cNvSpPr/>
          <p:nvPr/>
        </p:nvSpPr>
        <p:spPr>
          <a:xfrm>
            <a:off x="5696148" y="2090314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74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2" name="object 3592"/>
          <p:cNvSpPr/>
          <p:nvPr/>
        </p:nvSpPr>
        <p:spPr>
          <a:xfrm>
            <a:off x="5667839" y="2089243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5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3" name="object 3593"/>
          <p:cNvSpPr/>
          <p:nvPr/>
        </p:nvSpPr>
        <p:spPr>
          <a:xfrm>
            <a:off x="5679589" y="2089109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5">
                <a:moveTo>
                  <a:pt x="26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4" name="object 3594"/>
          <p:cNvSpPr/>
          <p:nvPr/>
        </p:nvSpPr>
        <p:spPr>
          <a:xfrm>
            <a:off x="5669709" y="208923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5" name="object 3595"/>
          <p:cNvSpPr/>
          <p:nvPr/>
        </p:nvSpPr>
        <p:spPr>
          <a:xfrm>
            <a:off x="5660900" y="2090583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6" name="object 3596"/>
          <p:cNvSpPr/>
          <p:nvPr/>
        </p:nvSpPr>
        <p:spPr>
          <a:xfrm>
            <a:off x="5600801" y="2116089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249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7" name="object 3597"/>
          <p:cNvSpPr/>
          <p:nvPr/>
        </p:nvSpPr>
        <p:spPr>
          <a:xfrm>
            <a:off x="5590251" y="2125168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80">
                <a:moveTo>
                  <a:pt x="673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8" name="object 3598"/>
          <p:cNvSpPr/>
          <p:nvPr/>
        </p:nvSpPr>
        <p:spPr>
          <a:xfrm>
            <a:off x="5581441" y="2134374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4">
                <a:moveTo>
                  <a:pt x="63830" y="35788"/>
                </a:moveTo>
                <a:lnTo>
                  <a:pt x="29108" y="2644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9" name="object 3599"/>
          <p:cNvSpPr/>
          <p:nvPr/>
        </p:nvSpPr>
        <p:spPr>
          <a:xfrm>
            <a:off x="5681192" y="2249349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0" name="object 3600"/>
          <p:cNvSpPr/>
          <p:nvPr/>
        </p:nvSpPr>
        <p:spPr>
          <a:xfrm>
            <a:off x="5634188" y="2099792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083"/>
                </a:moveTo>
                <a:lnTo>
                  <a:pt x="454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1" name="object 3601"/>
          <p:cNvSpPr/>
          <p:nvPr/>
        </p:nvSpPr>
        <p:spPr>
          <a:xfrm>
            <a:off x="5611356" y="210740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2" name="object 3602"/>
          <p:cNvSpPr/>
          <p:nvPr/>
        </p:nvSpPr>
        <p:spPr>
          <a:xfrm>
            <a:off x="5622305" y="2100989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4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3" name="object 3603"/>
          <p:cNvSpPr/>
          <p:nvPr/>
        </p:nvSpPr>
        <p:spPr>
          <a:xfrm>
            <a:off x="5678521" y="2096457"/>
            <a:ext cx="22860" cy="53975"/>
          </a:xfrm>
          <a:custGeom>
            <a:avLst/>
            <a:gdLst/>
            <a:ahLst/>
            <a:cxnLst/>
            <a:rect l="l" t="t" r="r" b="b"/>
            <a:pathLst>
              <a:path w="22860" h="53975">
                <a:moveTo>
                  <a:pt x="0" y="53543"/>
                </a:moveTo>
                <a:lnTo>
                  <a:pt x="2933" y="47536"/>
                </a:lnTo>
                <a:lnTo>
                  <a:pt x="2400" y="42595"/>
                </a:lnTo>
                <a:lnTo>
                  <a:pt x="4800" y="19494"/>
                </a:lnTo>
                <a:lnTo>
                  <a:pt x="228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4" name="object 3604"/>
          <p:cNvSpPr/>
          <p:nvPr/>
        </p:nvSpPr>
        <p:spPr>
          <a:xfrm>
            <a:off x="5681059" y="2118080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367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5" name="object 3605"/>
          <p:cNvSpPr/>
          <p:nvPr/>
        </p:nvSpPr>
        <p:spPr>
          <a:xfrm>
            <a:off x="5725260" y="228339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6" name="object 3606"/>
          <p:cNvSpPr/>
          <p:nvPr/>
        </p:nvSpPr>
        <p:spPr>
          <a:xfrm>
            <a:off x="5725659" y="2272049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154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7" name="object 3607"/>
          <p:cNvSpPr/>
          <p:nvPr/>
        </p:nvSpPr>
        <p:spPr>
          <a:xfrm>
            <a:off x="5712974" y="2317850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4">
                <a:moveTo>
                  <a:pt x="0" y="0"/>
                </a:moveTo>
                <a:lnTo>
                  <a:pt x="1869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8" name="object 3608"/>
          <p:cNvSpPr/>
          <p:nvPr/>
        </p:nvSpPr>
        <p:spPr>
          <a:xfrm>
            <a:off x="5722721" y="2311307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4">
                <a:moveTo>
                  <a:pt x="0" y="0"/>
                </a:moveTo>
                <a:lnTo>
                  <a:pt x="9613" y="29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9" name="object 3609"/>
          <p:cNvSpPr/>
          <p:nvPr/>
        </p:nvSpPr>
        <p:spPr>
          <a:xfrm>
            <a:off x="5727262" y="2325328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3081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0" name="object 3610"/>
          <p:cNvSpPr/>
          <p:nvPr/>
        </p:nvSpPr>
        <p:spPr>
          <a:xfrm>
            <a:off x="5701089" y="2292346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5908" y="2269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1" name="object 3611"/>
          <p:cNvSpPr/>
          <p:nvPr/>
        </p:nvSpPr>
        <p:spPr>
          <a:xfrm>
            <a:off x="5787083" y="226937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2" name="object 3612"/>
          <p:cNvSpPr/>
          <p:nvPr/>
        </p:nvSpPr>
        <p:spPr>
          <a:xfrm>
            <a:off x="5790951" y="2245738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3" name="object 3613"/>
          <p:cNvSpPr/>
          <p:nvPr/>
        </p:nvSpPr>
        <p:spPr>
          <a:xfrm>
            <a:off x="5616564" y="232479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4" name="object 3614"/>
          <p:cNvSpPr/>
          <p:nvPr/>
        </p:nvSpPr>
        <p:spPr>
          <a:xfrm>
            <a:off x="5645272" y="232867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0" y="14414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5" name="object 3615"/>
          <p:cNvSpPr/>
          <p:nvPr/>
        </p:nvSpPr>
        <p:spPr>
          <a:xfrm>
            <a:off x="5574102" y="215414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6" name="object 3616"/>
          <p:cNvSpPr/>
          <p:nvPr/>
        </p:nvSpPr>
        <p:spPr>
          <a:xfrm>
            <a:off x="5557941" y="2182849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427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7" name="object 3617"/>
          <p:cNvSpPr/>
          <p:nvPr/>
        </p:nvSpPr>
        <p:spPr>
          <a:xfrm>
            <a:off x="5747291" y="2163761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15"/>
                </a:moveTo>
                <a:lnTo>
                  <a:pt x="4813" y="32842"/>
                </a:lnTo>
                <a:lnTo>
                  <a:pt x="9753" y="31902"/>
                </a:lnTo>
                <a:lnTo>
                  <a:pt x="31115" y="22961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8" name="object 3618"/>
          <p:cNvSpPr/>
          <p:nvPr/>
        </p:nvSpPr>
        <p:spPr>
          <a:xfrm>
            <a:off x="5731667" y="211181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9" name="object 3619"/>
          <p:cNvSpPr/>
          <p:nvPr/>
        </p:nvSpPr>
        <p:spPr>
          <a:xfrm>
            <a:off x="5735807" y="2111273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0" name="object 3620"/>
          <p:cNvSpPr/>
          <p:nvPr/>
        </p:nvSpPr>
        <p:spPr>
          <a:xfrm>
            <a:off x="5708027" y="2095518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0020" y="0"/>
                </a:moveTo>
                <a:lnTo>
                  <a:pt x="0" y="145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1" name="object 3621"/>
          <p:cNvSpPr/>
          <p:nvPr/>
        </p:nvSpPr>
        <p:spPr>
          <a:xfrm>
            <a:off x="5679456" y="2220238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4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2" name="object 3622"/>
          <p:cNvSpPr/>
          <p:nvPr/>
        </p:nvSpPr>
        <p:spPr>
          <a:xfrm>
            <a:off x="5681187" y="2221172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30">
                <a:moveTo>
                  <a:pt x="406" y="0"/>
                </a:moveTo>
                <a:lnTo>
                  <a:pt x="0" y="28181"/>
                </a:lnTo>
                <a:lnTo>
                  <a:pt x="30721" y="9453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3" name="object 3623"/>
          <p:cNvSpPr/>
          <p:nvPr/>
        </p:nvSpPr>
        <p:spPr>
          <a:xfrm>
            <a:off x="5628311" y="2221172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4" name="object 3624"/>
          <p:cNvSpPr/>
          <p:nvPr/>
        </p:nvSpPr>
        <p:spPr>
          <a:xfrm>
            <a:off x="5608556" y="2221974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80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717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5" name="object 3625"/>
          <p:cNvSpPr/>
          <p:nvPr/>
        </p:nvSpPr>
        <p:spPr>
          <a:xfrm>
            <a:off x="5553938" y="2213427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065" y="0"/>
                </a:lnTo>
                <a:lnTo>
                  <a:pt x="76111" y="4406"/>
                </a:lnTo>
                <a:lnTo>
                  <a:pt x="58889" y="14554"/>
                </a:lnTo>
                <a:lnTo>
                  <a:pt x="44335" y="26708"/>
                </a:lnTo>
                <a:lnTo>
                  <a:pt x="31648" y="35255"/>
                </a:lnTo>
                <a:lnTo>
                  <a:pt x="19761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6" name="object 3626"/>
          <p:cNvSpPr/>
          <p:nvPr/>
        </p:nvSpPr>
        <p:spPr>
          <a:xfrm>
            <a:off x="5561408" y="2165761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5064" y="31508"/>
                </a:lnTo>
                <a:lnTo>
                  <a:pt x="8172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7" name="object 3627"/>
          <p:cNvSpPr/>
          <p:nvPr/>
        </p:nvSpPr>
        <p:spPr>
          <a:xfrm>
            <a:off x="5637523" y="2096320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30">
                <a:moveTo>
                  <a:pt x="43002" y="125120"/>
                </a:moveTo>
                <a:lnTo>
                  <a:pt x="45808" y="6008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8" name="object 3628"/>
          <p:cNvSpPr/>
          <p:nvPr/>
        </p:nvSpPr>
        <p:spPr>
          <a:xfrm>
            <a:off x="5681727" y="2100865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820" y="88798"/>
                </a:lnTo>
                <a:lnTo>
                  <a:pt x="22034" y="83184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9" name="object 3629"/>
          <p:cNvSpPr/>
          <p:nvPr/>
        </p:nvSpPr>
        <p:spPr>
          <a:xfrm>
            <a:off x="5677187" y="2128095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80">
                <a:moveTo>
                  <a:pt x="0" y="93878"/>
                </a:moveTo>
                <a:lnTo>
                  <a:pt x="31242" y="76123"/>
                </a:lnTo>
                <a:lnTo>
                  <a:pt x="73571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0" name="object 3630"/>
          <p:cNvSpPr/>
          <p:nvPr/>
        </p:nvSpPr>
        <p:spPr>
          <a:xfrm>
            <a:off x="5677187" y="2198466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69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1" name="object 3631"/>
          <p:cNvSpPr/>
          <p:nvPr/>
        </p:nvSpPr>
        <p:spPr>
          <a:xfrm>
            <a:off x="5678388" y="2219838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69">
                <a:moveTo>
                  <a:pt x="0" y="0"/>
                </a:moveTo>
                <a:lnTo>
                  <a:pt x="20561" y="6807"/>
                </a:lnTo>
                <a:lnTo>
                  <a:pt x="32854" y="14287"/>
                </a:lnTo>
                <a:lnTo>
                  <a:pt x="38455" y="21628"/>
                </a:lnTo>
                <a:lnTo>
                  <a:pt x="41668" y="24041"/>
                </a:lnTo>
                <a:lnTo>
                  <a:pt x="96139" y="40322"/>
                </a:lnTo>
                <a:lnTo>
                  <a:pt x="121246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2" name="object 3632"/>
          <p:cNvSpPr/>
          <p:nvPr/>
        </p:nvSpPr>
        <p:spPr>
          <a:xfrm>
            <a:off x="5607349" y="2110073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03" y="89065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3" name="object 3633"/>
          <p:cNvSpPr/>
          <p:nvPr/>
        </p:nvSpPr>
        <p:spPr>
          <a:xfrm>
            <a:off x="3102013" y="5283074"/>
            <a:ext cx="2660650" cy="0"/>
          </a:xfrm>
          <a:custGeom>
            <a:avLst/>
            <a:gdLst/>
            <a:ahLst/>
            <a:cxnLst/>
            <a:rect l="l" t="t" r="r" b="b"/>
            <a:pathLst>
              <a:path w="2660650">
                <a:moveTo>
                  <a:pt x="0" y="0"/>
                </a:moveTo>
                <a:lnTo>
                  <a:pt x="2660637" y="0"/>
                </a:lnTo>
              </a:path>
            </a:pathLst>
          </a:custGeom>
          <a:ln w="165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4" name="object 3634"/>
          <p:cNvSpPr txBox="1"/>
          <p:nvPr/>
        </p:nvSpPr>
        <p:spPr>
          <a:xfrm rot="19140000">
            <a:off x="4508651" y="3254933"/>
            <a:ext cx="30493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PROPERTY LINE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635" name="object 3635"/>
          <p:cNvSpPr txBox="1"/>
          <p:nvPr/>
        </p:nvSpPr>
        <p:spPr>
          <a:xfrm rot="19140000">
            <a:off x="3333568" y="4318100"/>
            <a:ext cx="30493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PROPERTY LINE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636" name="object 3636"/>
          <p:cNvSpPr txBox="1"/>
          <p:nvPr/>
        </p:nvSpPr>
        <p:spPr>
          <a:xfrm>
            <a:off x="5218888" y="5078356"/>
            <a:ext cx="32575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PROPERTY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LINE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4907568" y="1659995"/>
            <a:ext cx="1702812" cy="18439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8" name="object 3638"/>
          <p:cNvSpPr txBox="1"/>
          <p:nvPr/>
        </p:nvSpPr>
        <p:spPr>
          <a:xfrm rot="19140000">
            <a:off x="4992140" y="2894247"/>
            <a:ext cx="73615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LIN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OF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5" dirty="0">
                <a:latin typeface="Lucida Sans Unicode"/>
                <a:cs typeface="Lucida Sans Unicode"/>
              </a:rPr>
              <a:t>BUILDIN</a:t>
            </a:r>
            <a:r>
              <a:rPr sz="300" spc="15" dirty="0">
                <a:latin typeface="Lucida Sans Unicode"/>
                <a:cs typeface="Lucida Sans Unicode"/>
              </a:rPr>
              <a:t>G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OVERHANG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ABOVE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10560069" y="4249265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51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0" name="object 3640"/>
          <p:cNvSpPr/>
          <p:nvPr/>
        </p:nvSpPr>
        <p:spPr>
          <a:xfrm>
            <a:off x="10560068" y="3762945"/>
            <a:ext cx="0" cy="168910"/>
          </a:xfrm>
          <a:custGeom>
            <a:avLst/>
            <a:gdLst/>
            <a:ahLst/>
            <a:cxnLst/>
            <a:rect l="l" t="t" r="r" b="b"/>
            <a:pathLst>
              <a:path h="168910">
                <a:moveTo>
                  <a:pt x="0" y="0"/>
                </a:moveTo>
                <a:lnTo>
                  <a:pt x="0" y="168645"/>
                </a:lnTo>
              </a:path>
            </a:pathLst>
          </a:custGeom>
          <a:ln w="32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1" name="object 3641"/>
          <p:cNvSpPr/>
          <p:nvPr/>
        </p:nvSpPr>
        <p:spPr>
          <a:xfrm>
            <a:off x="5144620" y="4869049"/>
            <a:ext cx="3810190" cy="53139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2" name="object 3642"/>
          <p:cNvSpPr/>
          <p:nvPr/>
        </p:nvSpPr>
        <p:spPr>
          <a:xfrm>
            <a:off x="11065888" y="4920799"/>
            <a:ext cx="31115" cy="635"/>
          </a:xfrm>
          <a:custGeom>
            <a:avLst/>
            <a:gdLst/>
            <a:ahLst/>
            <a:cxnLst/>
            <a:rect l="l" t="t" r="r" b="b"/>
            <a:pathLst>
              <a:path w="31115" h="635">
                <a:moveTo>
                  <a:pt x="30848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3" name="object 3643"/>
          <p:cNvSpPr/>
          <p:nvPr/>
        </p:nvSpPr>
        <p:spPr>
          <a:xfrm>
            <a:off x="11041320" y="4920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4" name="object 3644"/>
          <p:cNvSpPr/>
          <p:nvPr/>
        </p:nvSpPr>
        <p:spPr>
          <a:xfrm>
            <a:off x="10967614" y="492093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5" name="object 3645"/>
          <p:cNvSpPr/>
          <p:nvPr/>
        </p:nvSpPr>
        <p:spPr>
          <a:xfrm>
            <a:off x="10943039" y="4921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6" name="object 3646"/>
          <p:cNvSpPr/>
          <p:nvPr/>
        </p:nvSpPr>
        <p:spPr>
          <a:xfrm>
            <a:off x="10869333" y="492106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7" name="object 3647"/>
          <p:cNvSpPr/>
          <p:nvPr/>
        </p:nvSpPr>
        <p:spPr>
          <a:xfrm>
            <a:off x="10844761" y="4921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8" name="object 3648"/>
          <p:cNvSpPr/>
          <p:nvPr/>
        </p:nvSpPr>
        <p:spPr>
          <a:xfrm>
            <a:off x="10771054" y="492120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9" name="object 3649"/>
          <p:cNvSpPr/>
          <p:nvPr/>
        </p:nvSpPr>
        <p:spPr>
          <a:xfrm>
            <a:off x="10746614" y="49213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0" name="object 3650"/>
          <p:cNvSpPr/>
          <p:nvPr/>
        </p:nvSpPr>
        <p:spPr>
          <a:xfrm>
            <a:off x="10672907" y="492146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1" name="object 3651"/>
          <p:cNvSpPr/>
          <p:nvPr/>
        </p:nvSpPr>
        <p:spPr>
          <a:xfrm>
            <a:off x="10648333" y="4921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2" name="object 3652"/>
          <p:cNvSpPr/>
          <p:nvPr/>
        </p:nvSpPr>
        <p:spPr>
          <a:xfrm>
            <a:off x="10574627" y="492160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3" name="object 3653"/>
          <p:cNvSpPr/>
          <p:nvPr/>
        </p:nvSpPr>
        <p:spPr>
          <a:xfrm>
            <a:off x="10550055" y="4921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4" name="object 3654"/>
          <p:cNvSpPr/>
          <p:nvPr/>
        </p:nvSpPr>
        <p:spPr>
          <a:xfrm>
            <a:off x="10476348" y="492173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5" name="object 3655"/>
          <p:cNvSpPr/>
          <p:nvPr/>
        </p:nvSpPr>
        <p:spPr>
          <a:xfrm>
            <a:off x="10451775" y="4921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6" name="object 3656"/>
          <p:cNvSpPr/>
          <p:nvPr/>
        </p:nvSpPr>
        <p:spPr>
          <a:xfrm>
            <a:off x="10378195" y="492186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7" name="object 3657"/>
          <p:cNvSpPr/>
          <p:nvPr/>
        </p:nvSpPr>
        <p:spPr>
          <a:xfrm>
            <a:off x="10353627" y="49218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8" name="object 3658"/>
          <p:cNvSpPr/>
          <p:nvPr/>
        </p:nvSpPr>
        <p:spPr>
          <a:xfrm>
            <a:off x="10279921" y="49220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9" name="object 3659"/>
          <p:cNvSpPr/>
          <p:nvPr/>
        </p:nvSpPr>
        <p:spPr>
          <a:xfrm>
            <a:off x="10255347" y="49221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0" name="object 3660"/>
          <p:cNvSpPr/>
          <p:nvPr/>
        </p:nvSpPr>
        <p:spPr>
          <a:xfrm>
            <a:off x="10181642" y="49221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1" name="object 3661"/>
          <p:cNvSpPr/>
          <p:nvPr/>
        </p:nvSpPr>
        <p:spPr>
          <a:xfrm>
            <a:off x="10157069" y="4922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2" name="object 3662"/>
          <p:cNvSpPr/>
          <p:nvPr/>
        </p:nvSpPr>
        <p:spPr>
          <a:xfrm>
            <a:off x="10083362" y="492226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3" name="object 3663"/>
          <p:cNvSpPr/>
          <p:nvPr/>
        </p:nvSpPr>
        <p:spPr>
          <a:xfrm>
            <a:off x="10058921" y="49224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4" name="object 3664"/>
          <p:cNvSpPr/>
          <p:nvPr/>
        </p:nvSpPr>
        <p:spPr>
          <a:xfrm>
            <a:off x="9985215" y="49224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5" name="object 3665"/>
          <p:cNvSpPr/>
          <p:nvPr/>
        </p:nvSpPr>
        <p:spPr>
          <a:xfrm>
            <a:off x="9960641" y="49225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6" name="object 3666"/>
          <p:cNvSpPr/>
          <p:nvPr/>
        </p:nvSpPr>
        <p:spPr>
          <a:xfrm>
            <a:off x="9886936" y="49225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7" name="object 3667"/>
          <p:cNvSpPr/>
          <p:nvPr/>
        </p:nvSpPr>
        <p:spPr>
          <a:xfrm>
            <a:off x="9862363" y="4922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8" name="object 3668"/>
          <p:cNvSpPr/>
          <p:nvPr/>
        </p:nvSpPr>
        <p:spPr>
          <a:xfrm>
            <a:off x="9788655" y="492266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9" name="object 3669"/>
          <p:cNvSpPr/>
          <p:nvPr/>
        </p:nvSpPr>
        <p:spPr>
          <a:xfrm>
            <a:off x="9764081" y="4922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0" name="object 3670"/>
          <p:cNvSpPr/>
          <p:nvPr/>
        </p:nvSpPr>
        <p:spPr>
          <a:xfrm>
            <a:off x="9690502" y="492280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1" name="object 3671"/>
          <p:cNvSpPr/>
          <p:nvPr/>
        </p:nvSpPr>
        <p:spPr>
          <a:xfrm>
            <a:off x="9665935" y="49229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2" name="object 3672"/>
          <p:cNvSpPr/>
          <p:nvPr/>
        </p:nvSpPr>
        <p:spPr>
          <a:xfrm>
            <a:off x="9592230" y="492293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3" name="object 3673"/>
          <p:cNvSpPr/>
          <p:nvPr/>
        </p:nvSpPr>
        <p:spPr>
          <a:xfrm>
            <a:off x="9567657" y="4923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4" name="object 3674"/>
          <p:cNvSpPr/>
          <p:nvPr/>
        </p:nvSpPr>
        <p:spPr>
          <a:xfrm>
            <a:off x="9493949" y="492307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5" name="object 3675"/>
          <p:cNvSpPr/>
          <p:nvPr/>
        </p:nvSpPr>
        <p:spPr>
          <a:xfrm>
            <a:off x="9469375" y="49232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6" name="object 3676"/>
          <p:cNvSpPr/>
          <p:nvPr/>
        </p:nvSpPr>
        <p:spPr>
          <a:xfrm>
            <a:off x="9395669" y="492320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7" name="object 3677"/>
          <p:cNvSpPr/>
          <p:nvPr/>
        </p:nvSpPr>
        <p:spPr>
          <a:xfrm>
            <a:off x="9371096" y="4923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8" name="object 3678"/>
          <p:cNvSpPr/>
          <p:nvPr/>
        </p:nvSpPr>
        <p:spPr>
          <a:xfrm>
            <a:off x="9297522" y="492333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9" name="object 3679"/>
          <p:cNvSpPr/>
          <p:nvPr/>
        </p:nvSpPr>
        <p:spPr>
          <a:xfrm>
            <a:off x="9272949" y="492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0" name="object 3680"/>
          <p:cNvSpPr/>
          <p:nvPr/>
        </p:nvSpPr>
        <p:spPr>
          <a:xfrm>
            <a:off x="9199243" y="492347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1" name="object 3681"/>
          <p:cNvSpPr/>
          <p:nvPr/>
        </p:nvSpPr>
        <p:spPr>
          <a:xfrm>
            <a:off x="9174669" y="4923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2" name="object 3682"/>
          <p:cNvSpPr/>
          <p:nvPr/>
        </p:nvSpPr>
        <p:spPr>
          <a:xfrm>
            <a:off x="9100963" y="492360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3" name="object 3683"/>
          <p:cNvSpPr/>
          <p:nvPr/>
        </p:nvSpPr>
        <p:spPr>
          <a:xfrm>
            <a:off x="9076390" y="4923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4" name="object 3684"/>
          <p:cNvSpPr/>
          <p:nvPr/>
        </p:nvSpPr>
        <p:spPr>
          <a:xfrm>
            <a:off x="9002810" y="492373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5" name="object 3685"/>
          <p:cNvSpPr/>
          <p:nvPr/>
        </p:nvSpPr>
        <p:spPr>
          <a:xfrm>
            <a:off x="8978243" y="4923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6" name="object 3686"/>
          <p:cNvSpPr/>
          <p:nvPr/>
        </p:nvSpPr>
        <p:spPr>
          <a:xfrm>
            <a:off x="5073082" y="492947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7" name="object 3687"/>
          <p:cNvSpPr/>
          <p:nvPr/>
        </p:nvSpPr>
        <p:spPr>
          <a:xfrm>
            <a:off x="5048515" y="49294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8" name="object 3688"/>
          <p:cNvSpPr/>
          <p:nvPr/>
        </p:nvSpPr>
        <p:spPr>
          <a:xfrm>
            <a:off x="4974809" y="492961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9" name="object 3689"/>
          <p:cNvSpPr/>
          <p:nvPr/>
        </p:nvSpPr>
        <p:spPr>
          <a:xfrm>
            <a:off x="4950235" y="49297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0" name="object 3690"/>
          <p:cNvSpPr/>
          <p:nvPr/>
        </p:nvSpPr>
        <p:spPr>
          <a:xfrm>
            <a:off x="4876529" y="492974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1" name="object 3691"/>
          <p:cNvSpPr/>
          <p:nvPr/>
        </p:nvSpPr>
        <p:spPr>
          <a:xfrm>
            <a:off x="4851956" y="49298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2" name="object 3692"/>
          <p:cNvSpPr/>
          <p:nvPr/>
        </p:nvSpPr>
        <p:spPr>
          <a:xfrm>
            <a:off x="4778249" y="492987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3" name="object 3693"/>
          <p:cNvSpPr/>
          <p:nvPr/>
        </p:nvSpPr>
        <p:spPr>
          <a:xfrm>
            <a:off x="4753809" y="49300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4" name="object 3694"/>
          <p:cNvSpPr/>
          <p:nvPr/>
        </p:nvSpPr>
        <p:spPr>
          <a:xfrm>
            <a:off x="4680102" y="493001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5" name="object 3695"/>
          <p:cNvSpPr/>
          <p:nvPr/>
        </p:nvSpPr>
        <p:spPr>
          <a:xfrm>
            <a:off x="4655529" y="4930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6" name="object 3696"/>
          <p:cNvSpPr/>
          <p:nvPr/>
        </p:nvSpPr>
        <p:spPr>
          <a:xfrm>
            <a:off x="4581823" y="493014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7" name="object 3697"/>
          <p:cNvSpPr/>
          <p:nvPr/>
        </p:nvSpPr>
        <p:spPr>
          <a:xfrm>
            <a:off x="4557250" y="4930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8" name="object 3698"/>
          <p:cNvSpPr/>
          <p:nvPr/>
        </p:nvSpPr>
        <p:spPr>
          <a:xfrm>
            <a:off x="4483543" y="493028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9" name="object 3699"/>
          <p:cNvSpPr/>
          <p:nvPr/>
        </p:nvSpPr>
        <p:spPr>
          <a:xfrm>
            <a:off x="4458970" y="49304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0" name="object 3700"/>
          <p:cNvSpPr/>
          <p:nvPr/>
        </p:nvSpPr>
        <p:spPr>
          <a:xfrm>
            <a:off x="4385390" y="493041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1" name="object 3701"/>
          <p:cNvSpPr/>
          <p:nvPr/>
        </p:nvSpPr>
        <p:spPr>
          <a:xfrm>
            <a:off x="4360822" y="49305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2" name="object 3702"/>
          <p:cNvSpPr/>
          <p:nvPr/>
        </p:nvSpPr>
        <p:spPr>
          <a:xfrm>
            <a:off x="4287117" y="493054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3" name="object 3703"/>
          <p:cNvSpPr/>
          <p:nvPr/>
        </p:nvSpPr>
        <p:spPr>
          <a:xfrm>
            <a:off x="4262544" y="49306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4" name="object 3704"/>
          <p:cNvSpPr/>
          <p:nvPr/>
        </p:nvSpPr>
        <p:spPr>
          <a:xfrm>
            <a:off x="4188837" y="493068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5" name="object 3705"/>
          <p:cNvSpPr/>
          <p:nvPr/>
        </p:nvSpPr>
        <p:spPr>
          <a:xfrm>
            <a:off x="4164264" y="49308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6" name="object 3706"/>
          <p:cNvSpPr/>
          <p:nvPr/>
        </p:nvSpPr>
        <p:spPr>
          <a:xfrm>
            <a:off x="4090556" y="493081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7" name="object 3707"/>
          <p:cNvSpPr/>
          <p:nvPr/>
        </p:nvSpPr>
        <p:spPr>
          <a:xfrm>
            <a:off x="4065983" y="4930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8" name="object 3708"/>
          <p:cNvSpPr/>
          <p:nvPr/>
        </p:nvSpPr>
        <p:spPr>
          <a:xfrm>
            <a:off x="3992411" y="493094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9" name="object 3709"/>
          <p:cNvSpPr/>
          <p:nvPr/>
        </p:nvSpPr>
        <p:spPr>
          <a:xfrm>
            <a:off x="3967838" y="49310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0" name="object 3710"/>
          <p:cNvSpPr/>
          <p:nvPr/>
        </p:nvSpPr>
        <p:spPr>
          <a:xfrm>
            <a:off x="3894131" y="493108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1" name="object 3711"/>
          <p:cNvSpPr/>
          <p:nvPr/>
        </p:nvSpPr>
        <p:spPr>
          <a:xfrm>
            <a:off x="3869557" y="4931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2" name="object 3712"/>
          <p:cNvSpPr/>
          <p:nvPr/>
        </p:nvSpPr>
        <p:spPr>
          <a:xfrm>
            <a:off x="3795850" y="493121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3" name="object 3713"/>
          <p:cNvSpPr/>
          <p:nvPr/>
        </p:nvSpPr>
        <p:spPr>
          <a:xfrm>
            <a:off x="3771277" y="4931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4" name="object 3714"/>
          <p:cNvSpPr/>
          <p:nvPr/>
        </p:nvSpPr>
        <p:spPr>
          <a:xfrm>
            <a:off x="3697699" y="493134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5" name="object 3715"/>
          <p:cNvSpPr/>
          <p:nvPr/>
        </p:nvSpPr>
        <p:spPr>
          <a:xfrm>
            <a:off x="3673130" y="49314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6" name="object 3716"/>
          <p:cNvSpPr/>
          <p:nvPr/>
        </p:nvSpPr>
        <p:spPr>
          <a:xfrm>
            <a:off x="3574851" y="4931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7" name="object 3717"/>
          <p:cNvSpPr/>
          <p:nvPr/>
        </p:nvSpPr>
        <p:spPr>
          <a:xfrm>
            <a:off x="3476571" y="4931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8" name="object 3718"/>
          <p:cNvSpPr/>
          <p:nvPr/>
        </p:nvSpPr>
        <p:spPr>
          <a:xfrm>
            <a:off x="3378291" y="4931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9" name="object 3719"/>
          <p:cNvSpPr/>
          <p:nvPr/>
        </p:nvSpPr>
        <p:spPr>
          <a:xfrm>
            <a:off x="3304712" y="493201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0" name="object 3720"/>
          <p:cNvSpPr/>
          <p:nvPr/>
        </p:nvSpPr>
        <p:spPr>
          <a:xfrm>
            <a:off x="3280144" y="4932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1" name="object 3721"/>
          <p:cNvSpPr/>
          <p:nvPr/>
        </p:nvSpPr>
        <p:spPr>
          <a:xfrm>
            <a:off x="3206438" y="493214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2" name="object 3722"/>
          <p:cNvSpPr/>
          <p:nvPr/>
        </p:nvSpPr>
        <p:spPr>
          <a:xfrm>
            <a:off x="3181864" y="4932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3" name="object 3723"/>
          <p:cNvSpPr/>
          <p:nvPr/>
        </p:nvSpPr>
        <p:spPr>
          <a:xfrm>
            <a:off x="3108158" y="4932283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4" name="object 3724"/>
          <p:cNvSpPr/>
          <p:nvPr/>
        </p:nvSpPr>
        <p:spPr>
          <a:xfrm>
            <a:off x="3083585" y="4932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5" name="object 3725"/>
          <p:cNvSpPr/>
          <p:nvPr/>
        </p:nvSpPr>
        <p:spPr>
          <a:xfrm>
            <a:off x="2985438" y="4932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6" name="object 3726"/>
          <p:cNvSpPr/>
          <p:nvPr/>
        </p:nvSpPr>
        <p:spPr>
          <a:xfrm>
            <a:off x="2929893" y="4932550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7" name="object 3727"/>
          <p:cNvSpPr/>
          <p:nvPr/>
        </p:nvSpPr>
        <p:spPr>
          <a:xfrm>
            <a:off x="3017620" y="4902906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3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8" name="object 3728"/>
          <p:cNvSpPr/>
          <p:nvPr/>
        </p:nvSpPr>
        <p:spPr>
          <a:xfrm>
            <a:off x="3010277" y="492494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482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9" name="object 3729"/>
          <p:cNvSpPr/>
          <p:nvPr/>
        </p:nvSpPr>
        <p:spPr>
          <a:xfrm>
            <a:off x="3010275" y="507235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0" y="0"/>
                </a:moveTo>
                <a:lnTo>
                  <a:pt x="14820" y="14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0" name="object 3730"/>
          <p:cNvSpPr txBox="1"/>
          <p:nvPr/>
        </p:nvSpPr>
        <p:spPr>
          <a:xfrm>
            <a:off x="2967599" y="4956987"/>
            <a:ext cx="56515" cy="1003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5'-0"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2753345" y="3326218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2" name="object 3732"/>
          <p:cNvSpPr/>
          <p:nvPr/>
        </p:nvSpPr>
        <p:spPr>
          <a:xfrm>
            <a:off x="2753345" y="3861549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3" name="object 3733"/>
          <p:cNvSpPr/>
          <p:nvPr/>
        </p:nvSpPr>
        <p:spPr>
          <a:xfrm>
            <a:off x="2753345" y="439207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4" name="object 3734"/>
          <p:cNvSpPr/>
          <p:nvPr/>
        </p:nvSpPr>
        <p:spPr>
          <a:xfrm>
            <a:off x="2753345" y="484488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5" name="object 3735"/>
          <p:cNvSpPr/>
          <p:nvPr/>
        </p:nvSpPr>
        <p:spPr>
          <a:xfrm>
            <a:off x="2753345" y="4992303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6" name="object 3736"/>
          <p:cNvSpPr/>
          <p:nvPr/>
        </p:nvSpPr>
        <p:spPr>
          <a:xfrm>
            <a:off x="2753345" y="2649875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7" name="object 3737"/>
          <p:cNvSpPr/>
          <p:nvPr/>
        </p:nvSpPr>
        <p:spPr>
          <a:xfrm>
            <a:off x="2753345" y="2084633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8" name="object 3738"/>
          <p:cNvSpPr/>
          <p:nvPr/>
        </p:nvSpPr>
        <p:spPr>
          <a:xfrm>
            <a:off x="11570506" y="1666078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443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9" name="object 3739"/>
          <p:cNvSpPr/>
          <p:nvPr/>
        </p:nvSpPr>
        <p:spPr>
          <a:xfrm>
            <a:off x="11545939" y="16660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0" name="object 3740"/>
          <p:cNvSpPr/>
          <p:nvPr/>
        </p:nvSpPr>
        <p:spPr>
          <a:xfrm>
            <a:off x="11472233" y="166595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1" name="object 3741"/>
          <p:cNvSpPr/>
          <p:nvPr/>
        </p:nvSpPr>
        <p:spPr>
          <a:xfrm>
            <a:off x="11447659" y="1665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2" name="object 3742"/>
          <p:cNvSpPr/>
          <p:nvPr/>
        </p:nvSpPr>
        <p:spPr>
          <a:xfrm>
            <a:off x="11374080" y="166594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3" name="object 3743"/>
          <p:cNvSpPr/>
          <p:nvPr/>
        </p:nvSpPr>
        <p:spPr>
          <a:xfrm>
            <a:off x="11349513" y="16659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4" name="object 3744"/>
          <p:cNvSpPr/>
          <p:nvPr/>
        </p:nvSpPr>
        <p:spPr>
          <a:xfrm>
            <a:off x="11275807" y="166581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5" name="object 3745"/>
          <p:cNvSpPr/>
          <p:nvPr/>
        </p:nvSpPr>
        <p:spPr>
          <a:xfrm>
            <a:off x="11251233" y="16658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6" name="object 3746"/>
          <p:cNvSpPr/>
          <p:nvPr/>
        </p:nvSpPr>
        <p:spPr>
          <a:xfrm>
            <a:off x="11177527" y="166581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7" name="object 3747"/>
          <p:cNvSpPr/>
          <p:nvPr/>
        </p:nvSpPr>
        <p:spPr>
          <a:xfrm>
            <a:off x="11152953" y="16658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8" name="object 3748"/>
          <p:cNvSpPr/>
          <p:nvPr/>
        </p:nvSpPr>
        <p:spPr>
          <a:xfrm>
            <a:off x="11079247" y="166567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9" name="object 3749"/>
          <p:cNvSpPr/>
          <p:nvPr/>
        </p:nvSpPr>
        <p:spPr>
          <a:xfrm>
            <a:off x="11054673" y="1665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0" name="object 3750"/>
          <p:cNvSpPr/>
          <p:nvPr/>
        </p:nvSpPr>
        <p:spPr>
          <a:xfrm>
            <a:off x="10981094" y="166555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1" name="object 3751"/>
          <p:cNvSpPr/>
          <p:nvPr/>
        </p:nvSpPr>
        <p:spPr>
          <a:xfrm>
            <a:off x="10956527" y="16655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2" name="object 3752"/>
          <p:cNvSpPr/>
          <p:nvPr/>
        </p:nvSpPr>
        <p:spPr>
          <a:xfrm>
            <a:off x="10882821" y="166554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3" name="object 3753"/>
          <p:cNvSpPr/>
          <p:nvPr/>
        </p:nvSpPr>
        <p:spPr>
          <a:xfrm>
            <a:off x="10858247" y="16655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4" name="object 3754"/>
          <p:cNvSpPr/>
          <p:nvPr/>
        </p:nvSpPr>
        <p:spPr>
          <a:xfrm>
            <a:off x="10784541" y="166541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5" name="object 3755"/>
          <p:cNvSpPr/>
          <p:nvPr/>
        </p:nvSpPr>
        <p:spPr>
          <a:xfrm>
            <a:off x="10759967" y="1665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6" name="object 3756"/>
          <p:cNvSpPr/>
          <p:nvPr/>
        </p:nvSpPr>
        <p:spPr>
          <a:xfrm>
            <a:off x="10686261" y="166541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7" name="object 3757"/>
          <p:cNvSpPr/>
          <p:nvPr/>
        </p:nvSpPr>
        <p:spPr>
          <a:xfrm>
            <a:off x="10661820" y="1665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8" name="object 3758"/>
          <p:cNvSpPr/>
          <p:nvPr/>
        </p:nvSpPr>
        <p:spPr>
          <a:xfrm>
            <a:off x="10588115" y="166527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9" name="object 3759"/>
          <p:cNvSpPr/>
          <p:nvPr/>
        </p:nvSpPr>
        <p:spPr>
          <a:xfrm>
            <a:off x="10563541" y="16652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0" name="object 3760"/>
          <p:cNvSpPr/>
          <p:nvPr/>
        </p:nvSpPr>
        <p:spPr>
          <a:xfrm>
            <a:off x="10489834" y="166513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1" name="object 3761"/>
          <p:cNvSpPr/>
          <p:nvPr/>
        </p:nvSpPr>
        <p:spPr>
          <a:xfrm>
            <a:off x="10465261" y="1665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2" name="object 3762"/>
          <p:cNvSpPr/>
          <p:nvPr/>
        </p:nvSpPr>
        <p:spPr>
          <a:xfrm>
            <a:off x="10391555" y="16651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3" name="object 3763"/>
          <p:cNvSpPr/>
          <p:nvPr/>
        </p:nvSpPr>
        <p:spPr>
          <a:xfrm>
            <a:off x="10366981" y="1665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4" name="object 3764"/>
          <p:cNvSpPr/>
          <p:nvPr/>
        </p:nvSpPr>
        <p:spPr>
          <a:xfrm>
            <a:off x="10293401" y="166501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5" name="object 3765"/>
          <p:cNvSpPr/>
          <p:nvPr/>
        </p:nvSpPr>
        <p:spPr>
          <a:xfrm>
            <a:off x="10268835" y="1665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6" name="object 3766"/>
          <p:cNvSpPr/>
          <p:nvPr/>
        </p:nvSpPr>
        <p:spPr>
          <a:xfrm>
            <a:off x="10195128" y="166500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7" name="object 3767"/>
          <p:cNvSpPr/>
          <p:nvPr/>
        </p:nvSpPr>
        <p:spPr>
          <a:xfrm>
            <a:off x="10170555" y="1665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8" name="object 3768"/>
          <p:cNvSpPr/>
          <p:nvPr/>
        </p:nvSpPr>
        <p:spPr>
          <a:xfrm>
            <a:off x="10096849" y="166487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9" name="object 3769"/>
          <p:cNvSpPr/>
          <p:nvPr/>
        </p:nvSpPr>
        <p:spPr>
          <a:xfrm>
            <a:off x="10072275" y="1664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0" name="object 3770"/>
          <p:cNvSpPr/>
          <p:nvPr/>
        </p:nvSpPr>
        <p:spPr>
          <a:xfrm>
            <a:off x="9998567" y="166475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1" name="object 3771"/>
          <p:cNvSpPr/>
          <p:nvPr/>
        </p:nvSpPr>
        <p:spPr>
          <a:xfrm>
            <a:off x="9973994" y="1664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2" name="object 3772"/>
          <p:cNvSpPr/>
          <p:nvPr/>
        </p:nvSpPr>
        <p:spPr>
          <a:xfrm>
            <a:off x="9900422" y="16647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3" name="object 3773"/>
          <p:cNvSpPr/>
          <p:nvPr/>
        </p:nvSpPr>
        <p:spPr>
          <a:xfrm>
            <a:off x="9875849" y="1664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4" name="object 3774"/>
          <p:cNvSpPr/>
          <p:nvPr/>
        </p:nvSpPr>
        <p:spPr>
          <a:xfrm>
            <a:off x="9802143" y="166461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5" name="object 3775"/>
          <p:cNvSpPr/>
          <p:nvPr/>
        </p:nvSpPr>
        <p:spPr>
          <a:xfrm>
            <a:off x="9777569" y="1664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6" name="object 3776"/>
          <p:cNvSpPr/>
          <p:nvPr/>
        </p:nvSpPr>
        <p:spPr>
          <a:xfrm>
            <a:off x="9703861" y="166461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7" name="object 3777"/>
          <p:cNvSpPr/>
          <p:nvPr/>
        </p:nvSpPr>
        <p:spPr>
          <a:xfrm>
            <a:off x="9679288" y="1664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8" name="object 3778"/>
          <p:cNvSpPr/>
          <p:nvPr/>
        </p:nvSpPr>
        <p:spPr>
          <a:xfrm>
            <a:off x="9605709" y="166447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9" name="object 3779"/>
          <p:cNvSpPr/>
          <p:nvPr/>
        </p:nvSpPr>
        <p:spPr>
          <a:xfrm>
            <a:off x="9581143" y="1664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0" name="object 3780"/>
          <p:cNvSpPr/>
          <p:nvPr/>
        </p:nvSpPr>
        <p:spPr>
          <a:xfrm>
            <a:off x="9507435" y="166435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1" name="object 3781"/>
          <p:cNvSpPr/>
          <p:nvPr/>
        </p:nvSpPr>
        <p:spPr>
          <a:xfrm>
            <a:off x="9482863" y="16643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2" name="object 3782"/>
          <p:cNvSpPr/>
          <p:nvPr/>
        </p:nvSpPr>
        <p:spPr>
          <a:xfrm>
            <a:off x="9409155" y="166434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3" name="object 3783"/>
          <p:cNvSpPr/>
          <p:nvPr/>
        </p:nvSpPr>
        <p:spPr>
          <a:xfrm>
            <a:off x="9384582" y="16643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4" name="object 3784"/>
          <p:cNvSpPr/>
          <p:nvPr/>
        </p:nvSpPr>
        <p:spPr>
          <a:xfrm>
            <a:off x="9310876" y="166420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5" name="object 3785"/>
          <p:cNvSpPr/>
          <p:nvPr/>
        </p:nvSpPr>
        <p:spPr>
          <a:xfrm>
            <a:off x="9286303" y="1664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6" name="object 3786"/>
          <p:cNvSpPr/>
          <p:nvPr/>
        </p:nvSpPr>
        <p:spPr>
          <a:xfrm>
            <a:off x="9212723" y="166420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7" name="object 3787"/>
          <p:cNvSpPr/>
          <p:nvPr/>
        </p:nvSpPr>
        <p:spPr>
          <a:xfrm>
            <a:off x="9188156" y="16640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8" name="object 3788"/>
          <p:cNvSpPr/>
          <p:nvPr/>
        </p:nvSpPr>
        <p:spPr>
          <a:xfrm>
            <a:off x="9114449" y="166407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9" name="object 3789"/>
          <p:cNvSpPr/>
          <p:nvPr/>
        </p:nvSpPr>
        <p:spPr>
          <a:xfrm>
            <a:off x="9089876" y="16640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0" name="object 3790"/>
          <p:cNvSpPr/>
          <p:nvPr/>
        </p:nvSpPr>
        <p:spPr>
          <a:xfrm>
            <a:off x="9016170" y="166394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1" name="object 3791"/>
          <p:cNvSpPr/>
          <p:nvPr/>
        </p:nvSpPr>
        <p:spPr>
          <a:xfrm>
            <a:off x="8991597" y="16639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8917890" y="166394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3" name="object 3793"/>
          <p:cNvSpPr/>
          <p:nvPr/>
        </p:nvSpPr>
        <p:spPr>
          <a:xfrm>
            <a:off x="8893450" y="16639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4" name="object 3794"/>
          <p:cNvSpPr/>
          <p:nvPr/>
        </p:nvSpPr>
        <p:spPr>
          <a:xfrm>
            <a:off x="8819743" y="166381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5" name="object 3795"/>
          <p:cNvSpPr/>
          <p:nvPr/>
        </p:nvSpPr>
        <p:spPr>
          <a:xfrm>
            <a:off x="8795170" y="16638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6" name="object 3796"/>
          <p:cNvSpPr/>
          <p:nvPr/>
        </p:nvSpPr>
        <p:spPr>
          <a:xfrm>
            <a:off x="8721463" y="166380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7" name="object 3797"/>
          <p:cNvSpPr/>
          <p:nvPr/>
        </p:nvSpPr>
        <p:spPr>
          <a:xfrm>
            <a:off x="8696891" y="16636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8" name="object 3798"/>
          <p:cNvSpPr/>
          <p:nvPr/>
        </p:nvSpPr>
        <p:spPr>
          <a:xfrm>
            <a:off x="8623184" y="166367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9" name="object 3799"/>
          <p:cNvSpPr/>
          <p:nvPr/>
        </p:nvSpPr>
        <p:spPr>
          <a:xfrm>
            <a:off x="8598610" y="16636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8525031" y="166354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1" name="object 3801"/>
          <p:cNvSpPr/>
          <p:nvPr/>
        </p:nvSpPr>
        <p:spPr>
          <a:xfrm>
            <a:off x="8500464" y="16635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2" name="object 3802"/>
          <p:cNvSpPr/>
          <p:nvPr/>
        </p:nvSpPr>
        <p:spPr>
          <a:xfrm>
            <a:off x="8426756" y="166354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3" name="object 3803"/>
          <p:cNvSpPr/>
          <p:nvPr/>
        </p:nvSpPr>
        <p:spPr>
          <a:xfrm>
            <a:off x="8402184" y="16635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4" name="object 3804"/>
          <p:cNvSpPr/>
          <p:nvPr/>
        </p:nvSpPr>
        <p:spPr>
          <a:xfrm>
            <a:off x="8328478" y="1663414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5" name="object 3805"/>
          <p:cNvSpPr/>
          <p:nvPr/>
        </p:nvSpPr>
        <p:spPr>
          <a:xfrm>
            <a:off x="8303903" y="1663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6" name="object 3806"/>
          <p:cNvSpPr/>
          <p:nvPr/>
        </p:nvSpPr>
        <p:spPr>
          <a:xfrm>
            <a:off x="8230198" y="166340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7" name="object 3807"/>
          <p:cNvSpPr/>
          <p:nvPr/>
        </p:nvSpPr>
        <p:spPr>
          <a:xfrm>
            <a:off x="8205624" y="1663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8" name="object 3808"/>
          <p:cNvSpPr/>
          <p:nvPr/>
        </p:nvSpPr>
        <p:spPr>
          <a:xfrm>
            <a:off x="8132050" y="166327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9" name="object 3809"/>
          <p:cNvSpPr/>
          <p:nvPr/>
        </p:nvSpPr>
        <p:spPr>
          <a:xfrm>
            <a:off x="8107477" y="1663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0" name="object 3810"/>
          <p:cNvSpPr/>
          <p:nvPr/>
        </p:nvSpPr>
        <p:spPr>
          <a:xfrm>
            <a:off x="8033772" y="166313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1" name="object 3811"/>
          <p:cNvSpPr/>
          <p:nvPr/>
        </p:nvSpPr>
        <p:spPr>
          <a:xfrm>
            <a:off x="8009197" y="16631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2" name="object 3812"/>
          <p:cNvSpPr/>
          <p:nvPr/>
        </p:nvSpPr>
        <p:spPr>
          <a:xfrm>
            <a:off x="7935492" y="166313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3" name="object 3813"/>
          <p:cNvSpPr/>
          <p:nvPr/>
        </p:nvSpPr>
        <p:spPr>
          <a:xfrm>
            <a:off x="7910918" y="16631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4" name="object 3814"/>
          <p:cNvSpPr/>
          <p:nvPr/>
        </p:nvSpPr>
        <p:spPr>
          <a:xfrm>
            <a:off x="7837338" y="166300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5" name="object 3815"/>
          <p:cNvSpPr/>
          <p:nvPr/>
        </p:nvSpPr>
        <p:spPr>
          <a:xfrm>
            <a:off x="7812771" y="16630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6" name="object 3816"/>
          <p:cNvSpPr/>
          <p:nvPr/>
        </p:nvSpPr>
        <p:spPr>
          <a:xfrm>
            <a:off x="7739066" y="166300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7" name="object 3817"/>
          <p:cNvSpPr/>
          <p:nvPr/>
        </p:nvSpPr>
        <p:spPr>
          <a:xfrm>
            <a:off x="7714491" y="16628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8" name="object 3818"/>
          <p:cNvSpPr/>
          <p:nvPr/>
        </p:nvSpPr>
        <p:spPr>
          <a:xfrm>
            <a:off x="7640786" y="166287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9" name="object 3819"/>
          <p:cNvSpPr/>
          <p:nvPr/>
        </p:nvSpPr>
        <p:spPr>
          <a:xfrm>
            <a:off x="7616211" y="16628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0" name="object 3820"/>
          <p:cNvSpPr/>
          <p:nvPr/>
        </p:nvSpPr>
        <p:spPr>
          <a:xfrm>
            <a:off x="7542505" y="166274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1" name="object 3821"/>
          <p:cNvSpPr/>
          <p:nvPr/>
        </p:nvSpPr>
        <p:spPr>
          <a:xfrm>
            <a:off x="7517931" y="1662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2" name="object 3822"/>
          <p:cNvSpPr/>
          <p:nvPr/>
        </p:nvSpPr>
        <p:spPr>
          <a:xfrm>
            <a:off x="7444352" y="166273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3" name="object 3823"/>
          <p:cNvSpPr/>
          <p:nvPr/>
        </p:nvSpPr>
        <p:spPr>
          <a:xfrm>
            <a:off x="7419785" y="1662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4" name="object 3824"/>
          <p:cNvSpPr/>
          <p:nvPr/>
        </p:nvSpPr>
        <p:spPr>
          <a:xfrm>
            <a:off x="7346078" y="166260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5" name="object 3825"/>
          <p:cNvSpPr/>
          <p:nvPr/>
        </p:nvSpPr>
        <p:spPr>
          <a:xfrm>
            <a:off x="7321505" y="16626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6" name="object 3826"/>
          <p:cNvSpPr/>
          <p:nvPr/>
        </p:nvSpPr>
        <p:spPr>
          <a:xfrm>
            <a:off x="7247799" y="166260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7" name="object 3827"/>
          <p:cNvSpPr/>
          <p:nvPr/>
        </p:nvSpPr>
        <p:spPr>
          <a:xfrm>
            <a:off x="7223224" y="1662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7149519" y="166247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9" name="object 3829"/>
          <p:cNvSpPr/>
          <p:nvPr/>
        </p:nvSpPr>
        <p:spPr>
          <a:xfrm>
            <a:off x="7125079" y="16624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0" name="object 3830"/>
          <p:cNvSpPr/>
          <p:nvPr/>
        </p:nvSpPr>
        <p:spPr>
          <a:xfrm>
            <a:off x="7051372" y="166234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1" name="object 3831"/>
          <p:cNvSpPr/>
          <p:nvPr/>
        </p:nvSpPr>
        <p:spPr>
          <a:xfrm>
            <a:off x="7026799" y="1662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2" name="object 3832"/>
          <p:cNvSpPr/>
          <p:nvPr/>
        </p:nvSpPr>
        <p:spPr>
          <a:xfrm>
            <a:off x="6953093" y="166233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3" name="object 3833"/>
          <p:cNvSpPr/>
          <p:nvPr/>
        </p:nvSpPr>
        <p:spPr>
          <a:xfrm>
            <a:off x="6928518" y="16623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4" name="object 3834"/>
          <p:cNvSpPr/>
          <p:nvPr/>
        </p:nvSpPr>
        <p:spPr>
          <a:xfrm>
            <a:off x="6854813" y="166220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5" name="object 3835"/>
          <p:cNvSpPr/>
          <p:nvPr/>
        </p:nvSpPr>
        <p:spPr>
          <a:xfrm>
            <a:off x="6830238" y="16622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6" name="object 3836"/>
          <p:cNvSpPr/>
          <p:nvPr/>
        </p:nvSpPr>
        <p:spPr>
          <a:xfrm>
            <a:off x="6756660" y="166220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7" name="object 3837"/>
          <p:cNvSpPr/>
          <p:nvPr/>
        </p:nvSpPr>
        <p:spPr>
          <a:xfrm>
            <a:off x="6732093" y="16620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8" name="object 3838"/>
          <p:cNvSpPr/>
          <p:nvPr/>
        </p:nvSpPr>
        <p:spPr>
          <a:xfrm>
            <a:off x="6658386" y="166207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9" name="object 3839"/>
          <p:cNvSpPr/>
          <p:nvPr/>
        </p:nvSpPr>
        <p:spPr>
          <a:xfrm>
            <a:off x="6633812" y="16620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0" name="object 3840"/>
          <p:cNvSpPr/>
          <p:nvPr/>
        </p:nvSpPr>
        <p:spPr>
          <a:xfrm>
            <a:off x="5479429" y="166113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1" name="object 3841"/>
          <p:cNvSpPr/>
          <p:nvPr/>
        </p:nvSpPr>
        <p:spPr>
          <a:xfrm>
            <a:off x="5454855" y="16611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2" name="object 3842"/>
          <p:cNvSpPr/>
          <p:nvPr/>
        </p:nvSpPr>
        <p:spPr>
          <a:xfrm>
            <a:off x="5381148" y="16610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3" name="object 3843"/>
          <p:cNvSpPr/>
          <p:nvPr/>
        </p:nvSpPr>
        <p:spPr>
          <a:xfrm>
            <a:off x="5356708" y="16610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4" name="object 3844"/>
          <p:cNvSpPr/>
          <p:nvPr/>
        </p:nvSpPr>
        <p:spPr>
          <a:xfrm>
            <a:off x="5283003" y="16610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5" name="object 3845"/>
          <p:cNvSpPr/>
          <p:nvPr/>
        </p:nvSpPr>
        <p:spPr>
          <a:xfrm>
            <a:off x="5258428" y="16608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6" name="object 3846"/>
          <p:cNvSpPr/>
          <p:nvPr/>
        </p:nvSpPr>
        <p:spPr>
          <a:xfrm>
            <a:off x="5184723" y="166087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7" name="object 3847"/>
          <p:cNvSpPr/>
          <p:nvPr/>
        </p:nvSpPr>
        <p:spPr>
          <a:xfrm>
            <a:off x="5160148" y="16608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8" name="object 3848"/>
          <p:cNvSpPr/>
          <p:nvPr/>
        </p:nvSpPr>
        <p:spPr>
          <a:xfrm>
            <a:off x="5086442" y="166074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9" name="object 3849"/>
          <p:cNvSpPr/>
          <p:nvPr/>
        </p:nvSpPr>
        <p:spPr>
          <a:xfrm>
            <a:off x="5061869" y="1660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4988289" y="166073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4963722" y="1660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2" name="object 3852"/>
          <p:cNvSpPr/>
          <p:nvPr/>
        </p:nvSpPr>
        <p:spPr>
          <a:xfrm>
            <a:off x="4890017" y="16606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3" name="object 3853"/>
          <p:cNvSpPr/>
          <p:nvPr/>
        </p:nvSpPr>
        <p:spPr>
          <a:xfrm>
            <a:off x="4865442" y="1660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4" name="object 3854"/>
          <p:cNvSpPr/>
          <p:nvPr/>
        </p:nvSpPr>
        <p:spPr>
          <a:xfrm>
            <a:off x="4791736" y="16606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5" name="object 3855"/>
          <p:cNvSpPr/>
          <p:nvPr/>
        </p:nvSpPr>
        <p:spPr>
          <a:xfrm>
            <a:off x="4767162" y="1660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6" name="object 3856"/>
          <p:cNvSpPr/>
          <p:nvPr/>
        </p:nvSpPr>
        <p:spPr>
          <a:xfrm>
            <a:off x="4693456" y="166047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7" name="object 3857"/>
          <p:cNvSpPr/>
          <p:nvPr/>
        </p:nvSpPr>
        <p:spPr>
          <a:xfrm>
            <a:off x="4668883" y="1660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8" name="object 3858"/>
          <p:cNvSpPr/>
          <p:nvPr/>
        </p:nvSpPr>
        <p:spPr>
          <a:xfrm>
            <a:off x="4595310" y="166034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9" name="object 3859"/>
          <p:cNvSpPr/>
          <p:nvPr/>
        </p:nvSpPr>
        <p:spPr>
          <a:xfrm>
            <a:off x="4570736" y="1660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0" name="object 3860"/>
          <p:cNvSpPr/>
          <p:nvPr/>
        </p:nvSpPr>
        <p:spPr>
          <a:xfrm>
            <a:off x="4497030" y="166033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1" name="object 3861"/>
          <p:cNvSpPr/>
          <p:nvPr/>
        </p:nvSpPr>
        <p:spPr>
          <a:xfrm>
            <a:off x="4472456" y="1660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2" name="object 3862"/>
          <p:cNvSpPr/>
          <p:nvPr/>
        </p:nvSpPr>
        <p:spPr>
          <a:xfrm>
            <a:off x="4398750" y="166020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3" name="object 3863"/>
          <p:cNvSpPr/>
          <p:nvPr/>
        </p:nvSpPr>
        <p:spPr>
          <a:xfrm>
            <a:off x="4374176" y="16602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4" name="object 3864"/>
          <p:cNvSpPr/>
          <p:nvPr/>
        </p:nvSpPr>
        <p:spPr>
          <a:xfrm>
            <a:off x="4300597" y="166007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009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5" name="object 3865"/>
          <p:cNvSpPr/>
          <p:nvPr/>
        </p:nvSpPr>
        <p:spPr>
          <a:xfrm>
            <a:off x="4276030" y="16600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4202324" y="166006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7" name="object 3867"/>
          <p:cNvSpPr/>
          <p:nvPr/>
        </p:nvSpPr>
        <p:spPr>
          <a:xfrm>
            <a:off x="4177750" y="16600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8" name="object 3868"/>
          <p:cNvSpPr/>
          <p:nvPr/>
        </p:nvSpPr>
        <p:spPr>
          <a:xfrm>
            <a:off x="4104044" y="165994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9" name="object 3869"/>
          <p:cNvSpPr/>
          <p:nvPr/>
        </p:nvSpPr>
        <p:spPr>
          <a:xfrm>
            <a:off x="4079469" y="1659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0" name="object 3870"/>
          <p:cNvSpPr/>
          <p:nvPr/>
        </p:nvSpPr>
        <p:spPr>
          <a:xfrm>
            <a:off x="4005764" y="16599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1" name="object 3871"/>
          <p:cNvSpPr/>
          <p:nvPr/>
        </p:nvSpPr>
        <p:spPr>
          <a:xfrm>
            <a:off x="3981191" y="1659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2" name="object 3872"/>
          <p:cNvSpPr/>
          <p:nvPr/>
        </p:nvSpPr>
        <p:spPr>
          <a:xfrm>
            <a:off x="3907611" y="165980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3" name="object 3873"/>
          <p:cNvSpPr/>
          <p:nvPr/>
        </p:nvSpPr>
        <p:spPr>
          <a:xfrm>
            <a:off x="3883043" y="1659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4" name="object 3874"/>
          <p:cNvSpPr/>
          <p:nvPr/>
        </p:nvSpPr>
        <p:spPr>
          <a:xfrm>
            <a:off x="3809338" y="165967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5" name="object 3875"/>
          <p:cNvSpPr/>
          <p:nvPr/>
        </p:nvSpPr>
        <p:spPr>
          <a:xfrm>
            <a:off x="3784763" y="16596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6" name="object 3876"/>
          <p:cNvSpPr/>
          <p:nvPr/>
        </p:nvSpPr>
        <p:spPr>
          <a:xfrm>
            <a:off x="3711057" y="165966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7" name="object 3877"/>
          <p:cNvSpPr/>
          <p:nvPr/>
        </p:nvSpPr>
        <p:spPr>
          <a:xfrm>
            <a:off x="3686485" y="16596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8" name="object 3878"/>
          <p:cNvSpPr/>
          <p:nvPr/>
        </p:nvSpPr>
        <p:spPr>
          <a:xfrm>
            <a:off x="3612777" y="165954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9" name="object 3879"/>
          <p:cNvSpPr/>
          <p:nvPr/>
        </p:nvSpPr>
        <p:spPr>
          <a:xfrm>
            <a:off x="3588337" y="16595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0" name="object 3880"/>
          <p:cNvSpPr/>
          <p:nvPr/>
        </p:nvSpPr>
        <p:spPr>
          <a:xfrm>
            <a:off x="3514631" y="16595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1" name="object 3881"/>
          <p:cNvSpPr/>
          <p:nvPr/>
        </p:nvSpPr>
        <p:spPr>
          <a:xfrm>
            <a:off x="3490057" y="16595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2" name="object 3882"/>
          <p:cNvSpPr/>
          <p:nvPr/>
        </p:nvSpPr>
        <p:spPr>
          <a:xfrm>
            <a:off x="3416351" y="165940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3" name="object 3883"/>
          <p:cNvSpPr/>
          <p:nvPr/>
        </p:nvSpPr>
        <p:spPr>
          <a:xfrm>
            <a:off x="3391779" y="1659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4" name="object 3884"/>
          <p:cNvSpPr/>
          <p:nvPr/>
        </p:nvSpPr>
        <p:spPr>
          <a:xfrm>
            <a:off x="3318071" y="165927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136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5" name="object 3885"/>
          <p:cNvSpPr/>
          <p:nvPr/>
        </p:nvSpPr>
        <p:spPr>
          <a:xfrm>
            <a:off x="3293498" y="1659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6" name="object 3886"/>
          <p:cNvSpPr/>
          <p:nvPr/>
        </p:nvSpPr>
        <p:spPr>
          <a:xfrm>
            <a:off x="3219918" y="165926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00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7" name="object 3887"/>
          <p:cNvSpPr/>
          <p:nvPr/>
        </p:nvSpPr>
        <p:spPr>
          <a:xfrm>
            <a:off x="3195351" y="1659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8" name="object 3888"/>
          <p:cNvSpPr/>
          <p:nvPr/>
        </p:nvSpPr>
        <p:spPr>
          <a:xfrm>
            <a:off x="3121644" y="16591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30" h="635">
                <a:moveTo>
                  <a:pt x="49136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9" name="object 3889"/>
          <p:cNvSpPr/>
          <p:nvPr/>
        </p:nvSpPr>
        <p:spPr>
          <a:xfrm>
            <a:off x="3097072" y="1659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0" name="object 3890"/>
          <p:cNvSpPr/>
          <p:nvPr/>
        </p:nvSpPr>
        <p:spPr>
          <a:xfrm>
            <a:off x="3023365" y="1659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30">
                <a:moveTo>
                  <a:pt x="491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1" name="object 3891"/>
          <p:cNvSpPr/>
          <p:nvPr/>
        </p:nvSpPr>
        <p:spPr>
          <a:xfrm>
            <a:off x="2998792" y="1659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2" name="object 3892"/>
          <p:cNvSpPr/>
          <p:nvPr/>
        </p:nvSpPr>
        <p:spPr>
          <a:xfrm>
            <a:off x="2929886" y="1659001"/>
            <a:ext cx="44450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443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3" name="object 3893"/>
          <p:cNvSpPr/>
          <p:nvPr/>
        </p:nvSpPr>
        <p:spPr>
          <a:xfrm>
            <a:off x="2753345" y="157133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4" name="object 3894"/>
          <p:cNvSpPr/>
          <p:nvPr/>
        </p:nvSpPr>
        <p:spPr>
          <a:xfrm>
            <a:off x="3194017" y="5316584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281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5" name="object 3895"/>
          <p:cNvSpPr/>
          <p:nvPr/>
        </p:nvSpPr>
        <p:spPr>
          <a:xfrm>
            <a:off x="3194017" y="5292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6" name="object 3896"/>
          <p:cNvSpPr/>
          <p:nvPr/>
        </p:nvSpPr>
        <p:spPr>
          <a:xfrm>
            <a:off x="3194017" y="521831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7" name="object 3897"/>
          <p:cNvSpPr/>
          <p:nvPr/>
        </p:nvSpPr>
        <p:spPr>
          <a:xfrm>
            <a:off x="3194017" y="5193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8" name="object 3898"/>
          <p:cNvSpPr/>
          <p:nvPr/>
        </p:nvSpPr>
        <p:spPr>
          <a:xfrm>
            <a:off x="3194017" y="512016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9" name="object 3899"/>
          <p:cNvSpPr/>
          <p:nvPr/>
        </p:nvSpPr>
        <p:spPr>
          <a:xfrm>
            <a:off x="3194017" y="50955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0" name="object 3900"/>
          <p:cNvSpPr/>
          <p:nvPr/>
        </p:nvSpPr>
        <p:spPr>
          <a:xfrm>
            <a:off x="3194017" y="50218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1" name="object 3901"/>
          <p:cNvSpPr/>
          <p:nvPr/>
        </p:nvSpPr>
        <p:spPr>
          <a:xfrm>
            <a:off x="3194017" y="4997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2" name="object 3902"/>
          <p:cNvSpPr/>
          <p:nvPr/>
        </p:nvSpPr>
        <p:spPr>
          <a:xfrm>
            <a:off x="3194017" y="49236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3" name="object 3903"/>
          <p:cNvSpPr/>
          <p:nvPr/>
        </p:nvSpPr>
        <p:spPr>
          <a:xfrm>
            <a:off x="3194017" y="4899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4" name="object 3904"/>
          <p:cNvSpPr/>
          <p:nvPr/>
        </p:nvSpPr>
        <p:spPr>
          <a:xfrm>
            <a:off x="3194017" y="48254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5" name="object 3905"/>
          <p:cNvSpPr/>
          <p:nvPr/>
        </p:nvSpPr>
        <p:spPr>
          <a:xfrm>
            <a:off x="3194017" y="48008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6" name="object 3906"/>
          <p:cNvSpPr/>
          <p:nvPr/>
        </p:nvSpPr>
        <p:spPr>
          <a:xfrm>
            <a:off x="3194017" y="47271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7" name="object 3907"/>
          <p:cNvSpPr/>
          <p:nvPr/>
        </p:nvSpPr>
        <p:spPr>
          <a:xfrm>
            <a:off x="3194017" y="4702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8" name="object 3908"/>
          <p:cNvSpPr/>
          <p:nvPr/>
        </p:nvSpPr>
        <p:spPr>
          <a:xfrm>
            <a:off x="3194017" y="462890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9" name="object 3909"/>
          <p:cNvSpPr/>
          <p:nvPr/>
        </p:nvSpPr>
        <p:spPr>
          <a:xfrm>
            <a:off x="3194017" y="4604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0" name="object 3910"/>
          <p:cNvSpPr/>
          <p:nvPr/>
        </p:nvSpPr>
        <p:spPr>
          <a:xfrm>
            <a:off x="3194017" y="45306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1" name="object 3911"/>
          <p:cNvSpPr/>
          <p:nvPr/>
        </p:nvSpPr>
        <p:spPr>
          <a:xfrm>
            <a:off x="3194017" y="45060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2" name="object 3912"/>
          <p:cNvSpPr/>
          <p:nvPr/>
        </p:nvSpPr>
        <p:spPr>
          <a:xfrm>
            <a:off x="3194017" y="443246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3" name="object 3913"/>
          <p:cNvSpPr/>
          <p:nvPr/>
        </p:nvSpPr>
        <p:spPr>
          <a:xfrm>
            <a:off x="3194017" y="44079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4" name="object 3914"/>
          <p:cNvSpPr/>
          <p:nvPr/>
        </p:nvSpPr>
        <p:spPr>
          <a:xfrm>
            <a:off x="3194017" y="433419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5" name="object 3915"/>
          <p:cNvSpPr/>
          <p:nvPr/>
        </p:nvSpPr>
        <p:spPr>
          <a:xfrm>
            <a:off x="3194017" y="4309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6" name="object 3916"/>
          <p:cNvSpPr/>
          <p:nvPr/>
        </p:nvSpPr>
        <p:spPr>
          <a:xfrm>
            <a:off x="3194017" y="42359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7" name="object 3917"/>
          <p:cNvSpPr/>
          <p:nvPr/>
        </p:nvSpPr>
        <p:spPr>
          <a:xfrm>
            <a:off x="3194017" y="4211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8" name="object 3918"/>
          <p:cNvSpPr/>
          <p:nvPr/>
        </p:nvSpPr>
        <p:spPr>
          <a:xfrm>
            <a:off x="3194017" y="413763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3194017" y="4113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3194017" y="403948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3194017" y="40149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2" name="object 3922"/>
          <p:cNvSpPr/>
          <p:nvPr/>
        </p:nvSpPr>
        <p:spPr>
          <a:xfrm>
            <a:off x="3194017" y="394120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3" name="object 3923"/>
          <p:cNvSpPr/>
          <p:nvPr/>
        </p:nvSpPr>
        <p:spPr>
          <a:xfrm>
            <a:off x="3194017" y="3916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4" name="object 3924"/>
          <p:cNvSpPr/>
          <p:nvPr/>
        </p:nvSpPr>
        <p:spPr>
          <a:xfrm>
            <a:off x="3194017" y="384292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5" name="object 3925"/>
          <p:cNvSpPr/>
          <p:nvPr/>
        </p:nvSpPr>
        <p:spPr>
          <a:xfrm>
            <a:off x="3194017" y="38183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3194017" y="374477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3194017" y="3720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3194017" y="364650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9" name="object 3929"/>
          <p:cNvSpPr/>
          <p:nvPr/>
        </p:nvSpPr>
        <p:spPr>
          <a:xfrm>
            <a:off x="3194017" y="3621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0" name="object 3930"/>
          <p:cNvSpPr/>
          <p:nvPr/>
        </p:nvSpPr>
        <p:spPr>
          <a:xfrm>
            <a:off x="3194017" y="354822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1" name="object 3931"/>
          <p:cNvSpPr/>
          <p:nvPr/>
        </p:nvSpPr>
        <p:spPr>
          <a:xfrm>
            <a:off x="3194017" y="35236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2" name="object 3932"/>
          <p:cNvSpPr/>
          <p:nvPr/>
        </p:nvSpPr>
        <p:spPr>
          <a:xfrm>
            <a:off x="3194017" y="34499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3" name="object 3933"/>
          <p:cNvSpPr/>
          <p:nvPr/>
        </p:nvSpPr>
        <p:spPr>
          <a:xfrm>
            <a:off x="3194017" y="3425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4" name="object 3934"/>
          <p:cNvSpPr/>
          <p:nvPr/>
        </p:nvSpPr>
        <p:spPr>
          <a:xfrm>
            <a:off x="3194017" y="335179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5" name="object 3935"/>
          <p:cNvSpPr/>
          <p:nvPr/>
        </p:nvSpPr>
        <p:spPr>
          <a:xfrm>
            <a:off x="3194017" y="3327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6" name="object 3936"/>
          <p:cNvSpPr/>
          <p:nvPr/>
        </p:nvSpPr>
        <p:spPr>
          <a:xfrm>
            <a:off x="3194017" y="325351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3194017" y="3228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3194017" y="315523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3194017" y="31306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0" name="object 3940"/>
          <p:cNvSpPr/>
          <p:nvPr/>
        </p:nvSpPr>
        <p:spPr>
          <a:xfrm>
            <a:off x="3194017" y="305708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1" name="object 3941"/>
          <p:cNvSpPr/>
          <p:nvPr/>
        </p:nvSpPr>
        <p:spPr>
          <a:xfrm>
            <a:off x="3194017" y="3032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2" name="object 3942"/>
          <p:cNvSpPr/>
          <p:nvPr/>
        </p:nvSpPr>
        <p:spPr>
          <a:xfrm>
            <a:off x="3194017" y="295881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3" name="object 3943"/>
          <p:cNvSpPr/>
          <p:nvPr/>
        </p:nvSpPr>
        <p:spPr>
          <a:xfrm>
            <a:off x="3194017" y="2934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4" name="object 3944"/>
          <p:cNvSpPr/>
          <p:nvPr/>
        </p:nvSpPr>
        <p:spPr>
          <a:xfrm>
            <a:off x="3194017" y="286053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5" name="object 3945"/>
          <p:cNvSpPr/>
          <p:nvPr/>
        </p:nvSpPr>
        <p:spPr>
          <a:xfrm>
            <a:off x="3194017" y="2835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6" name="object 3946"/>
          <p:cNvSpPr/>
          <p:nvPr/>
        </p:nvSpPr>
        <p:spPr>
          <a:xfrm>
            <a:off x="3194017" y="276225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7" name="object 3947"/>
          <p:cNvSpPr/>
          <p:nvPr/>
        </p:nvSpPr>
        <p:spPr>
          <a:xfrm>
            <a:off x="3194017" y="2737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8" name="object 3948"/>
          <p:cNvSpPr/>
          <p:nvPr/>
        </p:nvSpPr>
        <p:spPr>
          <a:xfrm>
            <a:off x="3194017" y="266409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9" name="object 3949"/>
          <p:cNvSpPr/>
          <p:nvPr/>
        </p:nvSpPr>
        <p:spPr>
          <a:xfrm>
            <a:off x="3194017" y="2639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0" name="object 3950"/>
          <p:cNvSpPr/>
          <p:nvPr/>
        </p:nvSpPr>
        <p:spPr>
          <a:xfrm>
            <a:off x="3194017" y="256582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1" name="object 3951"/>
          <p:cNvSpPr/>
          <p:nvPr/>
        </p:nvSpPr>
        <p:spPr>
          <a:xfrm>
            <a:off x="3194017" y="25412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2" name="object 3952"/>
          <p:cNvSpPr/>
          <p:nvPr/>
        </p:nvSpPr>
        <p:spPr>
          <a:xfrm>
            <a:off x="3194017" y="24675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3" name="object 3953"/>
          <p:cNvSpPr/>
          <p:nvPr/>
        </p:nvSpPr>
        <p:spPr>
          <a:xfrm>
            <a:off x="3194017" y="24429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4" name="object 3954"/>
          <p:cNvSpPr/>
          <p:nvPr/>
        </p:nvSpPr>
        <p:spPr>
          <a:xfrm>
            <a:off x="3194017" y="236926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5" name="object 3955"/>
          <p:cNvSpPr/>
          <p:nvPr/>
        </p:nvSpPr>
        <p:spPr>
          <a:xfrm>
            <a:off x="3194017" y="2344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6" name="object 3956"/>
          <p:cNvSpPr/>
          <p:nvPr/>
        </p:nvSpPr>
        <p:spPr>
          <a:xfrm>
            <a:off x="3194017" y="227111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7" name="object 3957"/>
          <p:cNvSpPr/>
          <p:nvPr/>
        </p:nvSpPr>
        <p:spPr>
          <a:xfrm>
            <a:off x="3194017" y="2246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8" name="object 3958"/>
          <p:cNvSpPr/>
          <p:nvPr/>
        </p:nvSpPr>
        <p:spPr>
          <a:xfrm>
            <a:off x="3194017" y="217283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9" name="object 3959"/>
          <p:cNvSpPr/>
          <p:nvPr/>
        </p:nvSpPr>
        <p:spPr>
          <a:xfrm>
            <a:off x="3194017" y="21482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0" name="object 3960"/>
          <p:cNvSpPr/>
          <p:nvPr/>
        </p:nvSpPr>
        <p:spPr>
          <a:xfrm>
            <a:off x="3194017" y="20745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1" name="object 3961"/>
          <p:cNvSpPr/>
          <p:nvPr/>
        </p:nvSpPr>
        <p:spPr>
          <a:xfrm>
            <a:off x="3194017" y="20499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2" name="object 3962"/>
          <p:cNvSpPr/>
          <p:nvPr/>
        </p:nvSpPr>
        <p:spPr>
          <a:xfrm>
            <a:off x="3194017" y="197640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3" name="object 3963"/>
          <p:cNvSpPr/>
          <p:nvPr/>
        </p:nvSpPr>
        <p:spPr>
          <a:xfrm>
            <a:off x="3194017" y="19518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4" name="object 3964"/>
          <p:cNvSpPr/>
          <p:nvPr/>
        </p:nvSpPr>
        <p:spPr>
          <a:xfrm>
            <a:off x="3194017" y="187813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3194017" y="1853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6" name="object 3966"/>
          <p:cNvSpPr/>
          <p:nvPr/>
        </p:nvSpPr>
        <p:spPr>
          <a:xfrm>
            <a:off x="3194017" y="177985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7" name="object 3967"/>
          <p:cNvSpPr/>
          <p:nvPr/>
        </p:nvSpPr>
        <p:spPr>
          <a:xfrm>
            <a:off x="3194017" y="17552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8" name="object 3968"/>
          <p:cNvSpPr/>
          <p:nvPr/>
        </p:nvSpPr>
        <p:spPr>
          <a:xfrm>
            <a:off x="3194017" y="168157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9" name="object 3969"/>
          <p:cNvSpPr/>
          <p:nvPr/>
        </p:nvSpPr>
        <p:spPr>
          <a:xfrm>
            <a:off x="3194017" y="16569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0" name="object 3970"/>
          <p:cNvSpPr/>
          <p:nvPr/>
        </p:nvSpPr>
        <p:spPr>
          <a:xfrm>
            <a:off x="3194017" y="158342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1" name="object 3971"/>
          <p:cNvSpPr/>
          <p:nvPr/>
        </p:nvSpPr>
        <p:spPr>
          <a:xfrm>
            <a:off x="3194017" y="1558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2" name="object 3972"/>
          <p:cNvSpPr/>
          <p:nvPr/>
        </p:nvSpPr>
        <p:spPr>
          <a:xfrm>
            <a:off x="3194017" y="148514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3" name="object 3973"/>
          <p:cNvSpPr/>
          <p:nvPr/>
        </p:nvSpPr>
        <p:spPr>
          <a:xfrm>
            <a:off x="3194017" y="1460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4" name="object 3974"/>
          <p:cNvSpPr/>
          <p:nvPr/>
        </p:nvSpPr>
        <p:spPr>
          <a:xfrm>
            <a:off x="3194017" y="138686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5" name="object 3975"/>
          <p:cNvSpPr/>
          <p:nvPr/>
        </p:nvSpPr>
        <p:spPr>
          <a:xfrm>
            <a:off x="3194017" y="13622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6" name="object 3976"/>
          <p:cNvSpPr/>
          <p:nvPr/>
        </p:nvSpPr>
        <p:spPr>
          <a:xfrm>
            <a:off x="3194017" y="1309541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281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7" name="object 3977"/>
          <p:cNvSpPr/>
          <p:nvPr/>
        </p:nvSpPr>
        <p:spPr>
          <a:xfrm>
            <a:off x="10557805" y="2732864"/>
            <a:ext cx="635" cy="34290"/>
          </a:xfrm>
          <a:custGeom>
            <a:avLst/>
            <a:gdLst/>
            <a:ahLst/>
            <a:cxnLst/>
            <a:rect l="l" t="t" r="r" b="b"/>
            <a:pathLst>
              <a:path w="634" h="34289">
                <a:moveTo>
                  <a:pt x="126" y="339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8" name="object 3978"/>
          <p:cNvSpPr/>
          <p:nvPr/>
        </p:nvSpPr>
        <p:spPr>
          <a:xfrm>
            <a:off x="10557799" y="2708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9" name="object 3979"/>
          <p:cNvSpPr/>
          <p:nvPr/>
        </p:nvSpPr>
        <p:spPr>
          <a:xfrm>
            <a:off x="10557539" y="2634593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30">
                <a:moveTo>
                  <a:pt x="126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0" name="object 3980"/>
          <p:cNvSpPr/>
          <p:nvPr/>
        </p:nvSpPr>
        <p:spPr>
          <a:xfrm>
            <a:off x="10557399" y="26100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1" name="object 3981"/>
          <p:cNvSpPr/>
          <p:nvPr/>
        </p:nvSpPr>
        <p:spPr>
          <a:xfrm>
            <a:off x="10557259" y="2536313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30">
                <a:moveTo>
                  <a:pt x="139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2" name="object 3982"/>
          <p:cNvSpPr/>
          <p:nvPr/>
        </p:nvSpPr>
        <p:spPr>
          <a:xfrm>
            <a:off x="10557131" y="251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3" name="object 3983"/>
          <p:cNvSpPr/>
          <p:nvPr/>
        </p:nvSpPr>
        <p:spPr>
          <a:xfrm>
            <a:off x="10557004" y="2438032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30">
                <a:moveTo>
                  <a:pt x="126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4" name="object 3984"/>
          <p:cNvSpPr/>
          <p:nvPr/>
        </p:nvSpPr>
        <p:spPr>
          <a:xfrm>
            <a:off x="10556863" y="2413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5" name="object 3985"/>
          <p:cNvSpPr/>
          <p:nvPr/>
        </p:nvSpPr>
        <p:spPr>
          <a:xfrm>
            <a:off x="10556596" y="2339887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30">
                <a:moveTo>
                  <a:pt x="266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6" name="object 3986"/>
          <p:cNvSpPr/>
          <p:nvPr/>
        </p:nvSpPr>
        <p:spPr>
          <a:xfrm>
            <a:off x="10556596" y="2315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7" name="object 3987"/>
          <p:cNvSpPr/>
          <p:nvPr/>
        </p:nvSpPr>
        <p:spPr>
          <a:xfrm>
            <a:off x="10556325" y="2241607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30">
                <a:moveTo>
                  <a:pt x="139" y="491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8" name="object 3988"/>
          <p:cNvSpPr/>
          <p:nvPr/>
        </p:nvSpPr>
        <p:spPr>
          <a:xfrm>
            <a:off x="10556330" y="2217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9" name="object 3989"/>
          <p:cNvSpPr/>
          <p:nvPr/>
        </p:nvSpPr>
        <p:spPr>
          <a:xfrm>
            <a:off x="10556069" y="2158541"/>
            <a:ext cx="635" cy="34290"/>
          </a:xfrm>
          <a:custGeom>
            <a:avLst/>
            <a:gdLst/>
            <a:ahLst/>
            <a:cxnLst/>
            <a:rect l="l" t="t" r="r" b="b"/>
            <a:pathLst>
              <a:path w="634" h="34289">
                <a:moveTo>
                  <a:pt x="126" y="339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0" name="object 3990"/>
          <p:cNvSpPr/>
          <p:nvPr/>
        </p:nvSpPr>
        <p:spPr>
          <a:xfrm>
            <a:off x="10562338" y="1400883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1" name="object 3991"/>
          <p:cNvSpPr/>
          <p:nvPr/>
        </p:nvSpPr>
        <p:spPr>
          <a:xfrm>
            <a:off x="10562338" y="1460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2" name="object 3992"/>
          <p:cNvSpPr/>
          <p:nvPr/>
        </p:nvSpPr>
        <p:spPr>
          <a:xfrm>
            <a:off x="10562338" y="148514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3" name="object 3993"/>
          <p:cNvSpPr/>
          <p:nvPr/>
        </p:nvSpPr>
        <p:spPr>
          <a:xfrm>
            <a:off x="10562338" y="1558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4" name="object 3994"/>
          <p:cNvSpPr/>
          <p:nvPr/>
        </p:nvSpPr>
        <p:spPr>
          <a:xfrm>
            <a:off x="10562338" y="158342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5" name="object 3995"/>
          <p:cNvSpPr/>
          <p:nvPr/>
        </p:nvSpPr>
        <p:spPr>
          <a:xfrm>
            <a:off x="10562338" y="1657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6" name="object 3996"/>
          <p:cNvSpPr/>
          <p:nvPr/>
        </p:nvSpPr>
        <p:spPr>
          <a:xfrm>
            <a:off x="10562338" y="168170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7" name="object 3997"/>
          <p:cNvSpPr/>
          <p:nvPr/>
        </p:nvSpPr>
        <p:spPr>
          <a:xfrm>
            <a:off x="10562338" y="1755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8" name="object 3998"/>
          <p:cNvSpPr/>
          <p:nvPr/>
        </p:nvSpPr>
        <p:spPr>
          <a:xfrm>
            <a:off x="10562338" y="177984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9" name="object 3999"/>
          <p:cNvSpPr/>
          <p:nvPr/>
        </p:nvSpPr>
        <p:spPr>
          <a:xfrm>
            <a:off x="10562338" y="1853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0" name="object 4000"/>
          <p:cNvSpPr/>
          <p:nvPr/>
        </p:nvSpPr>
        <p:spPr>
          <a:xfrm>
            <a:off x="10562338" y="187812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1" name="object 4001"/>
          <p:cNvSpPr/>
          <p:nvPr/>
        </p:nvSpPr>
        <p:spPr>
          <a:xfrm>
            <a:off x="10562338" y="19518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2" name="object 4002"/>
          <p:cNvSpPr/>
          <p:nvPr/>
        </p:nvSpPr>
        <p:spPr>
          <a:xfrm>
            <a:off x="10562338" y="197640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3" name="object 4003"/>
          <p:cNvSpPr/>
          <p:nvPr/>
        </p:nvSpPr>
        <p:spPr>
          <a:xfrm>
            <a:off x="10562338" y="2050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4" name="object 4004"/>
          <p:cNvSpPr/>
          <p:nvPr/>
        </p:nvSpPr>
        <p:spPr>
          <a:xfrm>
            <a:off x="10562338" y="2074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5" name="object 4005"/>
          <p:cNvSpPr/>
          <p:nvPr/>
        </p:nvSpPr>
        <p:spPr>
          <a:xfrm>
            <a:off x="10562338" y="21482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6" name="object 4006"/>
          <p:cNvSpPr/>
          <p:nvPr/>
        </p:nvSpPr>
        <p:spPr>
          <a:xfrm>
            <a:off x="10562338" y="21728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7" name="object 4007"/>
          <p:cNvSpPr/>
          <p:nvPr/>
        </p:nvSpPr>
        <p:spPr>
          <a:xfrm>
            <a:off x="10562338" y="2246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8" name="object 4008"/>
          <p:cNvSpPr/>
          <p:nvPr/>
        </p:nvSpPr>
        <p:spPr>
          <a:xfrm>
            <a:off x="10562338" y="22711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9" name="object 4009"/>
          <p:cNvSpPr/>
          <p:nvPr/>
        </p:nvSpPr>
        <p:spPr>
          <a:xfrm>
            <a:off x="10562338" y="2344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0" name="object 4010"/>
          <p:cNvSpPr/>
          <p:nvPr/>
        </p:nvSpPr>
        <p:spPr>
          <a:xfrm>
            <a:off x="10562338" y="236939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1" name="object 4011"/>
          <p:cNvSpPr/>
          <p:nvPr/>
        </p:nvSpPr>
        <p:spPr>
          <a:xfrm>
            <a:off x="10562338" y="2443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2" name="object 4012"/>
          <p:cNvSpPr/>
          <p:nvPr/>
        </p:nvSpPr>
        <p:spPr>
          <a:xfrm>
            <a:off x="10562338" y="246767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3" name="object 4013"/>
          <p:cNvSpPr/>
          <p:nvPr/>
        </p:nvSpPr>
        <p:spPr>
          <a:xfrm>
            <a:off x="10562338" y="25412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4" name="object 4014"/>
          <p:cNvSpPr/>
          <p:nvPr/>
        </p:nvSpPr>
        <p:spPr>
          <a:xfrm>
            <a:off x="10562338" y="256582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5" name="object 4015"/>
          <p:cNvSpPr/>
          <p:nvPr/>
        </p:nvSpPr>
        <p:spPr>
          <a:xfrm>
            <a:off x="10562338" y="2639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6" name="object 4016"/>
          <p:cNvSpPr/>
          <p:nvPr/>
        </p:nvSpPr>
        <p:spPr>
          <a:xfrm>
            <a:off x="10562338" y="266410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7" name="object 4017"/>
          <p:cNvSpPr/>
          <p:nvPr/>
        </p:nvSpPr>
        <p:spPr>
          <a:xfrm>
            <a:off x="10562338" y="2737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8" name="object 4018"/>
          <p:cNvSpPr/>
          <p:nvPr/>
        </p:nvSpPr>
        <p:spPr>
          <a:xfrm>
            <a:off x="10562338" y="276238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9" name="object 4019"/>
          <p:cNvSpPr/>
          <p:nvPr/>
        </p:nvSpPr>
        <p:spPr>
          <a:xfrm>
            <a:off x="10562338" y="2835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0" name="object 4020"/>
          <p:cNvSpPr/>
          <p:nvPr/>
        </p:nvSpPr>
        <p:spPr>
          <a:xfrm>
            <a:off x="10562338" y="286052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1" name="object 4021"/>
          <p:cNvSpPr/>
          <p:nvPr/>
        </p:nvSpPr>
        <p:spPr>
          <a:xfrm>
            <a:off x="10562338" y="2934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2" name="object 4022"/>
          <p:cNvSpPr/>
          <p:nvPr/>
        </p:nvSpPr>
        <p:spPr>
          <a:xfrm>
            <a:off x="10562338" y="295880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3" name="object 4023"/>
          <p:cNvSpPr/>
          <p:nvPr/>
        </p:nvSpPr>
        <p:spPr>
          <a:xfrm>
            <a:off x="10562338" y="3032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4" name="object 4024"/>
          <p:cNvSpPr/>
          <p:nvPr/>
        </p:nvSpPr>
        <p:spPr>
          <a:xfrm>
            <a:off x="10562338" y="305708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5" name="object 4025"/>
          <p:cNvSpPr/>
          <p:nvPr/>
        </p:nvSpPr>
        <p:spPr>
          <a:xfrm>
            <a:off x="10562338" y="3130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6" name="object 4026"/>
          <p:cNvSpPr/>
          <p:nvPr/>
        </p:nvSpPr>
        <p:spPr>
          <a:xfrm>
            <a:off x="10562338" y="315536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7" name="object 4027"/>
          <p:cNvSpPr/>
          <p:nvPr/>
        </p:nvSpPr>
        <p:spPr>
          <a:xfrm>
            <a:off x="10562338" y="3228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8" name="object 4028"/>
          <p:cNvSpPr/>
          <p:nvPr/>
        </p:nvSpPr>
        <p:spPr>
          <a:xfrm>
            <a:off x="10562338" y="325351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9" name="object 4029"/>
          <p:cNvSpPr/>
          <p:nvPr/>
        </p:nvSpPr>
        <p:spPr>
          <a:xfrm>
            <a:off x="10562338" y="3327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0" name="object 4030"/>
          <p:cNvSpPr/>
          <p:nvPr/>
        </p:nvSpPr>
        <p:spPr>
          <a:xfrm>
            <a:off x="10562338" y="33517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1" name="object 4031"/>
          <p:cNvSpPr/>
          <p:nvPr/>
        </p:nvSpPr>
        <p:spPr>
          <a:xfrm>
            <a:off x="10562338" y="3425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2" name="object 4032"/>
          <p:cNvSpPr/>
          <p:nvPr/>
        </p:nvSpPr>
        <p:spPr>
          <a:xfrm>
            <a:off x="10562338" y="34500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3" name="object 4033"/>
          <p:cNvSpPr/>
          <p:nvPr/>
        </p:nvSpPr>
        <p:spPr>
          <a:xfrm>
            <a:off x="10562338" y="35237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4" name="object 4034"/>
          <p:cNvSpPr/>
          <p:nvPr/>
        </p:nvSpPr>
        <p:spPr>
          <a:xfrm>
            <a:off x="10562338" y="354821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5" name="object 4035"/>
          <p:cNvSpPr/>
          <p:nvPr/>
        </p:nvSpPr>
        <p:spPr>
          <a:xfrm>
            <a:off x="10562338" y="3621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6" name="object 4036"/>
          <p:cNvSpPr/>
          <p:nvPr/>
        </p:nvSpPr>
        <p:spPr>
          <a:xfrm>
            <a:off x="10562338" y="36464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7" name="object 4037"/>
          <p:cNvSpPr/>
          <p:nvPr/>
        </p:nvSpPr>
        <p:spPr>
          <a:xfrm>
            <a:off x="10562338" y="3720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8" name="object 4038"/>
          <p:cNvSpPr/>
          <p:nvPr/>
        </p:nvSpPr>
        <p:spPr>
          <a:xfrm>
            <a:off x="10562338" y="37447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9" name="object 4039"/>
          <p:cNvSpPr/>
          <p:nvPr/>
        </p:nvSpPr>
        <p:spPr>
          <a:xfrm>
            <a:off x="10562338" y="38184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0" name="object 4040"/>
          <p:cNvSpPr/>
          <p:nvPr/>
        </p:nvSpPr>
        <p:spPr>
          <a:xfrm>
            <a:off x="10562338" y="38430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1" name="object 4041"/>
          <p:cNvSpPr/>
          <p:nvPr/>
        </p:nvSpPr>
        <p:spPr>
          <a:xfrm>
            <a:off x="10562338" y="3916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2" name="object 4042"/>
          <p:cNvSpPr/>
          <p:nvPr/>
        </p:nvSpPr>
        <p:spPr>
          <a:xfrm>
            <a:off x="10562338" y="394120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3" name="object 4043"/>
          <p:cNvSpPr/>
          <p:nvPr/>
        </p:nvSpPr>
        <p:spPr>
          <a:xfrm>
            <a:off x="10562338" y="40149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4" name="object 4044"/>
          <p:cNvSpPr/>
          <p:nvPr/>
        </p:nvSpPr>
        <p:spPr>
          <a:xfrm>
            <a:off x="10562338" y="40394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5" name="object 4045"/>
          <p:cNvSpPr/>
          <p:nvPr/>
        </p:nvSpPr>
        <p:spPr>
          <a:xfrm>
            <a:off x="10562338" y="4113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6" name="object 4046"/>
          <p:cNvSpPr/>
          <p:nvPr/>
        </p:nvSpPr>
        <p:spPr>
          <a:xfrm>
            <a:off x="10562338" y="413776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7" name="object 4047"/>
          <p:cNvSpPr/>
          <p:nvPr/>
        </p:nvSpPr>
        <p:spPr>
          <a:xfrm>
            <a:off x="10562338" y="42114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8" name="object 4048"/>
          <p:cNvSpPr/>
          <p:nvPr/>
        </p:nvSpPr>
        <p:spPr>
          <a:xfrm>
            <a:off x="10562338" y="42360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9" name="object 4049"/>
          <p:cNvSpPr/>
          <p:nvPr/>
        </p:nvSpPr>
        <p:spPr>
          <a:xfrm>
            <a:off x="10562338" y="4309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0" name="object 4050"/>
          <p:cNvSpPr/>
          <p:nvPr/>
        </p:nvSpPr>
        <p:spPr>
          <a:xfrm>
            <a:off x="10562338" y="433419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1" name="object 4051"/>
          <p:cNvSpPr/>
          <p:nvPr/>
        </p:nvSpPr>
        <p:spPr>
          <a:xfrm>
            <a:off x="10562338" y="44079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2" name="object 4052"/>
          <p:cNvSpPr/>
          <p:nvPr/>
        </p:nvSpPr>
        <p:spPr>
          <a:xfrm>
            <a:off x="10562338" y="443247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3" name="object 4053"/>
          <p:cNvSpPr/>
          <p:nvPr/>
        </p:nvSpPr>
        <p:spPr>
          <a:xfrm>
            <a:off x="10562338" y="45061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4" name="object 4054"/>
          <p:cNvSpPr/>
          <p:nvPr/>
        </p:nvSpPr>
        <p:spPr>
          <a:xfrm>
            <a:off x="10562338" y="453075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5" name="object 4055"/>
          <p:cNvSpPr/>
          <p:nvPr/>
        </p:nvSpPr>
        <p:spPr>
          <a:xfrm>
            <a:off x="10562338" y="4604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6" name="object 4056"/>
          <p:cNvSpPr/>
          <p:nvPr/>
        </p:nvSpPr>
        <p:spPr>
          <a:xfrm>
            <a:off x="10562338" y="462889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7" name="object 4057"/>
          <p:cNvSpPr/>
          <p:nvPr/>
        </p:nvSpPr>
        <p:spPr>
          <a:xfrm>
            <a:off x="10562338" y="4702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8" name="object 4058"/>
          <p:cNvSpPr/>
          <p:nvPr/>
        </p:nvSpPr>
        <p:spPr>
          <a:xfrm>
            <a:off x="10562338" y="472717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9" name="object 4059"/>
          <p:cNvSpPr/>
          <p:nvPr/>
        </p:nvSpPr>
        <p:spPr>
          <a:xfrm>
            <a:off x="10562338" y="48008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0" name="object 4060"/>
          <p:cNvSpPr/>
          <p:nvPr/>
        </p:nvSpPr>
        <p:spPr>
          <a:xfrm>
            <a:off x="10562338" y="482545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1" name="object 4061"/>
          <p:cNvSpPr/>
          <p:nvPr/>
        </p:nvSpPr>
        <p:spPr>
          <a:xfrm>
            <a:off x="10562338" y="48991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2" name="object 4062"/>
          <p:cNvSpPr/>
          <p:nvPr/>
        </p:nvSpPr>
        <p:spPr>
          <a:xfrm>
            <a:off x="10562338" y="492373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3" name="object 4063"/>
          <p:cNvSpPr/>
          <p:nvPr/>
        </p:nvSpPr>
        <p:spPr>
          <a:xfrm>
            <a:off x="10562338" y="4997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4" name="object 4064"/>
          <p:cNvSpPr/>
          <p:nvPr/>
        </p:nvSpPr>
        <p:spPr>
          <a:xfrm>
            <a:off x="10562338" y="50955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5" name="object 4065"/>
          <p:cNvSpPr/>
          <p:nvPr/>
        </p:nvSpPr>
        <p:spPr>
          <a:xfrm>
            <a:off x="10562338" y="51938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6" name="object 4066"/>
          <p:cNvSpPr/>
          <p:nvPr/>
        </p:nvSpPr>
        <p:spPr>
          <a:xfrm>
            <a:off x="10562339" y="5021883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6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7" name="object 4067"/>
          <p:cNvSpPr/>
          <p:nvPr/>
        </p:nvSpPr>
        <p:spPr>
          <a:xfrm>
            <a:off x="10562338" y="5292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8" name="object 4068"/>
          <p:cNvSpPr/>
          <p:nvPr/>
        </p:nvSpPr>
        <p:spPr>
          <a:xfrm>
            <a:off x="10562338" y="531658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9" name="object 4069"/>
          <p:cNvSpPr/>
          <p:nvPr/>
        </p:nvSpPr>
        <p:spPr>
          <a:xfrm>
            <a:off x="12035869" y="1400883"/>
            <a:ext cx="0" cy="35560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0"/>
                </a:moveTo>
                <a:lnTo>
                  <a:pt x="0" y="35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0" name="object 4070"/>
          <p:cNvSpPr/>
          <p:nvPr/>
        </p:nvSpPr>
        <p:spPr>
          <a:xfrm>
            <a:off x="12035869" y="1460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1" name="object 4071"/>
          <p:cNvSpPr/>
          <p:nvPr/>
        </p:nvSpPr>
        <p:spPr>
          <a:xfrm>
            <a:off x="12035869" y="148514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2" name="object 4072"/>
          <p:cNvSpPr/>
          <p:nvPr/>
        </p:nvSpPr>
        <p:spPr>
          <a:xfrm>
            <a:off x="12035869" y="1558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3" name="object 4073"/>
          <p:cNvSpPr/>
          <p:nvPr/>
        </p:nvSpPr>
        <p:spPr>
          <a:xfrm>
            <a:off x="12035869" y="158342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4" name="object 4074"/>
          <p:cNvSpPr/>
          <p:nvPr/>
        </p:nvSpPr>
        <p:spPr>
          <a:xfrm>
            <a:off x="12035869" y="16571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5" name="object 4075"/>
          <p:cNvSpPr/>
          <p:nvPr/>
        </p:nvSpPr>
        <p:spPr>
          <a:xfrm>
            <a:off x="12035869" y="168170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6" name="object 4076"/>
          <p:cNvSpPr/>
          <p:nvPr/>
        </p:nvSpPr>
        <p:spPr>
          <a:xfrm>
            <a:off x="12035869" y="17554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7" name="object 4077"/>
          <p:cNvSpPr/>
          <p:nvPr/>
        </p:nvSpPr>
        <p:spPr>
          <a:xfrm>
            <a:off x="12035869" y="177984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8" name="object 4078"/>
          <p:cNvSpPr/>
          <p:nvPr/>
        </p:nvSpPr>
        <p:spPr>
          <a:xfrm>
            <a:off x="12035869" y="1853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9" name="object 4079"/>
          <p:cNvSpPr/>
          <p:nvPr/>
        </p:nvSpPr>
        <p:spPr>
          <a:xfrm>
            <a:off x="12035869" y="187812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0" name="object 4080"/>
          <p:cNvSpPr/>
          <p:nvPr/>
        </p:nvSpPr>
        <p:spPr>
          <a:xfrm>
            <a:off x="12035869" y="19518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1" name="object 4081"/>
          <p:cNvSpPr/>
          <p:nvPr/>
        </p:nvSpPr>
        <p:spPr>
          <a:xfrm>
            <a:off x="12035869" y="197640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2" name="object 4082"/>
          <p:cNvSpPr/>
          <p:nvPr/>
        </p:nvSpPr>
        <p:spPr>
          <a:xfrm>
            <a:off x="12035869" y="2050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3" name="object 4083"/>
          <p:cNvSpPr/>
          <p:nvPr/>
        </p:nvSpPr>
        <p:spPr>
          <a:xfrm>
            <a:off x="12035869" y="2074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4" name="object 4084"/>
          <p:cNvSpPr/>
          <p:nvPr/>
        </p:nvSpPr>
        <p:spPr>
          <a:xfrm>
            <a:off x="12035869" y="21482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5" name="object 4085"/>
          <p:cNvSpPr/>
          <p:nvPr/>
        </p:nvSpPr>
        <p:spPr>
          <a:xfrm>
            <a:off x="12035869" y="21728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6" name="object 4086"/>
          <p:cNvSpPr/>
          <p:nvPr/>
        </p:nvSpPr>
        <p:spPr>
          <a:xfrm>
            <a:off x="12035869" y="2246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7" name="object 4087"/>
          <p:cNvSpPr/>
          <p:nvPr/>
        </p:nvSpPr>
        <p:spPr>
          <a:xfrm>
            <a:off x="12035869" y="22711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8" name="object 4088"/>
          <p:cNvSpPr/>
          <p:nvPr/>
        </p:nvSpPr>
        <p:spPr>
          <a:xfrm>
            <a:off x="12035869" y="2344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9" name="object 4089"/>
          <p:cNvSpPr/>
          <p:nvPr/>
        </p:nvSpPr>
        <p:spPr>
          <a:xfrm>
            <a:off x="12035869" y="236939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0" name="object 4090"/>
          <p:cNvSpPr/>
          <p:nvPr/>
        </p:nvSpPr>
        <p:spPr>
          <a:xfrm>
            <a:off x="12035869" y="2443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1" name="object 4091"/>
          <p:cNvSpPr/>
          <p:nvPr/>
        </p:nvSpPr>
        <p:spPr>
          <a:xfrm>
            <a:off x="12035869" y="246767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2" name="object 4092"/>
          <p:cNvSpPr/>
          <p:nvPr/>
        </p:nvSpPr>
        <p:spPr>
          <a:xfrm>
            <a:off x="12035869" y="25412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3" name="object 4093"/>
          <p:cNvSpPr/>
          <p:nvPr/>
        </p:nvSpPr>
        <p:spPr>
          <a:xfrm>
            <a:off x="12035869" y="256582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4" name="object 4094"/>
          <p:cNvSpPr/>
          <p:nvPr/>
        </p:nvSpPr>
        <p:spPr>
          <a:xfrm>
            <a:off x="12035869" y="2639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5" name="object 4095"/>
          <p:cNvSpPr/>
          <p:nvPr/>
        </p:nvSpPr>
        <p:spPr>
          <a:xfrm>
            <a:off x="12035869" y="266410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6" name="object 4096"/>
          <p:cNvSpPr/>
          <p:nvPr/>
        </p:nvSpPr>
        <p:spPr>
          <a:xfrm>
            <a:off x="12035869" y="2737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7" name="object 4097"/>
          <p:cNvSpPr/>
          <p:nvPr/>
        </p:nvSpPr>
        <p:spPr>
          <a:xfrm>
            <a:off x="12035869" y="276238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8" name="object 4098"/>
          <p:cNvSpPr/>
          <p:nvPr/>
        </p:nvSpPr>
        <p:spPr>
          <a:xfrm>
            <a:off x="12035869" y="2835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9" name="object 4099"/>
          <p:cNvSpPr/>
          <p:nvPr/>
        </p:nvSpPr>
        <p:spPr>
          <a:xfrm>
            <a:off x="12035869" y="286052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0" name="object 4100"/>
          <p:cNvSpPr/>
          <p:nvPr/>
        </p:nvSpPr>
        <p:spPr>
          <a:xfrm>
            <a:off x="12035869" y="2934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1" name="object 4101"/>
          <p:cNvSpPr/>
          <p:nvPr/>
        </p:nvSpPr>
        <p:spPr>
          <a:xfrm>
            <a:off x="12035869" y="295880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2" name="object 4102"/>
          <p:cNvSpPr/>
          <p:nvPr/>
        </p:nvSpPr>
        <p:spPr>
          <a:xfrm>
            <a:off x="12035869" y="3032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3" name="object 4103"/>
          <p:cNvSpPr/>
          <p:nvPr/>
        </p:nvSpPr>
        <p:spPr>
          <a:xfrm>
            <a:off x="12035869" y="305708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4" name="object 4104"/>
          <p:cNvSpPr/>
          <p:nvPr/>
        </p:nvSpPr>
        <p:spPr>
          <a:xfrm>
            <a:off x="12035869" y="3130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5" name="object 4105"/>
          <p:cNvSpPr/>
          <p:nvPr/>
        </p:nvSpPr>
        <p:spPr>
          <a:xfrm>
            <a:off x="12035869" y="315536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6" name="object 4106"/>
          <p:cNvSpPr/>
          <p:nvPr/>
        </p:nvSpPr>
        <p:spPr>
          <a:xfrm>
            <a:off x="12035869" y="32289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7" name="object 4107"/>
          <p:cNvSpPr/>
          <p:nvPr/>
        </p:nvSpPr>
        <p:spPr>
          <a:xfrm>
            <a:off x="12035869" y="325351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8" name="object 4108"/>
          <p:cNvSpPr/>
          <p:nvPr/>
        </p:nvSpPr>
        <p:spPr>
          <a:xfrm>
            <a:off x="12035869" y="3327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9" name="object 4109"/>
          <p:cNvSpPr/>
          <p:nvPr/>
        </p:nvSpPr>
        <p:spPr>
          <a:xfrm>
            <a:off x="12035869" y="33517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0" name="object 4110"/>
          <p:cNvSpPr/>
          <p:nvPr/>
        </p:nvSpPr>
        <p:spPr>
          <a:xfrm>
            <a:off x="12035869" y="3425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1" name="object 4111"/>
          <p:cNvSpPr/>
          <p:nvPr/>
        </p:nvSpPr>
        <p:spPr>
          <a:xfrm>
            <a:off x="12035869" y="34500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2" name="object 4112"/>
          <p:cNvSpPr/>
          <p:nvPr/>
        </p:nvSpPr>
        <p:spPr>
          <a:xfrm>
            <a:off x="12035869" y="35237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3" name="object 4113"/>
          <p:cNvSpPr/>
          <p:nvPr/>
        </p:nvSpPr>
        <p:spPr>
          <a:xfrm>
            <a:off x="12035869" y="354821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4" name="object 4114"/>
          <p:cNvSpPr/>
          <p:nvPr/>
        </p:nvSpPr>
        <p:spPr>
          <a:xfrm>
            <a:off x="12035869" y="3621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5" name="object 4115"/>
          <p:cNvSpPr/>
          <p:nvPr/>
        </p:nvSpPr>
        <p:spPr>
          <a:xfrm>
            <a:off x="12035869" y="36464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6" name="object 4116"/>
          <p:cNvSpPr/>
          <p:nvPr/>
        </p:nvSpPr>
        <p:spPr>
          <a:xfrm>
            <a:off x="12035869" y="3720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7" name="object 4117"/>
          <p:cNvSpPr/>
          <p:nvPr/>
        </p:nvSpPr>
        <p:spPr>
          <a:xfrm>
            <a:off x="12035869" y="37447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8" name="object 4118"/>
          <p:cNvSpPr/>
          <p:nvPr/>
        </p:nvSpPr>
        <p:spPr>
          <a:xfrm>
            <a:off x="12035869" y="38184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9" name="object 4119"/>
          <p:cNvSpPr/>
          <p:nvPr/>
        </p:nvSpPr>
        <p:spPr>
          <a:xfrm>
            <a:off x="12035869" y="38430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0" name="object 4120"/>
          <p:cNvSpPr/>
          <p:nvPr/>
        </p:nvSpPr>
        <p:spPr>
          <a:xfrm>
            <a:off x="12035869" y="3916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1" name="object 4121"/>
          <p:cNvSpPr/>
          <p:nvPr/>
        </p:nvSpPr>
        <p:spPr>
          <a:xfrm>
            <a:off x="12035869" y="394120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2" name="object 4122"/>
          <p:cNvSpPr/>
          <p:nvPr/>
        </p:nvSpPr>
        <p:spPr>
          <a:xfrm>
            <a:off x="12035869" y="40149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3" name="object 4123"/>
          <p:cNvSpPr/>
          <p:nvPr/>
        </p:nvSpPr>
        <p:spPr>
          <a:xfrm>
            <a:off x="12035869" y="40394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4" name="object 4124"/>
          <p:cNvSpPr/>
          <p:nvPr/>
        </p:nvSpPr>
        <p:spPr>
          <a:xfrm>
            <a:off x="12035869" y="4113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5" name="object 4125"/>
          <p:cNvSpPr/>
          <p:nvPr/>
        </p:nvSpPr>
        <p:spPr>
          <a:xfrm>
            <a:off x="12035869" y="413776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6" name="object 4126"/>
          <p:cNvSpPr/>
          <p:nvPr/>
        </p:nvSpPr>
        <p:spPr>
          <a:xfrm>
            <a:off x="12035869" y="42114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7" name="object 4127"/>
          <p:cNvSpPr/>
          <p:nvPr/>
        </p:nvSpPr>
        <p:spPr>
          <a:xfrm>
            <a:off x="12035869" y="42360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8" name="object 4128"/>
          <p:cNvSpPr/>
          <p:nvPr/>
        </p:nvSpPr>
        <p:spPr>
          <a:xfrm>
            <a:off x="12035869" y="4309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9" name="object 4129"/>
          <p:cNvSpPr/>
          <p:nvPr/>
        </p:nvSpPr>
        <p:spPr>
          <a:xfrm>
            <a:off x="12035869" y="433419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0" name="object 4130"/>
          <p:cNvSpPr/>
          <p:nvPr/>
        </p:nvSpPr>
        <p:spPr>
          <a:xfrm>
            <a:off x="12035869" y="44079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1" name="object 4131"/>
          <p:cNvSpPr/>
          <p:nvPr/>
        </p:nvSpPr>
        <p:spPr>
          <a:xfrm>
            <a:off x="12035869" y="443247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2" name="object 4132"/>
          <p:cNvSpPr/>
          <p:nvPr/>
        </p:nvSpPr>
        <p:spPr>
          <a:xfrm>
            <a:off x="12035869" y="45061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3" name="object 4133"/>
          <p:cNvSpPr/>
          <p:nvPr/>
        </p:nvSpPr>
        <p:spPr>
          <a:xfrm>
            <a:off x="12035869" y="453075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4" name="object 4134"/>
          <p:cNvSpPr/>
          <p:nvPr/>
        </p:nvSpPr>
        <p:spPr>
          <a:xfrm>
            <a:off x="12035869" y="4604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5" name="object 4135"/>
          <p:cNvSpPr/>
          <p:nvPr/>
        </p:nvSpPr>
        <p:spPr>
          <a:xfrm>
            <a:off x="12035869" y="462889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6" name="object 4136"/>
          <p:cNvSpPr/>
          <p:nvPr/>
        </p:nvSpPr>
        <p:spPr>
          <a:xfrm>
            <a:off x="12035869" y="4702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7" name="object 4137"/>
          <p:cNvSpPr/>
          <p:nvPr/>
        </p:nvSpPr>
        <p:spPr>
          <a:xfrm>
            <a:off x="12035869" y="472717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8" name="object 4138"/>
          <p:cNvSpPr/>
          <p:nvPr/>
        </p:nvSpPr>
        <p:spPr>
          <a:xfrm>
            <a:off x="12035869" y="48008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9" name="object 4139"/>
          <p:cNvSpPr/>
          <p:nvPr/>
        </p:nvSpPr>
        <p:spPr>
          <a:xfrm>
            <a:off x="12035869" y="482545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0" name="object 4140"/>
          <p:cNvSpPr/>
          <p:nvPr/>
        </p:nvSpPr>
        <p:spPr>
          <a:xfrm>
            <a:off x="12035869" y="48991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1" name="object 4141"/>
          <p:cNvSpPr/>
          <p:nvPr/>
        </p:nvSpPr>
        <p:spPr>
          <a:xfrm>
            <a:off x="12035869" y="492373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2" name="object 4142"/>
          <p:cNvSpPr/>
          <p:nvPr/>
        </p:nvSpPr>
        <p:spPr>
          <a:xfrm>
            <a:off x="12035869" y="4997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3" name="object 4143"/>
          <p:cNvSpPr/>
          <p:nvPr/>
        </p:nvSpPr>
        <p:spPr>
          <a:xfrm>
            <a:off x="12035869" y="502188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4" name="object 4144"/>
          <p:cNvSpPr/>
          <p:nvPr/>
        </p:nvSpPr>
        <p:spPr>
          <a:xfrm>
            <a:off x="12035869" y="50955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5" name="object 4145"/>
          <p:cNvSpPr/>
          <p:nvPr/>
        </p:nvSpPr>
        <p:spPr>
          <a:xfrm>
            <a:off x="12035869" y="512016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6" name="object 4146"/>
          <p:cNvSpPr/>
          <p:nvPr/>
        </p:nvSpPr>
        <p:spPr>
          <a:xfrm>
            <a:off x="12035869" y="51938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7" name="object 4147"/>
          <p:cNvSpPr/>
          <p:nvPr/>
        </p:nvSpPr>
        <p:spPr>
          <a:xfrm>
            <a:off x="12035869" y="52184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8" name="object 4148"/>
          <p:cNvSpPr/>
          <p:nvPr/>
        </p:nvSpPr>
        <p:spPr>
          <a:xfrm>
            <a:off x="12035869" y="5292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9" name="object 4149"/>
          <p:cNvSpPr/>
          <p:nvPr/>
        </p:nvSpPr>
        <p:spPr>
          <a:xfrm>
            <a:off x="12035869" y="531658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0" name="object 4150"/>
          <p:cNvSpPr/>
          <p:nvPr/>
        </p:nvSpPr>
        <p:spPr>
          <a:xfrm>
            <a:off x="2775188" y="4895621"/>
            <a:ext cx="327025" cy="379730"/>
          </a:xfrm>
          <a:custGeom>
            <a:avLst/>
            <a:gdLst/>
            <a:ahLst/>
            <a:cxnLst/>
            <a:rect l="l" t="t" r="r" b="b"/>
            <a:pathLst>
              <a:path w="327025" h="379729">
                <a:moveTo>
                  <a:pt x="1777" y="0"/>
                </a:moveTo>
                <a:lnTo>
                  <a:pt x="606" y="14085"/>
                </a:lnTo>
                <a:lnTo>
                  <a:pt x="15" y="28152"/>
                </a:lnTo>
                <a:lnTo>
                  <a:pt x="0" y="42185"/>
                </a:lnTo>
                <a:lnTo>
                  <a:pt x="554" y="56166"/>
                </a:lnTo>
                <a:lnTo>
                  <a:pt x="5588" y="97636"/>
                </a:lnTo>
                <a:lnTo>
                  <a:pt x="15567" y="138052"/>
                </a:lnTo>
                <a:lnTo>
                  <a:pt x="30353" y="176967"/>
                </a:lnTo>
                <a:lnTo>
                  <a:pt x="49807" y="213937"/>
                </a:lnTo>
                <a:lnTo>
                  <a:pt x="73788" y="248516"/>
                </a:lnTo>
                <a:lnTo>
                  <a:pt x="101987" y="280084"/>
                </a:lnTo>
                <a:lnTo>
                  <a:pt x="133560" y="307726"/>
                </a:lnTo>
                <a:lnTo>
                  <a:pt x="168047" y="331189"/>
                </a:lnTo>
                <a:lnTo>
                  <a:pt x="205031" y="350267"/>
                </a:lnTo>
                <a:lnTo>
                  <a:pt x="244091" y="364757"/>
                </a:lnTo>
                <a:lnTo>
                  <a:pt x="284810" y="374451"/>
                </a:lnTo>
                <a:lnTo>
                  <a:pt x="312671" y="378149"/>
                </a:lnTo>
                <a:lnTo>
                  <a:pt x="326770" y="3791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1" name="object 4151"/>
          <p:cNvSpPr/>
          <p:nvPr/>
        </p:nvSpPr>
        <p:spPr>
          <a:xfrm>
            <a:off x="2760501" y="4894103"/>
            <a:ext cx="340995" cy="395605"/>
          </a:xfrm>
          <a:custGeom>
            <a:avLst/>
            <a:gdLst/>
            <a:ahLst/>
            <a:cxnLst/>
            <a:rect l="l" t="t" r="r" b="b"/>
            <a:pathLst>
              <a:path w="340994" h="395604">
                <a:moveTo>
                  <a:pt x="1853" y="0"/>
                </a:moveTo>
                <a:lnTo>
                  <a:pt x="632" y="14687"/>
                </a:lnTo>
                <a:lnTo>
                  <a:pt x="16" y="29355"/>
                </a:lnTo>
                <a:lnTo>
                  <a:pt x="0" y="43988"/>
                </a:lnTo>
                <a:lnTo>
                  <a:pt x="578" y="58566"/>
                </a:lnTo>
                <a:lnTo>
                  <a:pt x="5827" y="101809"/>
                </a:lnTo>
                <a:lnTo>
                  <a:pt x="16234" y="143951"/>
                </a:lnTo>
                <a:lnTo>
                  <a:pt x="31654" y="184527"/>
                </a:lnTo>
                <a:lnTo>
                  <a:pt x="51940" y="223074"/>
                </a:lnTo>
                <a:lnTo>
                  <a:pt x="76948" y="259127"/>
                </a:lnTo>
                <a:lnTo>
                  <a:pt x="106349" y="292039"/>
                </a:lnTo>
                <a:lnTo>
                  <a:pt x="139266" y="320860"/>
                </a:lnTo>
                <a:lnTo>
                  <a:pt x="175224" y="345324"/>
                </a:lnTo>
                <a:lnTo>
                  <a:pt x="213784" y="365216"/>
                </a:lnTo>
                <a:lnTo>
                  <a:pt x="254513" y="380322"/>
                </a:lnTo>
                <a:lnTo>
                  <a:pt x="296972" y="390430"/>
                </a:lnTo>
                <a:lnTo>
                  <a:pt x="326025" y="394286"/>
                </a:lnTo>
                <a:lnTo>
                  <a:pt x="340727" y="3953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2" name="object 4152"/>
          <p:cNvSpPr/>
          <p:nvPr/>
        </p:nvSpPr>
        <p:spPr>
          <a:xfrm>
            <a:off x="3114416" y="5347767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3" name="object 4153"/>
          <p:cNvSpPr txBox="1"/>
          <p:nvPr/>
        </p:nvSpPr>
        <p:spPr>
          <a:xfrm>
            <a:off x="3151744" y="5375335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3558145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5" name="object 4155"/>
          <p:cNvSpPr/>
          <p:nvPr/>
        </p:nvSpPr>
        <p:spPr>
          <a:xfrm>
            <a:off x="4037126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6" name="object 4156"/>
          <p:cNvSpPr/>
          <p:nvPr/>
        </p:nvSpPr>
        <p:spPr>
          <a:xfrm>
            <a:off x="4814419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7" name="object 4157"/>
          <p:cNvSpPr/>
          <p:nvPr/>
        </p:nvSpPr>
        <p:spPr>
          <a:xfrm>
            <a:off x="5599189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8" name="object 4158"/>
          <p:cNvSpPr/>
          <p:nvPr/>
        </p:nvSpPr>
        <p:spPr>
          <a:xfrm>
            <a:off x="6380220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9" name="object 4159"/>
          <p:cNvSpPr/>
          <p:nvPr/>
        </p:nvSpPr>
        <p:spPr>
          <a:xfrm>
            <a:off x="10472457" y="534683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0" name="object 4160"/>
          <p:cNvSpPr/>
          <p:nvPr/>
        </p:nvSpPr>
        <p:spPr>
          <a:xfrm>
            <a:off x="3114416" y="1217606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1" name="object 4161"/>
          <p:cNvSpPr/>
          <p:nvPr/>
        </p:nvSpPr>
        <p:spPr>
          <a:xfrm>
            <a:off x="3558145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2" name="object 4162"/>
          <p:cNvSpPr/>
          <p:nvPr/>
        </p:nvSpPr>
        <p:spPr>
          <a:xfrm>
            <a:off x="4037126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3" name="object 4163"/>
          <p:cNvSpPr/>
          <p:nvPr/>
        </p:nvSpPr>
        <p:spPr>
          <a:xfrm>
            <a:off x="4814419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4" name="object 4164"/>
          <p:cNvSpPr/>
          <p:nvPr/>
        </p:nvSpPr>
        <p:spPr>
          <a:xfrm>
            <a:off x="5599189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4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5" name="object 4165"/>
          <p:cNvSpPr/>
          <p:nvPr/>
        </p:nvSpPr>
        <p:spPr>
          <a:xfrm>
            <a:off x="6380220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6" name="object 4166"/>
          <p:cNvSpPr/>
          <p:nvPr/>
        </p:nvSpPr>
        <p:spPr>
          <a:xfrm>
            <a:off x="7634758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7" name="object 4167"/>
          <p:cNvSpPr/>
          <p:nvPr/>
        </p:nvSpPr>
        <p:spPr>
          <a:xfrm>
            <a:off x="8415790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8" name="object 4168"/>
          <p:cNvSpPr/>
          <p:nvPr/>
        </p:nvSpPr>
        <p:spPr>
          <a:xfrm>
            <a:off x="9196820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9" name="object 4169"/>
          <p:cNvSpPr/>
          <p:nvPr/>
        </p:nvSpPr>
        <p:spPr>
          <a:xfrm>
            <a:off x="10472457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0" name="object 4170"/>
          <p:cNvSpPr/>
          <p:nvPr/>
        </p:nvSpPr>
        <p:spPr>
          <a:xfrm>
            <a:off x="9690357" y="1224151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1" name="object 4171"/>
          <p:cNvSpPr/>
          <p:nvPr/>
        </p:nvSpPr>
        <p:spPr>
          <a:xfrm>
            <a:off x="6745565" y="1216672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2" name="object 4172"/>
          <p:cNvSpPr/>
          <p:nvPr/>
        </p:nvSpPr>
        <p:spPr>
          <a:xfrm>
            <a:off x="11082033" y="3326218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3" name="object 4173"/>
          <p:cNvSpPr/>
          <p:nvPr/>
        </p:nvSpPr>
        <p:spPr>
          <a:xfrm>
            <a:off x="11082033" y="3861549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4" name="object 4174"/>
          <p:cNvSpPr/>
          <p:nvPr/>
        </p:nvSpPr>
        <p:spPr>
          <a:xfrm>
            <a:off x="11082033" y="439207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5" name="object 4175"/>
          <p:cNvSpPr/>
          <p:nvPr/>
        </p:nvSpPr>
        <p:spPr>
          <a:xfrm>
            <a:off x="11082033" y="484488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6" name="object 4176"/>
          <p:cNvSpPr/>
          <p:nvPr/>
        </p:nvSpPr>
        <p:spPr>
          <a:xfrm>
            <a:off x="11082033" y="4992303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7" name="object 4177"/>
          <p:cNvSpPr/>
          <p:nvPr/>
        </p:nvSpPr>
        <p:spPr>
          <a:xfrm>
            <a:off x="11082033" y="2649875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8" name="object 4178"/>
          <p:cNvSpPr/>
          <p:nvPr/>
        </p:nvSpPr>
        <p:spPr>
          <a:xfrm>
            <a:off x="11082033" y="2084633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9" name="object 4179"/>
          <p:cNvSpPr/>
          <p:nvPr/>
        </p:nvSpPr>
        <p:spPr>
          <a:xfrm>
            <a:off x="11082033" y="1571334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30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0" name="object 4180"/>
          <p:cNvSpPr/>
          <p:nvPr/>
        </p:nvSpPr>
        <p:spPr>
          <a:xfrm>
            <a:off x="3300041" y="5266916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4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1" name="object 4181"/>
          <p:cNvSpPr/>
          <p:nvPr/>
        </p:nvSpPr>
        <p:spPr>
          <a:xfrm>
            <a:off x="3228601" y="5276264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462" y="0"/>
                </a:lnTo>
                <a:lnTo>
                  <a:pt x="12280" y="5740"/>
                </a:lnTo>
                <a:lnTo>
                  <a:pt x="0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2" name="object 4182"/>
          <p:cNvSpPr/>
          <p:nvPr/>
        </p:nvSpPr>
        <p:spPr>
          <a:xfrm>
            <a:off x="3322608" y="5275328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48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3" name="object 4183"/>
          <p:cNvSpPr/>
          <p:nvPr/>
        </p:nvSpPr>
        <p:spPr>
          <a:xfrm>
            <a:off x="3141005" y="5154611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4" name="object 4184"/>
          <p:cNvSpPr/>
          <p:nvPr/>
        </p:nvSpPr>
        <p:spPr>
          <a:xfrm>
            <a:off x="3287355" y="5201484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5" name="object 4185"/>
          <p:cNvSpPr/>
          <p:nvPr/>
        </p:nvSpPr>
        <p:spPr>
          <a:xfrm>
            <a:off x="3290159" y="5196406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6" name="object 4186"/>
          <p:cNvSpPr/>
          <p:nvPr/>
        </p:nvSpPr>
        <p:spPr>
          <a:xfrm>
            <a:off x="3269329" y="517010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7" name="object 4187"/>
          <p:cNvSpPr/>
          <p:nvPr/>
        </p:nvSpPr>
        <p:spPr>
          <a:xfrm>
            <a:off x="3243155" y="5157147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8" name="object 4188"/>
          <p:cNvSpPr/>
          <p:nvPr/>
        </p:nvSpPr>
        <p:spPr>
          <a:xfrm>
            <a:off x="3148209" y="5151405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9" name="object 4189"/>
          <p:cNvSpPr/>
          <p:nvPr/>
        </p:nvSpPr>
        <p:spPr>
          <a:xfrm>
            <a:off x="3110957" y="5174646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0" name="object 4190"/>
          <p:cNvSpPr/>
          <p:nvPr/>
        </p:nvSpPr>
        <p:spPr>
          <a:xfrm>
            <a:off x="3082913" y="5210036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1" name="object 4191"/>
          <p:cNvSpPr/>
          <p:nvPr/>
        </p:nvSpPr>
        <p:spPr>
          <a:xfrm>
            <a:off x="3067429" y="5258903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20">
                <a:moveTo>
                  <a:pt x="57150" y="0"/>
                </a:moveTo>
                <a:lnTo>
                  <a:pt x="25641" y="14160"/>
                </a:lnTo>
                <a:lnTo>
                  <a:pt x="0" y="200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2" name="object 4192"/>
          <p:cNvSpPr/>
          <p:nvPr/>
        </p:nvSpPr>
        <p:spPr>
          <a:xfrm>
            <a:off x="3068496" y="5290413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5" h="6985">
                <a:moveTo>
                  <a:pt x="14554" y="64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3" name="object 4193"/>
          <p:cNvSpPr/>
          <p:nvPr/>
        </p:nvSpPr>
        <p:spPr>
          <a:xfrm>
            <a:off x="3067966" y="5281205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27"/>
                </a:lnTo>
                <a:lnTo>
                  <a:pt x="26034" y="0"/>
                </a:lnTo>
                <a:lnTo>
                  <a:pt x="8534" y="160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4" name="object 4194"/>
          <p:cNvSpPr/>
          <p:nvPr/>
        </p:nvSpPr>
        <p:spPr>
          <a:xfrm>
            <a:off x="3069825" y="5295760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5" h="5714">
                <a:moveTo>
                  <a:pt x="33121" y="5473"/>
                </a:moveTo>
                <a:lnTo>
                  <a:pt x="22174" y="0"/>
                </a:lnTo>
                <a:lnTo>
                  <a:pt x="13220" y="1066"/>
                </a:lnTo>
                <a:lnTo>
                  <a:pt x="0" y="26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5" name="object 4195"/>
          <p:cNvSpPr/>
          <p:nvPr/>
        </p:nvSpPr>
        <p:spPr>
          <a:xfrm>
            <a:off x="3073436" y="5304438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9613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6" name="object 4196"/>
          <p:cNvSpPr/>
          <p:nvPr/>
        </p:nvSpPr>
        <p:spPr>
          <a:xfrm>
            <a:off x="3091996" y="534463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606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7" name="object 4197"/>
          <p:cNvSpPr/>
          <p:nvPr/>
        </p:nvSpPr>
        <p:spPr>
          <a:xfrm>
            <a:off x="3095335" y="5329275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8" name="object 4198"/>
          <p:cNvSpPr/>
          <p:nvPr/>
        </p:nvSpPr>
        <p:spPr>
          <a:xfrm>
            <a:off x="3107620" y="536372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9" name="object 4199"/>
          <p:cNvSpPr/>
          <p:nvPr/>
        </p:nvSpPr>
        <p:spPr>
          <a:xfrm>
            <a:off x="3109885" y="5280402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701"/>
                </a:lnTo>
                <a:lnTo>
                  <a:pt x="19634" y="35788"/>
                </a:lnTo>
                <a:lnTo>
                  <a:pt x="15100" y="50342"/>
                </a:lnTo>
                <a:lnTo>
                  <a:pt x="7353" y="69037"/>
                </a:lnTo>
                <a:lnTo>
                  <a:pt x="0" y="882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0" name="object 4200"/>
          <p:cNvSpPr/>
          <p:nvPr/>
        </p:nvSpPr>
        <p:spPr>
          <a:xfrm>
            <a:off x="3155024" y="5357718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80" h="38100">
                <a:moveTo>
                  <a:pt x="17627" y="0"/>
                </a:moveTo>
                <a:lnTo>
                  <a:pt x="5740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1" name="object 4201"/>
          <p:cNvSpPr/>
          <p:nvPr/>
        </p:nvSpPr>
        <p:spPr>
          <a:xfrm>
            <a:off x="3183469" y="5301900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38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2" name="object 4202"/>
          <p:cNvSpPr/>
          <p:nvPr/>
        </p:nvSpPr>
        <p:spPr>
          <a:xfrm>
            <a:off x="3208171" y="5377481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30" h="23495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3" name="object 4203"/>
          <p:cNvSpPr/>
          <p:nvPr/>
        </p:nvSpPr>
        <p:spPr>
          <a:xfrm>
            <a:off x="3311525" y="5312984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946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4" name="object 4204"/>
          <p:cNvSpPr/>
          <p:nvPr/>
        </p:nvSpPr>
        <p:spPr>
          <a:xfrm>
            <a:off x="3074907" y="5227796"/>
            <a:ext cx="38735" cy="17780"/>
          </a:xfrm>
          <a:custGeom>
            <a:avLst/>
            <a:gdLst/>
            <a:ahLst/>
            <a:cxnLst/>
            <a:rect l="l" t="t" r="r" b="b"/>
            <a:pathLst>
              <a:path w="38735" h="17779">
                <a:moveTo>
                  <a:pt x="38188" y="17754"/>
                </a:moveTo>
                <a:lnTo>
                  <a:pt x="22301" y="58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5" name="object 4205"/>
          <p:cNvSpPr/>
          <p:nvPr/>
        </p:nvSpPr>
        <p:spPr>
          <a:xfrm>
            <a:off x="3077709" y="522070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6" name="object 4206"/>
          <p:cNvSpPr/>
          <p:nvPr/>
        </p:nvSpPr>
        <p:spPr>
          <a:xfrm>
            <a:off x="3072364" y="5233666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7" name="object 4207"/>
          <p:cNvSpPr/>
          <p:nvPr/>
        </p:nvSpPr>
        <p:spPr>
          <a:xfrm>
            <a:off x="3069963" y="5239809"/>
            <a:ext cx="64135" cy="6350"/>
          </a:xfrm>
          <a:custGeom>
            <a:avLst/>
            <a:gdLst/>
            <a:ahLst/>
            <a:cxnLst/>
            <a:rect l="l" t="t" r="r" b="b"/>
            <a:pathLst>
              <a:path w="64135" h="6350">
                <a:moveTo>
                  <a:pt x="63830" y="0"/>
                </a:moveTo>
                <a:lnTo>
                  <a:pt x="52209" y="6273"/>
                </a:lnTo>
                <a:lnTo>
                  <a:pt x="0" y="5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8" name="object 4208"/>
          <p:cNvSpPr/>
          <p:nvPr/>
        </p:nvSpPr>
        <p:spPr>
          <a:xfrm>
            <a:off x="3069164" y="5249156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69" h="10160">
                <a:moveTo>
                  <a:pt x="102819" y="9347"/>
                </a:moveTo>
                <a:lnTo>
                  <a:pt x="29641" y="9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9" name="object 4209"/>
          <p:cNvSpPr/>
          <p:nvPr/>
        </p:nvSpPr>
        <p:spPr>
          <a:xfrm>
            <a:off x="3068495" y="5253827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1762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0" name="object 4210"/>
          <p:cNvSpPr/>
          <p:nvPr/>
        </p:nvSpPr>
        <p:spPr>
          <a:xfrm>
            <a:off x="3067299" y="5267321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1" name="object 4211"/>
          <p:cNvSpPr/>
          <p:nvPr/>
        </p:nvSpPr>
        <p:spPr>
          <a:xfrm>
            <a:off x="3067295" y="5259170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2" name="object 4212"/>
          <p:cNvSpPr/>
          <p:nvPr/>
        </p:nvSpPr>
        <p:spPr>
          <a:xfrm>
            <a:off x="3067297" y="5269052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3" name="object 4213"/>
          <p:cNvSpPr/>
          <p:nvPr/>
        </p:nvSpPr>
        <p:spPr>
          <a:xfrm>
            <a:off x="3087060" y="5305106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4" h="36195">
                <a:moveTo>
                  <a:pt x="48602" y="0"/>
                </a:moveTo>
                <a:lnTo>
                  <a:pt x="19494" y="8140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4" name="object 4214"/>
          <p:cNvSpPr/>
          <p:nvPr/>
        </p:nvSpPr>
        <p:spPr>
          <a:xfrm>
            <a:off x="3116295" y="5331411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5" name="object 4215"/>
          <p:cNvSpPr/>
          <p:nvPr/>
        </p:nvSpPr>
        <p:spPr>
          <a:xfrm>
            <a:off x="3118036" y="5369602"/>
            <a:ext cx="1270" cy="6985"/>
          </a:xfrm>
          <a:custGeom>
            <a:avLst/>
            <a:gdLst/>
            <a:ahLst/>
            <a:cxnLst/>
            <a:rect l="l" t="t" r="r" b="b"/>
            <a:pathLst>
              <a:path w="1269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6" name="object 4216"/>
          <p:cNvSpPr/>
          <p:nvPr/>
        </p:nvSpPr>
        <p:spPr>
          <a:xfrm>
            <a:off x="3125250" y="5352643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7" name="object 4217"/>
          <p:cNvSpPr/>
          <p:nvPr/>
        </p:nvSpPr>
        <p:spPr>
          <a:xfrm>
            <a:off x="3129520" y="5371338"/>
            <a:ext cx="1270" cy="12700"/>
          </a:xfrm>
          <a:custGeom>
            <a:avLst/>
            <a:gdLst/>
            <a:ahLst/>
            <a:cxnLst/>
            <a:rect l="l" t="t" r="r" b="b"/>
            <a:pathLst>
              <a:path w="1269" h="12700">
                <a:moveTo>
                  <a:pt x="0" y="0"/>
                </a:moveTo>
                <a:lnTo>
                  <a:pt x="1206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8" name="object 4218"/>
          <p:cNvSpPr/>
          <p:nvPr/>
        </p:nvSpPr>
        <p:spPr>
          <a:xfrm>
            <a:off x="3137530" y="5372006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17360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9" name="object 4219"/>
          <p:cNvSpPr/>
          <p:nvPr/>
        </p:nvSpPr>
        <p:spPr>
          <a:xfrm>
            <a:off x="3148214" y="5384424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0" name="object 4220"/>
          <p:cNvSpPr/>
          <p:nvPr/>
        </p:nvSpPr>
        <p:spPr>
          <a:xfrm>
            <a:off x="3160767" y="5373742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006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1" name="object 4221"/>
          <p:cNvSpPr/>
          <p:nvPr/>
        </p:nvSpPr>
        <p:spPr>
          <a:xfrm>
            <a:off x="3166910" y="5337154"/>
            <a:ext cx="6985" cy="62865"/>
          </a:xfrm>
          <a:custGeom>
            <a:avLst/>
            <a:gdLst/>
            <a:ahLst/>
            <a:cxnLst/>
            <a:rect l="l" t="t" r="r" b="b"/>
            <a:pathLst>
              <a:path w="6985" h="62864">
                <a:moveTo>
                  <a:pt x="0" y="0"/>
                </a:moveTo>
                <a:lnTo>
                  <a:pt x="6413" y="11620"/>
                </a:lnTo>
                <a:lnTo>
                  <a:pt x="6273" y="11747"/>
                </a:lnTo>
                <a:lnTo>
                  <a:pt x="5346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2" name="object 4222"/>
          <p:cNvSpPr/>
          <p:nvPr/>
        </p:nvSpPr>
        <p:spPr>
          <a:xfrm>
            <a:off x="3180927" y="5367199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3" name="object 4223"/>
          <p:cNvSpPr/>
          <p:nvPr/>
        </p:nvSpPr>
        <p:spPr>
          <a:xfrm>
            <a:off x="3181597" y="5392296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4" h="10160">
                <a:moveTo>
                  <a:pt x="0" y="139"/>
                </a:moveTo>
                <a:lnTo>
                  <a:pt x="0" y="0"/>
                </a:lnTo>
                <a:lnTo>
                  <a:pt x="4000" y="96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4" name="object 4224"/>
          <p:cNvSpPr/>
          <p:nvPr/>
        </p:nvSpPr>
        <p:spPr>
          <a:xfrm>
            <a:off x="3203892" y="5367599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5" name="object 4225"/>
          <p:cNvSpPr/>
          <p:nvPr/>
        </p:nvSpPr>
        <p:spPr>
          <a:xfrm>
            <a:off x="3211245" y="5390032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6" name="object 4226"/>
          <p:cNvSpPr/>
          <p:nvPr/>
        </p:nvSpPr>
        <p:spPr>
          <a:xfrm>
            <a:off x="3237020" y="5378682"/>
            <a:ext cx="635" cy="17780"/>
          </a:xfrm>
          <a:custGeom>
            <a:avLst/>
            <a:gdLst/>
            <a:ahLst/>
            <a:cxnLst/>
            <a:rect l="l" t="t" r="r" b="b"/>
            <a:pathLst>
              <a:path w="635" h="17779">
                <a:moveTo>
                  <a:pt x="126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7" name="object 4227"/>
          <p:cNvSpPr/>
          <p:nvPr/>
        </p:nvSpPr>
        <p:spPr>
          <a:xfrm>
            <a:off x="3259580" y="5372940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8" name="object 4228"/>
          <p:cNvSpPr/>
          <p:nvPr/>
        </p:nvSpPr>
        <p:spPr>
          <a:xfrm>
            <a:off x="3260115" y="5328741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20" y="27774"/>
                </a:lnTo>
                <a:lnTo>
                  <a:pt x="15087" y="480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9" name="object 4229"/>
          <p:cNvSpPr/>
          <p:nvPr/>
        </p:nvSpPr>
        <p:spPr>
          <a:xfrm>
            <a:off x="3271332" y="5361590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347" y="109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0" name="object 4230"/>
          <p:cNvSpPr/>
          <p:nvPr/>
        </p:nvSpPr>
        <p:spPr>
          <a:xfrm>
            <a:off x="3281614" y="5357985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1" name="object 4231"/>
          <p:cNvSpPr/>
          <p:nvPr/>
        </p:nvSpPr>
        <p:spPr>
          <a:xfrm>
            <a:off x="3269329" y="5356515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484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2" name="object 4232"/>
          <p:cNvSpPr/>
          <p:nvPr/>
        </p:nvSpPr>
        <p:spPr>
          <a:xfrm>
            <a:off x="3299106" y="5316056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3" name="object 4233"/>
          <p:cNvSpPr/>
          <p:nvPr/>
        </p:nvSpPr>
        <p:spPr>
          <a:xfrm>
            <a:off x="3284819" y="5298296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5">
                <a:moveTo>
                  <a:pt x="0" y="0"/>
                </a:moveTo>
                <a:lnTo>
                  <a:pt x="16027" y="11887"/>
                </a:lnTo>
                <a:lnTo>
                  <a:pt x="35648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4" name="object 4234"/>
          <p:cNvSpPr/>
          <p:nvPr/>
        </p:nvSpPr>
        <p:spPr>
          <a:xfrm>
            <a:off x="3300843" y="5308314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5" name="object 4235"/>
          <p:cNvSpPr/>
          <p:nvPr/>
        </p:nvSpPr>
        <p:spPr>
          <a:xfrm>
            <a:off x="3264254" y="5297624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6" name="object 4236"/>
          <p:cNvSpPr/>
          <p:nvPr/>
        </p:nvSpPr>
        <p:spPr>
          <a:xfrm>
            <a:off x="3304315" y="5242078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7" name="object 4237"/>
          <p:cNvSpPr/>
          <p:nvPr/>
        </p:nvSpPr>
        <p:spPr>
          <a:xfrm>
            <a:off x="3315263" y="5241006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8" name="object 4238"/>
          <p:cNvSpPr/>
          <p:nvPr/>
        </p:nvSpPr>
        <p:spPr>
          <a:xfrm>
            <a:off x="3308720" y="5235007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8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9" name="object 4239"/>
          <p:cNvSpPr/>
          <p:nvPr/>
        </p:nvSpPr>
        <p:spPr>
          <a:xfrm>
            <a:off x="3281079" y="5228590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4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0" name="object 4240"/>
          <p:cNvSpPr/>
          <p:nvPr/>
        </p:nvSpPr>
        <p:spPr>
          <a:xfrm>
            <a:off x="3305383" y="521830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673"/>
                </a:moveTo>
                <a:lnTo>
                  <a:pt x="109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1" name="object 4241"/>
          <p:cNvSpPr/>
          <p:nvPr/>
        </p:nvSpPr>
        <p:spPr>
          <a:xfrm>
            <a:off x="3297237" y="5212829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2" name="object 4242"/>
          <p:cNvSpPr/>
          <p:nvPr/>
        </p:nvSpPr>
        <p:spPr>
          <a:xfrm>
            <a:off x="3297103" y="520682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54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3" name="object 4243"/>
          <p:cNvSpPr/>
          <p:nvPr/>
        </p:nvSpPr>
        <p:spPr>
          <a:xfrm>
            <a:off x="3275872" y="5190397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3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4" name="object 4244"/>
          <p:cNvSpPr/>
          <p:nvPr/>
        </p:nvSpPr>
        <p:spPr>
          <a:xfrm>
            <a:off x="3273201" y="5177186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5" name="object 4245"/>
          <p:cNvSpPr/>
          <p:nvPr/>
        </p:nvSpPr>
        <p:spPr>
          <a:xfrm>
            <a:off x="3258780" y="5169039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827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6" name="object 4246"/>
          <p:cNvSpPr/>
          <p:nvPr/>
        </p:nvSpPr>
        <p:spPr>
          <a:xfrm>
            <a:off x="3268528" y="5164757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7" name="object 4247"/>
          <p:cNvSpPr/>
          <p:nvPr/>
        </p:nvSpPr>
        <p:spPr>
          <a:xfrm>
            <a:off x="3225397" y="5149673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80" h="36829">
                <a:moveTo>
                  <a:pt x="0" y="36322"/>
                </a:moveTo>
                <a:lnTo>
                  <a:pt x="11887" y="2043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8" name="object 4248"/>
          <p:cNvSpPr/>
          <p:nvPr/>
        </p:nvSpPr>
        <p:spPr>
          <a:xfrm>
            <a:off x="3235413" y="5147269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5" h="22860">
                <a:moveTo>
                  <a:pt x="186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9" name="object 4249"/>
          <p:cNvSpPr/>
          <p:nvPr/>
        </p:nvSpPr>
        <p:spPr>
          <a:xfrm>
            <a:off x="3224724" y="5144729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963"/>
                </a:moveTo>
                <a:lnTo>
                  <a:pt x="0" y="50342"/>
                </a:ln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0" name="object 4250"/>
          <p:cNvSpPr/>
          <p:nvPr/>
        </p:nvSpPr>
        <p:spPr>
          <a:xfrm>
            <a:off x="3213512" y="5142867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5" h="12064">
                <a:moveTo>
                  <a:pt x="0" y="1174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1" name="object 4251"/>
          <p:cNvSpPr/>
          <p:nvPr/>
        </p:nvSpPr>
        <p:spPr>
          <a:xfrm>
            <a:off x="3185203" y="5141795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2" name="object 4252"/>
          <p:cNvSpPr/>
          <p:nvPr/>
        </p:nvSpPr>
        <p:spPr>
          <a:xfrm>
            <a:off x="3196954" y="5141655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266" y="144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3" name="object 4253"/>
          <p:cNvSpPr/>
          <p:nvPr/>
        </p:nvSpPr>
        <p:spPr>
          <a:xfrm>
            <a:off x="3187072" y="514179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4" name="object 4254"/>
          <p:cNvSpPr/>
          <p:nvPr/>
        </p:nvSpPr>
        <p:spPr>
          <a:xfrm>
            <a:off x="3178263" y="5143136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5" name="object 4255"/>
          <p:cNvSpPr/>
          <p:nvPr/>
        </p:nvSpPr>
        <p:spPr>
          <a:xfrm>
            <a:off x="3118166" y="5168629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5" h="37464">
                <a:moveTo>
                  <a:pt x="1473" y="37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6" name="object 4256"/>
          <p:cNvSpPr/>
          <p:nvPr/>
        </p:nvSpPr>
        <p:spPr>
          <a:xfrm>
            <a:off x="3107615" y="5177721"/>
            <a:ext cx="1270" cy="17780"/>
          </a:xfrm>
          <a:custGeom>
            <a:avLst/>
            <a:gdLst/>
            <a:ahLst/>
            <a:cxnLst/>
            <a:rect l="l" t="t" r="r" b="b"/>
            <a:pathLst>
              <a:path w="1269" h="17779">
                <a:moveTo>
                  <a:pt x="673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7" name="object 4257"/>
          <p:cNvSpPr/>
          <p:nvPr/>
        </p:nvSpPr>
        <p:spPr>
          <a:xfrm>
            <a:off x="3098806" y="5186934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4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8" name="object 4258"/>
          <p:cNvSpPr/>
          <p:nvPr/>
        </p:nvSpPr>
        <p:spPr>
          <a:xfrm>
            <a:off x="3198557" y="5301900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30" h="66039">
                <a:moveTo>
                  <a:pt x="0" y="0"/>
                </a:moveTo>
                <a:lnTo>
                  <a:pt x="11214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9" name="object 4259"/>
          <p:cNvSpPr/>
          <p:nvPr/>
        </p:nvSpPr>
        <p:spPr>
          <a:xfrm>
            <a:off x="3151553" y="5152339"/>
            <a:ext cx="5080" cy="56515"/>
          </a:xfrm>
          <a:custGeom>
            <a:avLst/>
            <a:gdLst/>
            <a:ahLst/>
            <a:cxnLst/>
            <a:rect l="l" t="t" r="r" b="b"/>
            <a:pathLst>
              <a:path w="5080" h="56514">
                <a:moveTo>
                  <a:pt x="4673" y="56222"/>
                </a:moveTo>
                <a:lnTo>
                  <a:pt x="4546" y="216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0" name="object 4260"/>
          <p:cNvSpPr/>
          <p:nvPr/>
        </p:nvSpPr>
        <p:spPr>
          <a:xfrm>
            <a:off x="3128719" y="5159960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4287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1" name="object 4261"/>
          <p:cNvSpPr/>
          <p:nvPr/>
        </p:nvSpPr>
        <p:spPr>
          <a:xfrm>
            <a:off x="3139669" y="5153543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6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2" name="object 4262"/>
          <p:cNvSpPr/>
          <p:nvPr/>
        </p:nvSpPr>
        <p:spPr>
          <a:xfrm>
            <a:off x="3195886" y="5149009"/>
            <a:ext cx="22860" cy="53975"/>
          </a:xfrm>
          <a:custGeom>
            <a:avLst/>
            <a:gdLst/>
            <a:ahLst/>
            <a:cxnLst/>
            <a:rect l="l" t="t" r="r" b="b"/>
            <a:pathLst>
              <a:path w="22860" h="53975">
                <a:moveTo>
                  <a:pt x="0" y="53543"/>
                </a:moveTo>
                <a:lnTo>
                  <a:pt x="2933" y="47536"/>
                </a:lnTo>
                <a:lnTo>
                  <a:pt x="2400" y="42595"/>
                </a:lnTo>
                <a:lnTo>
                  <a:pt x="4800" y="19494"/>
                </a:lnTo>
                <a:lnTo>
                  <a:pt x="228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3" name="object 4263"/>
          <p:cNvSpPr/>
          <p:nvPr/>
        </p:nvSpPr>
        <p:spPr>
          <a:xfrm>
            <a:off x="3198423" y="5170639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30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4" name="object 4264"/>
          <p:cNvSpPr/>
          <p:nvPr/>
        </p:nvSpPr>
        <p:spPr>
          <a:xfrm>
            <a:off x="3242624" y="5335951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5" name="object 4265"/>
          <p:cNvSpPr/>
          <p:nvPr/>
        </p:nvSpPr>
        <p:spPr>
          <a:xfrm>
            <a:off x="3243022" y="5324602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154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6" name="object 4266"/>
          <p:cNvSpPr/>
          <p:nvPr/>
        </p:nvSpPr>
        <p:spPr>
          <a:xfrm>
            <a:off x="3230337" y="5370403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69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7" name="object 4267"/>
          <p:cNvSpPr/>
          <p:nvPr/>
        </p:nvSpPr>
        <p:spPr>
          <a:xfrm>
            <a:off x="3240084" y="5363860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60" h="29845">
                <a:moveTo>
                  <a:pt x="0" y="0"/>
                </a:moveTo>
                <a:lnTo>
                  <a:pt x="9613" y="29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8" name="object 4268"/>
          <p:cNvSpPr/>
          <p:nvPr/>
        </p:nvSpPr>
        <p:spPr>
          <a:xfrm>
            <a:off x="3244625" y="5377881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3081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9" name="object 4269"/>
          <p:cNvSpPr/>
          <p:nvPr/>
        </p:nvSpPr>
        <p:spPr>
          <a:xfrm>
            <a:off x="3218452" y="5344898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5908" y="2283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0" name="object 4270"/>
          <p:cNvSpPr/>
          <p:nvPr/>
        </p:nvSpPr>
        <p:spPr>
          <a:xfrm>
            <a:off x="3304447" y="5321931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1" name="object 4271"/>
          <p:cNvSpPr/>
          <p:nvPr/>
        </p:nvSpPr>
        <p:spPr>
          <a:xfrm>
            <a:off x="3308314" y="5298290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2" name="object 4272"/>
          <p:cNvSpPr/>
          <p:nvPr/>
        </p:nvSpPr>
        <p:spPr>
          <a:xfrm>
            <a:off x="3133928" y="5377346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3" name="object 4273"/>
          <p:cNvSpPr/>
          <p:nvPr/>
        </p:nvSpPr>
        <p:spPr>
          <a:xfrm>
            <a:off x="3162636" y="5381213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4" name="object 4274"/>
          <p:cNvSpPr/>
          <p:nvPr/>
        </p:nvSpPr>
        <p:spPr>
          <a:xfrm>
            <a:off x="3091467" y="520682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49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5" name="object 4275"/>
          <p:cNvSpPr/>
          <p:nvPr/>
        </p:nvSpPr>
        <p:spPr>
          <a:xfrm>
            <a:off x="3075306" y="5235535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6" name="object 4276"/>
          <p:cNvSpPr/>
          <p:nvPr/>
        </p:nvSpPr>
        <p:spPr>
          <a:xfrm>
            <a:off x="3264654" y="5216441"/>
            <a:ext cx="45085" cy="37465"/>
          </a:xfrm>
          <a:custGeom>
            <a:avLst/>
            <a:gdLst/>
            <a:ahLst/>
            <a:cxnLst/>
            <a:rect l="l" t="t" r="r" b="b"/>
            <a:pathLst>
              <a:path w="45085" h="37464">
                <a:moveTo>
                  <a:pt x="0" y="37388"/>
                </a:moveTo>
                <a:lnTo>
                  <a:pt x="4813" y="32715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7" name="object 4277"/>
          <p:cNvSpPr/>
          <p:nvPr/>
        </p:nvSpPr>
        <p:spPr>
          <a:xfrm>
            <a:off x="3249032" y="5164366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8" name="object 4278"/>
          <p:cNvSpPr/>
          <p:nvPr/>
        </p:nvSpPr>
        <p:spPr>
          <a:xfrm>
            <a:off x="3253171" y="5163826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807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9" name="object 4279"/>
          <p:cNvSpPr/>
          <p:nvPr/>
        </p:nvSpPr>
        <p:spPr>
          <a:xfrm>
            <a:off x="3225391" y="5148205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0" name="object 4280"/>
          <p:cNvSpPr/>
          <p:nvPr/>
        </p:nvSpPr>
        <p:spPr>
          <a:xfrm>
            <a:off x="3196819" y="5272790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1" name="object 4281"/>
          <p:cNvSpPr/>
          <p:nvPr/>
        </p:nvSpPr>
        <p:spPr>
          <a:xfrm>
            <a:off x="3198550" y="5273725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406" y="0"/>
                </a:moveTo>
                <a:lnTo>
                  <a:pt x="0" y="28181"/>
                </a:lnTo>
                <a:lnTo>
                  <a:pt x="30721" y="9467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2" name="object 4282"/>
          <p:cNvSpPr/>
          <p:nvPr/>
        </p:nvSpPr>
        <p:spPr>
          <a:xfrm>
            <a:off x="3145674" y="5273725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3" name="object 4283"/>
          <p:cNvSpPr/>
          <p:nvPr/>
        </p:nvSpPr>
        <p:spPr>
          <a:xfrm>
            <a:off x="3125919" y="5274527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717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4" name="object 4284"/>
          <p:cNvSpPr/>
          <p:nvPr/>
        </p:nvSpPr>
        <p:spPr>
          <a:xfrm>
            <a:off x="3071301" y="5265978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065" y="0"/>
                </a:lnTo>
                <a:lnTo>
                  <a:pt x="76111" y="4406"/>
                </a:lnTo>
                <a:lnTo>
                  <a:pt x="58889" y="14554"/>
                </a:lnTo>
                <a:lnTo>
                  <a:pt x="44335" y="26708"/>
                </a:lnTo>
                <a:lnTo>
                  <a:pt x="31648" y="35255"/>
                </a:lnTo>
                <a:lnTo>
                  <a:pt x="19761" y="38455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5" name="object 4285"/>
          <p:cNvSpPr/>
          <p:nvPr/>
        </p:nvSpPr>
        <p:spPr>
          <a:xfrm>
            <a:off x="3078772" y="5218314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5064" y="31508"/>
                </a:lnTo>
                <a:lnTo>
                  <a:pt x="8172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6" name="object 4286"/>
          <p:cNvSpPr/>
          <p:nvPr/>
        </p:nvSpPr>
        <p:spPr>
          <a:xfrm>
            <a:off x="3154887" y="5148872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5" h="125729">
                <a:moveTo>
                  <a:pt x="43002" y="125120"/>
                </a:moveTo>
                <a:lnTo>
                  <a:pt x="45808" y="600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7" name="object 4287"/>
          <p:cNvSpPr/>
          <p:nvPr/>
        </p:nvSpPr>
        <p:spPr>
          <a:xfrm>
            <a:off x="3199090" y="5153418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340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628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8" name="object 4288"/>
          <p:cNvSpPr/>
          <p:nvPr/>
        </p:nvSpPr>
        <p:spPr>
          <a:xfrm>
            <a:off x="3194550" y="5180788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738"/>
                </a:moveTo>
                <a:lnTo>
                  <a:pt x="31242" y="76111"/>
                </a:lnTo>
                <a:lnTo>
                  <a:pt x="73571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9" name="object 4289"/>
          <p:cNvSpPr/>
          <p:nvPr/>
        </p:nvSpPr>
        <p:spPr>
          <a:xfrm>
            <a:off x="3194550" y="5251019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0" name="object 4290"/>
          <p:cNvSpPr/>
          <p:nvPr/>
        </p:nvSpPr>
        <p:spPr>
          <a:xfrm>
            <a:off x="3195751" y="5272390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807"/>
                </a:lnTo>
                <a:lnTo>
                  <a:pt x="32854" y="14427"/>
                </a:lnTo>
                <a:lnTo>
                  <a:pt x="38455" y="21628"/>
                </a:lnTo>
                <a:lnTo>
                  <a:pt x="41668" y="24041"/>
                </a:lnTo>
                <a:lnTo>
                  <a:pt x="96139" y="40322"/>
                </a:lnTo>
                <a:lnTo>
                  <a:pt x="121246" y="520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1" name="object 4291"/>
          <p:cNvSpPr/>
          <p:nvPr/>
        </p:nvSpPr>
        <p:spPr>
          <a:xfrm>
            <a:off x="3124713" y="5162626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4" h="111125">
                <a:moveTo>
                  <a:pt x="74244" y="110566"/>
                </a:moveTo>
                <a:lnTo>
                  <a:pt x="51003" y="89204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2" name="object 4292"/>
          <p:cNvSpPr/>
          <p:nvPr/>
        </p:nvSpPr>
        <p:spPr>
          <a:xfrm>
            <a:off x="5795096" y="5268652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3" name="object 4293"/>
          <p:cNvSpPr/>
          <p:nvPr/>
        </p:nvSpPr>
        <p:spPr>
          <a:xfrm>
            <a:off x="5723656" y="5278000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335" y="0"/>
                </a:lnTo>
                <a:lnTo>
                  <a:pt x="12280" y="560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4" name="object 4294"/>
          <p:cNvSpPr/>
          <p:nvPr/>
        </p:nvSpPr>
        <p:spPr>
          <a:xfrm>
            <a:off x="5817663" y="5277064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5" name="object 4295"/>
          <p:cNvSpPr/>
          <p:nvPr/>
        </p:nvSpPr>
        <p:spPr>
          <a:xfrm>
            <a:off x="5636060" y="5156213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6" name="object 4296"/>
          <p:cNvSpPr/>
          <p:nvPr/>
        </p:nvSpPr>
        <p:spPr>
          <a:xfrm>
            <a:off x="5782410" y="520322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7" name="object 4297"/>
          <p:cNvSpPr/>
          <p:nvPr/>
        </p:nvSpPr>
        <p:spPr>
          <a:xfrm>
            <a:off x="5785214" y="5198143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8" name="object 4298"/>
          <p:cNvSpPr/>
          <p:nvPr/>
        </p:nvSpPr>
        <p:spPr>
          <a:xfrm>
            <a:off x="5764249" y="5171836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60" h="25400">
                <a:moveTo>
                  <a:pt x="0" y="24841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9" name="object 4299"/>
          <p:cNvSpPr/>
          <p:nvPr/>
        </p:nvSpPr>
        <p:spPr>
          <a:xfrm>
            <a:off x="5738210" y="5158882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10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0" name="object 4300"/>
          <p:cNvSpPr/>
          <p:nvPr/>
        </p:nvSpPr>
        <p:spPr>
          <a:xfrm>
            <a:off x="5643264" y="5153008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1" name="object 4301"/>
          <p:cNvSpPr/>
          <p:nvPr/>
        </p:nvSpPr>
        <p:spPr>
          <a:xfrm>
            <a:off x="5606018" y="5176242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07" y="614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2" name="object 4302"/>
          <p:cNvSpPr/>
          <p:nvPr/>
        </p:nvSpPr>
        <p:spPr>
          <a:xfrm>
            <a:off x="5577968" y="5211765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027" y="176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3" name="object 4303"/>
          <p:cNvSpPr/>
          <p:nvPr/>
        </p:nvSpPr>
        <p:spPr>
          <a:xfrm>
            <a:off x="5562344" y="5260506"/>
            <a:ext cx="57785" cy="20320"/>
          </a:xfrm>
          <a:custGeom>
            <a:avLst/>
            <a:gdLst/>
            <a:ahLst/>
            <a:cxnLst/>
            <a:rect l="l" t="t" r="r" b="b"/>
            <a:pathLst>
              <a:path w="57785" h="20320">
                <a:moveTo>
                  <a:pt x="57289" y="0"/>
                </a:moveTo>
                <a:lnTo>
                  <a:pt x="25781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4" name="object 4304"/>
          <p:cNvSpPr/>
          <p:nvPr/>
        </p:nvSpPr>
        <p:spPr>
          <a:xfrm>
            <a:off x="5563551" y="5292156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5" name="object 4305"/>
          <p:cNvSpPr/>
          <p:nvPr/>
        </p:nvSpPr>
        <p:spPr>
          <a:xfrm>
            <a:off x="5563021" y="5282935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473"/>
                </a:moveTo>
                <a:lnTo>
                  <a:pt x="47536" y="939"/>
                </a:lnTo>
                <a:lnTo>
                  <a:pt x="26035" y="0"/>
                </a:lnTo>
                <a:lnTo>
                  <a:pt x="8534" y="147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6" name="object 4306"/>
          <p:cNvSpPr/>
          <p:nvPr/>
        </p:nvSpPr>
        <p:spPr>
          <a:xfrm>
            <a:off x="5564879" y="5297355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613"/>
                </a:moveTo>
                <a:lnTo>
                  <a:pt x="22174" y="0"/>
                </a:lnTo>
                <a:lnTo>
                  <a:pt x="13220" y="1079"/>
                </a:ln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7" name="object 4307"/>
          <p:cNvSpPr/>
          <p:nvPr/>
        </p:nvSpPr>
        <p:spPr>
          <a:xfrm>
            <a:off x="5568485" y="5306174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8" name="object 4308"/>
          <p:cNvSpPr/>
          <p:nvPr/>
        </p:nvSpPr>
        <p:spPr>
          <a:xfrm>
            <a:off x="5587056" y="534623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9" name="object 4309"/>
          <p:cNvSpPr/>
          <p:nvPr/>
        </p:nvSpPr>
        <p:spPr>
          <a:xfrm>
            <a:off x="5590390" y="5331011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0" name="object 4310"/>
          <p:cNvSpPr/>
          <p:nvPr/>
        </p:nvSpPr>
        <p:spPr>
          <a:xfrm>
            <a:off x="5602674" y="536532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1" name="object 4311"/>
          <p:cNvSpPr/>
          <p:nvPr/>
        </p:nvSpPr>
        <p:spPr>
          <a:xfrm>
            <a:off x="5604940" y="5282138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701"/>
                </a:lnTo>
                <a:lnTo>
                  <a:pt x="19634" y="35648"/>
                </a:lnTo>
                <a:lnTo>
                  <a:pt x="14960" y="50203"/>
                </a:lnTo>
                <a:lnTo>
                  <a:pt x="735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2" name="object 4312"/>
          <p:cNvSpPr/>
          <p:nvPr/>
        </p:nvSpPr>
        <p:spPr>
          <a:xfrm>
            <a:off x="5650078" y="5359453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613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3" name="object 4313"/>
          <p:cNvSpPr/>
          <p:nvPr/>
        </p:nvSpPr>
        <p:spPr>
          <a:xfrm>
            <a:off x="5678524" y="5303503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4" name="object 4314"/>
          <p:cNvSpPr/>
          <p:nvPr/>
        </p:nvSpPr>
        <p:spPr>
          <a:xfrm>
            <a:off x="5703225" y="5379217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5" name="object 4315"/>
          <p:cNvSpPr/>
          <p:nvPr/>
        </p:nvSpPr>
        <p:spPr>
          <a:xfrm>
            <a:off x="5806579" y="5314720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0" y="0"/>
                </a:moveTo>
                <a:lnTo>
                  <a:pt x="6807" y="78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6" name="object 4316"/>
          <p:cNvSpPr/>
          <p:nvPr/>
        </p:nvSpPr>
        <p:spPr>
          <a:xfrm>
            <a:off x="5569962" y="5229392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30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7" name="object 4317"/>
          <p:cNvSpPr/>
          <p:nvPr/>
        </p:nvSpPr>
        <p:spPr>
          <a:xfrm>
            <a:off x="5572763" y="5222317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8" name="object 4318"/>
          <p:cNvSpPr/>
          <p:nvPr/>
        </p:nvSpPr>
        <p:spPr>
          <a:xfrm>
            <a:off x="5567418" y="5235268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9" name="object 4319"/>
          <p:cNvSpPr/>
          <p:nvPr/>
        </p:nvSpPr>
        <p:spPr>
          <a:xfrm>
            <a:off x="5565018" y="5241410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209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0" name="object 4320"/>
          <p:cNvSpPr/>
          <p:nvPr/>
        </p:nvSpPr>
        <p:spPr>
          <a:xfrm>
            <a:off x="5564219" y="5250752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514" y="989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1" name="object 4321"/>
          <p:cNvSpPr/>
          <p:nvPr/>
        </p:nvSpPr>
        <p:spPr>
          <a:xfrm>
            <a:off x="5563554" y="5255436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487" y="81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2" name="object 4322"/>
          <p:cNvSpPr/>
          <p:nvPr/>
        </p:nvSpPr>
        <p:spPr>
          <a:xfrm>
            <a:off x="5562353" y="5268923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3" name="object 4323"/>
          <p:cNvSpPr/>
          <p:nvPr/>
        </p:nvSpPr>
        <p:spPr>
          <a:xfrm>
            <a:off x="5562349" y="5260906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4" name="object 4324"/>
          <p:cNvSpPr/>
          <p:nvPr/>
        </p:nvSpPr>
        <p:spPr>
          <a:xfrm>
            <a:off x="5562352" y="5270788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5" name="object 4325"/>
          <p:cNvSpPr/>
          <p:nvPr/>
        </p:nvSpPr>
        <p:spPr>
          <a:xfrm>
            <a:off x="5582114" y="5306842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494" y="8013"/>
                </a:lnTo>
                <a:lnTo>
                  <a:pt x="0" y="36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6" name="object 4326"/>
          <p:cNvSpPr/>
          <p:nvPr/>
        </p:nvSpPr>
        <p:spPr>
          <a:xfrm>
            <a:off x="5611350" y="5333147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7" name="object 4327"/>
          <p:cNvSpPr/>
          <p:nvPr/>
        </p:nvSpPr>
        <p:spPr>
          <a:xfrm>
            <a:off x="5613091" y="537133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8" name="object 4328"/>
          <p:cNvSpPr/>
          <p:nvPr/>
        </p:nvSpPr>
        <p:spPr>
          <a:xfrm>
            <a:off x="5620305" y="5354379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7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9" name="object 4329"/>
          <p:cNvSpPr/>
          <p:nvPr/>
        </p:nvSpPr>
        <p:spPr>
          <a:xfrm>
            <a:off x="5624441" y="5372940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333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0" name="object 4330"/>
          <p:cNvSpPr/>
          <p:nvPr/>
        </p:nvSpPr>
        <p:spPr>
          <a:xfrm>
            <a:off x="5632457" y="5373608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487" y="0"/>
                </a:moveTo>
                <a:lnTo>
                  <a:pt x="0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1" name="object 4331"/>
          <p:cNvSpPr/>
          <p:nvPr/>
        </p:nvSpPr>
        <p:spPr>
          <a:xfrm>
            <a:off x="5643269" y="5386026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2" name="object 4332"/>
          <p:cNvSpPr/>
          <p:nvPr/>
        </p:nvSpPr>
        <p:spPr>
          <a:xfrm>
            <a:off x="5655688" y="5375478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3" name="object 4333"/>
          <p:cNvSpPr/>
          <p:nvPr/>
        </p:nvSpPr>
        <p:spPr>
          <a:xfrm>
            <a:off x="5661963" y="5338756"/>
            <a:ext cx="6350" cy="63500"/>
          </a:xfrm>
          <a:custGeom>
            <a:avLst/>
            <a:gdLst/>
            <a:ahLst/>
            <a:cxnLst/>
            <a:rect l="l" t="t" r="r" b="b"/>
            <a:pathLst>
              <a:path w="6350" h="63500">
                <a:moveTo>
                  <a:pt x="0" y="0"/>
                </a:moveTo>
                <a:lnTo>
                  <a:pt x="6273" y="11747"/>
                </a:lnTo>
                <a:lnTo>
                  <a:pt x="6273" y="11887"/>
                </a:lnTo>
                <a:lnTo>
                  <a:pt x="5346" y="628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4" name="object 4334"/>
          <p:cNvSpPr/>
          <p:nvPr/>
        </p:nvSpPr>
        <p:spPr>
          <a:xfrm>
            <a:off x="5675981" y="5368800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5" name="object 4335"/>
          <p:cNvSpPr/>
          <p:nvPr/>
        </p:nvSpPr>
        <p:spPr>
          <a:xfrm>
            <a:off x="5676652" y="5394045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126"/>
                </a:moveTo>
                <a:lnTo>
                  <a:pt x="0" y="0"/>
                </a:lnTo>
                <a:lnTo>
                  <a:pt x="4000" y="94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6" name="object 4336"/>
          <p:cNvSpPr/>
          <p:nvPr/>
        </p:nvSpPr>
        <p:spPr>
          <a:xfrm>
            <a:off x="5698947" y="5369335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5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7" name="object 4337"/>
          <p:cNvSpPr/>
          <p:nvPr/>
        </p:nvSpPr>
        <p:spPr>
          <a:xfrm>
            <a:off x="5706300" y="5391768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8" name="object 4338"/>
          <p:cNvSpPr/>
          <p:nvPr/>
        </p:nvSpPr>
        <p:spPr>
          <a:xfrm>
            <a:off x="5732068" y="5380418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9" name="object 4339"/>
          <p:cNvSpPr/>
          <p:nvPr/>
        </p:nvSpPr>
        <p:spPr>
          <a:xfrm>
            <a:off x="5754635" y="5374543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0" y="0"/>
                </a:moveTo>
                <a:lnTo>
                  <a:pt x="6413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0" name="object 4340"/>
          <p:cNvSpPr/>
          <p:nvPr/>
        </p:nvSpPr>
        <p:spPr>
          <a:xfrm>
            <a:off x="5755170" y="5330476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39" h="48260">
                <a:moveTo>
                  <a:pt x="0" y="0"/>
                </a:moveTo>
                <a:lnTo>
                  <a:pt x="9220" y="27635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1" name="object 4341"/>
          <p:cNvSpPr/>
          <p:nvPr/>
        </p:nvSpPr>
        <p:spPr>
          <a:xfrm>
            <a:off x="5766386" y="5363192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2" name="object 4342"/>
          <p:cNvSpPr/>
          <p:nvPr/>
        </p:nvSpPr>
        <p:spPr>
          <a:xfrm>
            <a:off x="5776668" y="535972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3" name="object 4343"/>
          <p:cNvSpPr/>
          <p:nvPr/>
        </p:nvSpPr>
        <p:spPr>
          <a:xfrm>
            <a:off x="5764383" y="5358118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0" y="0"/>
                </a:moveTo>
                <a:lnTo>
                  <a:pt x="24841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4" name="object 4344"/>
          <p:cNvSpPr/>
          <p:nvPr/>
        </p:nvSpPr>
        <p:spPr>
          <a:xfrm>
            <a:off x="5794161" y="5317658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5" name="object 4345"/>
          <p:cNvSpPr/>
          <p:nvPr/>
        </p:nvSpPr>
        <p:spPr>
          <a:xfrm>
            <a:off x="5779873" y="5299897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602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6" name="object 4346"/>
          <p:cNvSpPr/>
          <p:nvPr/>
        </p:nvSpPr>
        <p:spPr>
          <a:xfrm>
            <a:off x="5795897" y="5310049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7" name="object 4347"/>
          <p:cNvSpPr/>
          <p:nvPr/>
        </p:nvSpPr>
        <p:spPr>
          <a:xfrm>
            <a:off x="5759308" y="5299360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60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96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8" name="object 4348"/>
          <p:cNvSpPr/>
          <p:nvPr/>
        </p:nvSpPr>
        <p:spPr>
          <a:xfrm>
            <a:off x="5799368" y="5243814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60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9" name="object 4349"/>
          <p:cNvSpPr/>
          <p:nvPr/>
        </p:nvSpPr>
        <p:spPr>
          <a:xfrm>
            <a:off x="5810318" y="5242609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0" name="object 4350"/>
          <p:cNvSpPr/>
          <p:nvPr/>
        </p:nvSpPr>
        <p:spPr>
          <a:xfrm>
            <a:off x="5803775" y="523674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1" name="object 4351"/>
          <p:cNvSpPr/>
          <p:nvPr/>
        </p:nvSpPr>
        <p:spPr>
          <a:xfrm>
            <a:off x="5776133" y="523019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41" y="1362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2" name="object 4352"/>
          <p:cNvSpPr/>
          <p:nvPr/>
        </p:nvSpPr>
        <p:spPr>
          <a:xfrm>
            <a:off x="5800303" y="5219905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3" name="object 4353"/>
          <p:cNvSpPr/>
          <p:nvPr/>
        </p:nvSpPr>
        <p:spPr>
          <a:xfrm>
            <a:off x="5792291" y="5214438"/>
            <a:ext cx="16510" cy="635"/>
          </a:xfrm>
          <a:custGeom>
            <a:avLst/>
            <a:gdLst/>
            <a:ahLst/>
            <a:cxnLst/>
            <a:rect l="l" t="t" r="r" b="b"/>
            <a:pathLst>
              <a:path w="16510" h="635">
                <a:moveTo>
                  <a:pt x="0" y="533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4" name="object 4354"/>
          <p:cNvSpPr/>
          <p:nvPr/>
        </p:nvSpPr>
        <p:spPr>
          <a:xfrm>
            <a:off x="5792157" y="5208425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5">
                <a:moveTo>
                  <a:pt x="0" y="668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5" name="object 4355"/>
          <p:cNvSpPr/>
          <p:nvPr/>
        </p:nvSpPr>
        <p:spPr>
          <a:xfrm>
            <a:off x="5770792" y="5192133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6" name="object 4356"/>
          <p:cNvSpPr/>
          <p:nvPr/>
        </p:nvSpPr>
        <p:spPr>
          <a:xfrm>
            <a:off x="5768122" y="5178789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7" name="object 4357"/>
          <p:cNvSpPr/>
          <p:nvPr/>
        </p:nvSpPr>
        <p:spPr>
          <a:xfrm>
            <a:off x="5753834" y="5170769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700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8" name="object 4358"/>
          <p:cNvSpPr/>
          <p:nvPr/>
        </p:nvSpPr>
        <p:spPr>
          <a:xfrm>
            <a:off x="5763582" y="5166493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9" name="object 4359"/>
          <p:cNvSpPr/>
          <p:nvPr/>
        </p:nvSpPr>
        <p:spPr>
          <a:xfrm>
            <a:off x="5720451" y="5151409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1887" y="20294"/>
                </a:lnTo>
                <a:lnTo>
                  <a:pt x="172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0" name="object 4360"/>
          <p:cNvSpPr/>
          <p:nvPr/>
        </p:nvSpPr>
        <p:spPr>
          <a:xfrm>
            <a:off x="5730468" y="5149011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4" h="22860">
                <a:moveTo>
                  <a:pt x="1866" y="226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1" name="object 4361"/>
          <p:cNvSpPr/>
          <p:nvPr/>
        </p:nvSpPr>
        <p:spPr>
          <a:xfrm>
            <a:off x="5719779" y="5146471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5" h="62229">
                <a:moveTo>
                  <a:pt x="6413" y="61823"/>
                </a:moveTo>
                <a:lnTo>
                  <a:pt x="0" y="50203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2" name="object 4362"/>
          <p:cNvSpPr/>
          <p:nvPr/>
        </p:nvSpPr>
        <p:spPr>
          <a:xfrm>
            <a:off x="5708567" y="5144463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3" name="object 4363"/>
          <p:cNvSpPr/>
          <p:nvPr/>
        </p:nvSpPr>
        <p:spPr>
          <a:xfrm>
            <a:off x="5680257" y="5143532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4" name="object 4364"/>
          <p:cNvSpPr/>
          <p:nvPr/>
        </p:nvSpPr>
        <p:spPr>
          <a:xfrm>
            <a:off x="5692015" y="5143398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5" name="object 4365"/>
          <p:cNvSpPr/>
          <p:nvPr/>
        </p:nvSpPr>
        <p:spPr>
          <a:xfrm>
            <a:off x="5682127" y="5143532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41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6" name="object 4366"/>
          <p:cNvSpPr/>
          <p:nvPr/>
        </p:nvSpPr>
        <p:spPr>
          <a:xfrm>
            <a:off x="5673318" y="5144733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1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7" name="object 4367"/>
          <p:cNvSpPr/>
          <p:nvPr/>
        </p:nvSpPr>
        <p:spPr>
          <a:xfrm>
            <a:off x="5613220" y="5170372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1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8" name="object 4368"/>
          <p:cNvSpPr/>
          <p:nvPr/>
        </p:nvSpPr>
        <p:spPr>
          <a:xfrm>
            <a:off x="5602542" y="5179457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9" name="object 4369"/>
          <p:cNvSpPr/>
          <p:nvPr/>
        </p:nvSpPr>
        <p:spPr>
          <a:xfrm>
            <a:off x="5593860" y="5188536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56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0" name="object 4370"/>
          <p:cNvSpPr/>
          <p:nvPr/>
        </p:nvSpPr>
        <p:spPr>
          <a:xfrm>
            <a:off x="5693611" y="5303503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8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1" name="object 4371"/>
          <p:cNvSpPr/>
          <p:nvPr/>
        </p:nvSpPr>
        <p:spPr>
          <a:xfrm>
            <a:off x="5646608" y="5153941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222"/>
                </a:moveTo>
                <a:lnTo>
                  <a:pt x="4546" y="217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2" name="object 4372"/>
          <p:cNvSpPr/>
          <p:nvPr/>
        </p:nvSpPr>
        <p:spPr>
          <a:xfrm>
            <a:off x="5623774" y="516155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4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3" name="object 4373"/>
          <p:cNvSpPr/>
          <p:nvPr/>
        </p:nvSpPr>
        <p:spPr>
          <a:xfrm>
            <a:off x="5634724" y="5155277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4" name="object 4374"/>
          <p:cNvSpPr/>
          <p:nvPr/>
        </p:nvSpPr>
        <p:spPr>
          <a:xfrm>
            <a:off x="5690806" y="5150611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5" h="53975">
                <a:moveTo>
                  <a:pt x="0" y="53543"/>
                </a:moveTo>
                <a:lnTo>
                  <a:pt x="3073" y="47663"/>
                </a:lnTo>
                <a:lnTo>
                  <a:pt x="2540" y="42595"/>
                </a:lnTo>
                <a:lnTo>
                  <a:pt x="4940" y="19621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5" name="object 4375"/>
          <p:cNvSpPr/>
          <p:nvPr/>
        </p:nvSpPr>
        <p:spPr>
          <a:xfrm>
            <a:off x="5693478" y="5172242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6" name="object 4376"/>
          <p:cNvSpPr/>
          <p:nvPr/>
        </p:nvSpPr>
        <p:spPr>
          <a:xfrm>
            <a:off x="5737679" y="5337554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7" name="object 4377"/>
          <p:cNvSpPr/>
          <p:nvPr/>
        </p:nvSpPr>
        <p:spPr>
          <a:xfrm>
            <a:off x="5738077" y="5326338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413"/>
                </a:lnTo>
                <a:lnTo>
                  <a:pt x="5080" y="10020"/>
                </a:lnTo>
                <a:lnTo>
                  <a:pt x="17627" y="29375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8" name="object 4378"/>
          <p:cNvSpPr/>
          <p:nvPr/>
        </p:nvSpPr>
        <p:spPr>
          <a:xfrm>
            <a:off x="5725391" y="5372006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67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9" name="object 4379"/>
          <p:cNvSpPr/>
          <p:nvPr/>
        </p:nvSpPr>
        <p:spPr>
          <a:xfrm>
            <a:off x="5735139" y="5365596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0" name="object 4380"/>
          <p:cNvSpPr/>
          <p:nvPr/>
        </p:nvSpPr>
        <p:spPr>
          <a:xfrm>
            <a:off x="5739679" y="5379483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4">
                <a:moveTo>
                  <a:pt x="0" y="0"/>
                </a:moveTo>
                <a:lnTo>
                  <a:pt x="12954" y="11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1" name="object 4381"/>
          <p:cNvSpPr/>
          <p:nvPr/>
        </p:nvSpPr>
        <p:spPr>
          <a:xfrm>
            <a:off x="5713507" y="5346635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0" y="0"/>
                </a:moveTo>
                <a:lnTo>
                  <a:pt x="25908" y="22694"/>
                </a:lnTo>
                <a:lnTo>
                  <a:pt x="3925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2" name="object 4382"/>
          <p:cNvSpPr/>
          <p:nvPr/>
        </p:nvSpPr>
        <p:spPr>
          <a:xfrm>
            <a:off x="5799501" y="532366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3" name="object 4383"/>
          <p:cNvSpPr/>
          <p:nvPr/>
        </p:nvSpPr>
        <p:spPr>
          <a:xfrm>
            <a:off x="5803381" y="5300026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14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4" name="object 4384"/>
          <p:cNvSpPr/>
          <p:nvPr/>
        </p:nvSpPr>
        <p:spPr>
          <a:xfrm>
            <a:off x="5628849" y="537908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5" name="object 4385"/>
          <p:cNvSpPr/>
          <p:nvPr/>
        </p:nvSpPr>
        <p:spPr>
          <a:xfrm>
            <a:off x="5657691" y="5382949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6" name="object 4386"/>
          <p:cNvSpPr/>
          <p:nvPr/>
        </p:nvSpPr>
        <p:spPr>
          <a:xfrm>
            <a:off x="5586521" y="520843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7" name="object 4387"/>
          <p:cNvSpPr/>
          <p:nvPr/>
        </p:nvSpPr>
        <p:spPr>
          <a:xfrm>
            <a:off x="5570227" y="5237138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554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8" name="object 4388"/>
          <p:cNvSpPr/>
          <p:nvPr/>
        </p:nvSpPr>
        <p:spPr>
          <a:xfrm>
            <a:off x="5759708" y="5218037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5" h="38100">
                <a:moveTo>
                  <a:pt x="0" y="37528"/>
                </a:moveTo>
                <a:lnTo>
                  <a:pt x="4813" y="32854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9" name="object 4389"/>
          <p:cNvSpPr/>
          <p:nvPr/>
        </p:nvSpPr>
        <p:spPr>
          <a:xfrm>
            <a:off x="5744086" y="516609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0" y="2006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0" name="object 4390"/>
          <p:cNvSpPr/>
          <p:nvPr/>
        </p:nvSpPr>
        <p:spPr>
          <a:xfrm>
            <a:off x="5748225" y="5165562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39" h="54610">
                <a:moveTo>
                  <a:pt x="0" y="54216"/>
                </a:moveTo>
                <a:lnTo>
                  <a:pt x="6680" y="2029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1" name="object 4391"/>
          <p:cNvSpPr/>
          <p:nvPr/>
        </p:nvSpPr>
        <p:spPr>
          <a:xfrm>
            <a:off x="5720445" y="5149808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2" name="object 4392"/>
          <p:cNvSpPr/>
          <p:nvPr/>
        </p:nvSpPr>
        <p:spPr>
          <a:xfrm>
            <a:off x="5691874" y="5274527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60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3" name="object 4393"/>
          <p:cNvSpPr/>
          <p:nvPr/>
        </p:nvSpPr>
        <p:spPr>
          <a:xfrm>
            <a:off x="5693605" y="5275461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89" h="125729">
                <a:moveTo>
                  <a:pt x="406" y="0"/>
                </a:moveTo>
                <a:lnTo>
                  <a:pt x="0" y="28041"/>
                </a:lnTo>
                <a:lnTo>
                  <a:pt x="30721" y="9453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4" name="object 4394"/>
          <p:cNvSpPr/>
          <p:nvPr/>
        </p:nvSpPr>
        <p:spPr>
          <a:xfrm>
            <a:off x="5640728" y="5275461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5" name="object 4395"/>
          <p:cNvSpPr/>
          <p:nvPr/>
        </p:nvSpPr>
        <p:spPr>
          <a:xfrm>
            <a:off x="5620974" y="5276263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590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6" name="object 4396"/>
          <p:cNvSpPr/>
          <p:nvPr/>
        </p:nvSpPr>
        <p:spPr>
          <a:xfrm>
            <a:off x="5566216" y="5267587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860" y="8140"/>
                </a:moveTo>
                <a:lnTo>
                  <a:pt x="89204" y="0"/>
                </a:lnTo>
                <a:lnTo>
                  <a:pt x="76250" y="4406"/>
                </a:lnTo>
                <a:lnTo>
                  <a:pt x="59029" y="14681"/>
                </a:lnTo>
                <a:lnTo>
                  <a:pt x="44475" y="26835"/>
                </a:lnTo>
                <a:lnTo>
                  <a:pt x="31788" y="35382"/>
                </a:lnTo>
                <a:lnTo>
                  <a:pt x="19900" y="38455"/>
                </a:lnTo>
                <a:lnTo>
                  <a:pt x="0" y="384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7" name="object 4397"/>
          <p:cNvSpPr/>
          <p:nvPr/>
        </p:nvSpPr>
        <p:spPr>
          <a:xfrm>
            <a:off x="5573826" y="5220043"/>
            <a:ext cx="117475" cy="53975"/>
          </a:xfrm>
          <a:custGeom>
            <a:avLst/>
            <a:gdLst/>
            <a:ahLst/>
            <a:cxnLst/>
            <a:rect l="l" t="t" r="r" b="b"/>
            <a:pathLst>
              <a:path w="117475" h="53975">
                <a:moveTo>
                  <a:pt x="116979" y="53949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381"/>
                </a:lnTo>
                <a:lnTo>
                  <a:pt x="81724" y="28981"/>
                </a:lnTo>
                <a:lnTo>
                  <a:pt x="27381" y="126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8" name="object 4398"/>
          <p:cNvSpPr/>
          <p:nvPr/>
        </p:nvSpPr>
        <p:spPr>
          <a:xfrm>
            <a:off x="5649940" y="5150481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247"/>
                </a:moveTo>
                <a:lnTo>
                  <a:pt x="45808" y="6021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9" name="object 4399"/>
          <p:cNvSpPr/>
          <p:nvPr/>
        </p:nvSpPr>
        <p:spPr>
          <a:xfrm>
            <a:off x="5694145" y="5155154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0" name="object 4400"/>
          <p:cNvSpPr/>
          <p:nvPr/>
        </p:nvSpPr>
        <p:spPr>
          <a:xfrm>
            <a:off x="5689605" y="5182384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1" name="object 4401"/>
          <p:cNvSpPr/>
          <p:nvPr/>
        </p:nvSpPr>
        <p:spPr>
          <a:xfrm>
            <a:off x="5689605" y="5252622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2" name="object 4402"/>
          <p:cNvSpPr/>
          <p:nvPr/>
        </p:nvSpPr>
        <p:spPr>
          <a:xfrm>
            <a:off x="5690806" y="5273992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5" h="52070">
                <a:moveTo>
                  <a:pt x="0" y="0"/>
                </a:moveTo>
                <a:lnTo>
                  <a:pt x="20561" y="6946"/>
                </a:lnTo>
                <a:lnTo>
                  <a:pt x="32854" y="14427"/>
                </a:lnTo>
                <a:lnTo>
                  <a:pt x="38455" y="21628"/>
                </a:lnTo>
                <a:lnTo>
                  <a:pt x="41668" y="24041"/>
                </a:lnTo>
                <a:lnTo>
                  <a:pt x="96139" y="40322"/>
                </a:lnTo>
                <a:lnTo>
                  <a:pt x="121246" y="520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3" name="object 4403"/>
          <p:cNvSpPr/>
          <p:nvPr/>
        </p:nvSpPr>
        <p:spPr>
          <a:xfrm>
            <a:off x="5619767" y="5164227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03" y="89204"/>
                </a:lnTo>
                <a:lnTo>
                  <a:pt x="20967" y="224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4" name="object 4404"/>
          <p:cNvSpPr/>
          <p:nvPr/>
        </p:nvSpPr>
        <p:spPr>
          <a:xfrm>
            <a:off x="6576127" y="5265313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3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5" name="object 4405"/>
          <p:cNvSpPr/>
          <p:nvPr/>
        </p:nvSpPr>
        <p:spPr>
          <a:xfrm>
            <a:off x="6504687" y="5274661"/>
            <a:ext cx="98425" cy="15240"/>
          </a:xfrm>
          <a:custGeom>
            <a:avLst/>
            <a:gdLst/>
            <a:ahLst/>
            <a:cxnLst/>
            <a:rect l="l" t="t" r="r" b="b"/>
            <a:pathLst>
              <a:path w="98425" h="15239">
                <a:moveTo>
                  <a:pt x="97878" y="15087"/>
                </a:moveTo>
                <a:lnTo>
                  <a:pt x="44335" y="0"/>
                </a:lnTo>
                <a:lnTo>
                  <a:pt x="12280" y="5600"/>
                </a:lnTo>
                <a:lnTo>
                  <a:pt x="0" y="10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6" name="object 4406"/>
          <p:cNvSpPr/>
          <p:nvPr/>
        </p:nvSpPr>
        <p:spPr>
          <a:xfrm>
            <a:off x="6598694" y="5273725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7" name="object 4407"/>
          <p:cNvSpPr/>
          <p:nvPr/>
        </p:nvSpPr>
        <p:spPr>
          <a:xfrm>
            <a:off x="6417091" y="5152881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39" h="25400">
                <a:moveTo>
                  <a:pt x="15087" y="252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8" name="object 4408"/>
          <p:cNvSpPr/>
          <p:nvPr/>
        </p:nvSpPr>
        <p:spPr>
          <a:xfrm>
            <a:off x="6563442" y="519988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9" name="object 4409"/>
          <p:cNvSpPr/>
          <p:nvPr/>
        </p:nvSpPr>
        <p:spPr>
          <a:xfrm>
            <a:off x="6566245" y="519480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0" name="object 4410"/>
          <p:cNvSpPr/>
          <p:nvPr/>
        </p:nvSpPr>
        <p:spPr>
          <a:xfrm>
            <a:off x="6545281" y="5168505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1" name="object 4411"/>
          <p:cNvSpPr/>
          <p:nvPr/>
        </p:nvSpPr>
        <p:spPr>
          <a:xfrm>
            <a:off x="6519242" y="5155544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2" name="object 4412"/>
          <p:cNvSpPr/>
          <p:nvPr/>
        </p:nvSpPr>
        <p:spPr>
          <a:xfrm>
            <a:off x="6424295" y="5149677"/>
            <a:ext cx="635" cy="15875"/>
          </a:xfrm>
          <a:custGeom>
            <a:avLst/>
            <a:gdLst/>
            <a:ahLst/>
            <a:cxnLst/>
            <a:rect l="l" t="t" r="r" b="b"/>
            <a:pathLst>
              <a:path w="635" h="15875">
                <a:moveTo>
                  <a:pt x="406" y="158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3" name="object 4413"/>
          <p:cNvSpPr/>
          <p:nvPr/>
        </p:nvSpPr>
        <p:spPr>
          <a:xfrm>
            <a:off x="6387049" y="5173043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0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4" name="object 4414"/>
          <p:cNvSpPr/>
          <p:nvPr/>
        </p:nvSpPr>
        <p:spPr>
          <a:xfrm>
            <a:off x="6358999" y="5208434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10" h="17779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5" name="object 4415"/>
          <p:cNvSpPr/>
          <p:nvPr/>
        </p:nvSpPr>
        <p:spPr>
          <a:xfrm>
            <a:off x="6343375" y="5257167"/>
            <a:ext cx="57785" cy="20320"/>
          </a:xfrm>
          <a:custGeom>
            <a:avLst/>
            <a:gdLst/>
            <a:ahLst/>
            <a:cxnLst/>
            <a:rect l="l" t="t" r="r" b="b"/>
            <a:pathLst>
              <a:path w="57785" h="20320">
                <a:moveTo>
                  <a:pt x="57289" y="0"/>
                </a:moveTo>
                <a:lnTo>
                  <a:pt x="25781" y="14287"/>
                </a:lnTo>
                <a:lnTo>
                  <a:pt x="0" y="201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6" name="object 4416"/>
          <p:cNvSpPr/>
          <p:nvPr/>
        </p:nvSpPr>
        <p:spPr>
          <a:xfrm>
            <a:off x="6344583" y="5288817"/>
            <a:ext cx="14604" cy="6350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4554" y="6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7" name="object 4417"/>
          <p:cNvSpPr/>
          <p:nvPr/>
        </p:nvSpPr>
        <p:spPr>
          <a:xfrm>
            <a:off x="6344053" y="5279603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89" h="5714">
                <a:moveTo>
                  <a:pt x="59550" y="1600"/>
                </a:moveTo>
                <a:lnTo>
                  <a:pt x="47536" y="927"/>
                </a:lnTo>
                <a:lnTo>
                  <a:pt x="26035" y="0"/>
                </a:lnTo>
                <a:lnTo>
                  <a:pt x="8547" y="146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8" name="object 4418"/>
          <p:cNvSpPr/>
          <p:nvPr/>
        </p:nvSpPr>
        <p:spPr>
          <a:xfrm>
            <a:off x="6345911" y="5294157"/>
            <a:ext cx="33655" cy="5715"/>
          </a:xfrm>
          <a:custGeom>
            <a:avLst/>
            <a:gdLst/>
            <a:ahLst/>
            <a:cxnLst/>
            <a:rect l="l" t="t" r="r" b="b"/>
            <a:pathLst>
              <a:path w="33654" h="5714">
                <a:moveTo>
                  <a:pt x="33121" y="5473"/>
                </a:moveTo>
                <a:lnTo>
                  <a:pt x="22174" y="0"/>
                </a:lnTo>
                <a:lnTo>
                  <a:pt x="13220" y="927"/>
                </a:lnTo>
                <a:lnTo>
                  <a:pt x="0" y="26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9" name="object 4419"/>
          <p:cNvSpPr/>
          <p:nvPr/>
        </p:nvSpPr>
        <p:spPr>
          <a:xfrm>
            <a:off x="6349516" y="5302835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486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0" name="object 4420"/>
          <p:cNvSpPr/>
          <p:nvPr/>
        </p:nvSpPr>
        <p:spPr>
          <a:xfrm>
            <a:off x="6368088" y="534302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467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1" name="object 4421"/>
          <p:cNvSpPr/>
          <p:nvPr/>
        </p:nvSpPr>
        <p:spPr>
          <a:xfrm>
            <a:off x="6371422" y="5327672"/>
            <a:ext cx="635" cy="24130"/>
          </a:xfrm>
          <a:custGeom>
            <a:avLst/>
            <a:gdLst/>
            <a:ahLst/>
            <a:cxnLst/>
            <a:rect l="l" t="t" r="r" b="b"/>
            <a:pathLst>
              <a:path w="635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2" name="object 4422"/>
          <p:cNvSpPr/>
          <p:nvPr/>
        </p:nvSpPr>
        <p:spPr>
          <a:xfrm>
            <a:off x="6383705" y="536212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3" name="object 4423"/>
          <p:cNvSpPr/>
          <p:nvPr/>
        </p:nvSpPr>
        <p:spPr>
          <a:xfrm>
            <a:off x="6385972" y="5278800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756" y="0"/>
                </a:moveTo>
                <a:lnTo>
                  <a:pt x="25780" y="24701"/>
                </a:lnTo>
                <a:lnTo>
                  <a:pt x="19634" y="35788"/>
                </a:lnTo>
                <a:lnTo>
                  <a:pt x="14960" y="50203"/>
                </a:lnTo>
                <a:lnTo>
                  <a:pt x="7353" y="68897"/>
                </a:lnTo>
                <a:lnTo>
                  <a:pt x="0" y="881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4" name="object 4424"/>
          <p:cNvSpPr/>
          <p:nvPr/>
        </p:nvSpPr>
        <p:spPr>
          <a:xfrm>
            <a:off x="6431109" y="5356115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613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5" name="object 4425"/>
          <p:cNvSpPr/>
          <p:nvPr/>
        </p:nvSpPr>
        <p:spPr>
          <a:xfrm>
            <a:off x="6459555" y="5300166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39" h="100964">
                <a:moveTo>
                  <a:pt x="15087" y="0"/>
                </a:moveTo>
                <a:lnTo>
                  <a:pt x="3073" y="41529"/>
                </a:lnTo>
                <a:lnTo>
                  <a:pt x="0" y="65430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6" name="object 4426"/>
          <p:cNvSpPr/>
          <p:nvPr/>
        </p:nvSpPr>
        <p:spPr>
          <a:xfrm>
            <a:off x="6484256" y="5375878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087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7" name="object 4427"/>
          <p:cNvSpPr/>
          <p:nvPr/>
        </p:nvSpPr>
        <p:spPr>
          <a:xfrm>
            <a:off x="6587610" y="5311382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0"/>
                </a:moveTo>
                <a:lnTo>
                  <a:pt x="6807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8" name="object 4428"/>
          <p:cNvSpPr/>
          <p:nvPr/>
        </p:nvSpPr>
        <p:spPr>
          <a:xfrm>
            <a:off x="6350992" y="5226053"/>
            <a:ext cx="38735" cy="18415"/>
          </a:xfrm>
          <a:custGeom>
            <a:avLst/>
            <a:gdLst/>
            <a:ahLst/>
            <a:cxnLst/>
            <a:rect l="l" t="t" r="r" b="b"/>
            <a:pathLst>
              <a:path w="38735" h="18414">
                <a:moveTo>
                  <a:pt x="38188" y="17894"/>
                </a:moveTo>
                <a:lnTo>
                  <a:pt x="22301" y="5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9" name="object 4429"/>
          <p:cNvSpPr/>
          <p:nvPr/>
        </p:nvSpPr>
        <p:spPr>
          <a:xfrm>
            <a:off x="6353795" y="521897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8813" y="101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0" name="object 4430"/>
          <p:cNvSpPr/>
          <p:nvPr/>
        </p:nvSpPr>
        <p:spPr>
          <a:xfrm>
            <a:off x="6348450" y="5231930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1" name="object 4431"/>
          <p:cNvSpPr/>
          <p:nvPr/>
        </p:nvSpPr>
        <p:spPr>
          <a:xfrm>
            <a:off x="6346049" y="5238072"/>
            <a:ext cx="64135" cy="6985"/>
          </a:xfrm>
          <a:custGeom>
            <a:avLst/>
            <a:gdLst/>
            <a:ahLst/>
            <a:cxnLst/>
            <a:rect l="l" t="t" r="r" b="b"/>
            <a:pathLst>
              <a:path w="64135" h="6985">
                <a:moveTo>
                  <a:pt x="63830" y="0"/>
                </a:moveTo>
                <a:lnTo>
                  <a:pt x="52209" y="6413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2" name="object 4432"/>
          <p:cNvSpPr/>
          <p:nvPr/>
        </p:nvSpPr>
        <p:spPr>
          <a:xfrm>
            <a:off x="6345250" y="5247413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819" y="9486"/>
                </a:moveTo>
                <a:lnTo>
                  <a:pt x="29514" y="100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3" name="object 4433"/>
          <p:cNvSpPr/>
          <p:nvPr/>
        </p:nvSpPr>
        <p:spPr>
          <a:xfrm>
            <a:off x="6344587" y="5252225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48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4" name="object 4434"/>
          <p:cNvSpPr/>
          <p:nvPr/>
        </p:nvSpPr>
        <p:spPr>
          <a:xfrm>
            <a:off x="6343384" y="5265585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4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5" name="object 4435"/>
          <p:cNvSpPr/>
          <p:nvPr/>
        </p:nvSpPr>
        <p:spPr>
          <a:xfrm>
            <a:off x="6343382" y="5257569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10" h="7620">
                <a:moveTo>
                  <a:pt x="29108" y="0"/>
                </a:moveTo>
                <a:lnTo>
                  <a:pt x="0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6" name="object 4436"/>
          <p:cNvSpPr/>
          <p:nvPr/>
        </p:nvSpPr>
        <p:spPr>
          <a:xfrm>
            <a:off x="6343383" y="5267449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10" h="7620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7" name="object 4437"/>
          <p:cNvSpPr/>
          <p:nvPr/>
        </p:nvSpPr>
        <p:spPr>
          <a:xfrm>
            <a:off x="6363145" y="5303503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494" y="8013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8" name="object 4438"/>
          <p:cNvSpPr/>
          <p:nvPr/>
        </p:nvSpPr>
        <p:spPr>
          <a:xfrm>
            <a:off x="6392381" y="5329809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448" y="0"/>
                </a:moveTo>
                <a:lnTo>
                  <a:pt x="16433" y="11087"/>
                </a:lnTo>
                <a:lnTo>
                  <a:pt x="11353" y="21234"/>
                </a:lnTo>
                <a:lnTo>
                  <a:pt x="6146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9" name="object 4439"/>
          <p:cNvSpPr/>
          <p:nvPr/>
        </p:nvSpPr>
        <p:spPr>
          <a:xfrm>
            <a:off x="6394122" y="5368000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0" name="object 4440"/>
          <p:cNvSpPr/>
          <p:nvPr/>
        </p:nvSpPr>
        <p:spPr>
          <a:xfrm>
            <a:off x="6401337" y="5351040"/>
            <a:ext cx="2540" cy="27940"/>
          </a:xfrm>
          <a:custGeom>
            <a:avLst/>
            <a:gdLst/>
            <a:ahLst/>
            <a:cxnLst/>
            <a:rect l="l" t="t" r="r" b="b"/>
            <a:pathLst>
              <a:path w="2539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1" name="object 4441"/>
          <p:cNvSpPr/>
          <p:nvPr/>
        </p:nvSpPr>
        <p:spPr>
          <a:xfrm>
            <a:off x="6405472" y="5369735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333" y="125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2" name="object 4442"/>
          <p:cNvSpPr/>
          <p:nvPr/>
        </p:nvSpPr>
        <p:spPr>
          <a:xfrm>
            <a:off x="6413489" y="5370269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487" y="0"/>
                </a:moveTo>
                <a:lnTo>
                  <a:pt x="0" y="15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3" name="object 4443"/>
          <p:cNvSpPr/>
          <p:nvPr/>
        </p:nvSpPr>
        <p:spPr>
          <a:xfrm>
            <a:off x="6424301" y="5382821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60" h="8889">
                <a:moveTo>
                  <a:pt x="961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4" name="object 4444"/>
          <p:cNvSpPr/>
          <p:nvPr/>
        </p:nvSpPr>
        <p:spPr>
          <a:xfrm>
            <a:off x="6436719" y="5372139"/>
            <a:ext cx="2540" cy="24130"/>
          </a:xfrm>
          <a:custGeom>
            <a:avLst/>
            <a:gdLst/>
            <a:ahLst/>
            <a:cxnLst/>
            <a:rect l="l" t="t" r="r" b="b"/>
            <a:pathLst>
              <a:path w="2539" h="24129">
                <a:moveTo>
                  <a:pt x="0" y="0"/>
                </a:moveTo>
                <a:lnTo>
                  <a:pt x="2133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5" name="object 4445"/>
          <p:cNvSpPr/>
          <p:nvPr/>
        </p:nvSpPr>
        <p:spPr>
          <a:xfrm>
            <a:off x="6442995" y="5335551"/>
            <a:ext cx="6350" cy="62865"/>
          </a:xfrm>
          <a:custGeom>
            <a:avLst/>
            <a:gdLst/>
            <a:ahLst/>
            <a:cxnLst/>
            <a:rect l="l" t="t" r="r" b="b"/>
            <a:pathLst>
              <a:path w="6350" h="62864">
                <a:moveTo>
                  <a:pt x="0" y="0"/>
                </a:moveTo>
                <a:lnTo>
                  <a:pt x="6273" y="11620"/>
                </a:lnTo>
                <a:lnTo>
                  <a:pt x="6273" y="11747"/>
                </a:lnTo>
                <a:lnTo>
                  <a:pt x="5346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6" name="object 4446"/>
          <p:cNvSpPr/>
          <p:nvPr/>
        </p:nvSpPr>
        <p:spPr>
          <a:xfrm>
            <a:off x="6457014" y="5365596"/>
            <a:ext cx="2540" cy="34290"/>
          </a:xfrm>
          <a:custGeom>
            <a:avLst/>
            <a:gdLst/>
            <a:ahLst/>
            <a:cxnLst/>
            <a:rect l="l" t="t" r="r" b="b"/>
            <a:pathLst>
              <a:path w="2539" h="34289">
                <a:moveTo>
                  <a:pt x="2539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7" name="object 4447"/>
          <p:cNvSpPr/>
          <p:nvPr/>
        </p:nvSpPr>
        <p:spPr>
          <a:xfrm>
            <a:off x="6457684" y="5390706"/>
            <a:ext cx="4445" cy="9525"/>
          </a:xfrm>
          <a:custGeom>
            <a:avLst/>
            <a:gdLst/>
            <a:ahLst/>
            <a:cxnLst/>
            <a:rect l="l" t="t" r="r" b="b"/>
            <a:pathLst>
              <a:path w="4445" h="9525">
                <a:moveTo>
                  <a:pt x="0" y="126"/>
                </a:moveTo>
                <a:lnTo>
                  <a:pt x="0" y="0"/>
                </a:lnTo>
                <a:lnTo>
                  <a:pt x="4000" y="94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8" name="object 4448"/>
          <p:cNvSpPr/>
          <p:nvPr/>
        </p:nvSpPr>
        <p:spPr>
          <a:xfrm>
            <a:off x="6479979" y="5365996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880" y="0"/>
                </a:moveTo>
                <a:lnTo>
                  <a:pt x="0" y="345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9" name="object 4449"/>
          <p:cNvSpPr/>
          <p:nvPr/>
        </p:nvSpPr>
        <p:spPr>
          <a:xfrm>
            <a:off x="6487332" y="5388430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0" name="object 4450"/>
          <p:cNvSpPr/>
          <p:nvPr/>
        </p:nvSpPr>
        <p:spPr>
          <a:xfrm>
            <a:off x="6513100" y="5377081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0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1" name="object 4451"/>
          <p:cNvSpPr/>
          <p:nvPr/>
        </p:nvSpPr>
        <p:spPr>
          <a:xfrm>
            <a:off x="6535666" y="5371204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0" y="0"/>
                </a:moveTo>
                <a:lnTo>
                  <a:pt x="6413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2" name="object 4452"/>
          <p:cNvSpPr/>
          <p:nvPr/>
        </p:nvSpPr>
        <p:spPr>
          <a:xfrm>
            <a:off x="6536201" y="5327139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40" h="48260">
                <a:moveTo>
                  <a:pt x="0" y="0"/>
                </a:moveTo>
                <a:lnTo>
                  <a:pt x="9220" y="27635"/>
                </a:lnTo>
                <a:lnTo>
                  <a:pt x="1508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3" name="object 4453"/>
          <p:cNvSpPr/>
          <p:nvPr/>
        </p:nvSpPr>
        <p:spPr>
          <a:xfrm>
            <a:off x="6547417" y="5359854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207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6557699" y="5356382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5" name="object 4455"/>
          <p:cNvSpPr/>
          <p:nvPr/>
        </p:nvSpPr>
        <p:spPr>
          <a:xfrm>
            <a:off x="6545415" y="5354779"/>
            <a:ext cx="25400" cy="3810"/>
          </a:xfrm>
          <a:custGeom>
            <a:avLst/>
            <a:gdLst/>
            <a:ahLst/>
            <a:cxnLst/>
            <a:rect l="l" t="t" r="r" b="b"/>
            <a:pathLst>
              <a:path w="25400" h="3810">
                <a:moveTo>
                  <a:pt x="0" y="0"/>
                </a:moveTo>
                <a:lnTo>
                  <a:pt x="24841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6" name="object 4456"/>
          <p:cNvSpPr/>
          <p:nvPr/>
        </p:nvSpPr>
        <p:spPr>
          <a:xfrm>
            <a:off x="6575192" y="5314453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7" name="object 4457"/>
          <p:cNvSpPr/>
          <p:nvPr/>
        </p:nvSpPr>
        <p:spPr>
          <a:xfrm>
            <a:off x="6560904" y="5296560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0" y="0"/>
                </a:moveTo>
                <a:lnTo>
                  <a:pt x="16027" y="12014"/>
                </a:lnTo>
                <a:lnTo>
                  <a:pt x="35648" y="172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8" name="object 4458"/>
          <p:cNvSpPr/>
          <p:nvPr/>
        </p:nvSpPr>
        <p:spPr>
          <a:xfrm>
            <a:off x="6576928" y="5306711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6540341" y="5296022"/>
            <a:ext cx="60960" cy="6985"/>
          </a:xfrm>
          <a:custGeom>
            <a:avLst/>
            <a:gdLst/>
            <a:ahLst/>
            <a:cxnLst/>
            <a:rect l="l" t="t" r="r" b="b"/>
            <a:pathLst>
              <a:path w="60959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0883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0" name="object 4460"/>
          <p:cNvSpPr/>
          <p:nvPr/>
        </p:nvSpPr>
        <p:spPr>
          <a:xfrm>
            <a:off x="6580400" y="5240475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59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1" name="object 4461"/>
          <p:cNvSpPr/>
          <p:nvPr/>
        </p:nvSpPr>
        <p:spPr>
          <a:xfrm>
            <a:off x="6591351" y="5239270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2" name="object 4462"/>
          <p:cNvSpPr/>
          <p:nvPr/>
        </p:nvSpPr>
        <p:spPr>
          <a:xfrm>
            <a:off x="6584807" y="5233404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8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3" name="object 4463"/>
          <p:cNvSpPr/>
          <p:nvPr/>
        </p:nvSpPr>
        <p:spPr>
          <a:xfrm>
            <a:off x="6557166" y="5226988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4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4" name="object 4464"/>
          <p:cNvSpPr/>
          <p:nvPr/>
        </p:nvSpPr>
        <p:spPr>
          <a:xfrm>
            <a:off x="6581335" y="5216568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813"/>
                </a:moveTo>
                <a:lnTo>
                  <a:pt x="11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5" name="object 4465"/>
          <p:cNvSpPr/>
          <p:nvPr/>
        </p:nvSpPr>
        <p:spPr>
          <a:xfrm>
            <a:off x="6573322" y="5211226"/>
            <a:ext cx="16510" cy="635"/>
          </a:xfrm>
          <a:custGeom>
            <a:avLst/>
            <a:gdLst/>
            <a:ahLst/>
            <a:cxnLst/>
            <a:rect l="l" t="t" r="r" b="b"/>
            <a:pathLst>
              <a:path w="16509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6" name="object 4466"/>
          <p:cNvSpPr/>
          <p:nvPr/>
        </p:nvSpPr>
        <p:spPr>
          <a:xfrm>
            <a:off x="6573189" y="5205087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0" y="668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7" name="object 4467"/>
          <p:cNvSpPr/>
          <p:nvPr/>
        </p:nvSpPr>
        <p:spPr>
          <a:xfrm>
            <a:off x="6551824" y="5188794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5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8" name="object 4468"/>
          <p:cNvSpPr/>
          <p:nvPr/>
        </p:nvSpPr>
        <p:spPr>
          <a:xfrm>
            <a:off x="6549153" y="5175444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8013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9" name="object 4469"/>
          <p:cNvSpPr/>
          <p:nvPr/>
        </p:nvSpPr>
        <p:spPr>
          <a:xfrm>
            <a:off x="6534866" y="5167430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700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0" name="object 4470"/>
          <p:cNvSpPr/>
          <p:nvPr/>
        </p:nvSpPr>
        <p:spPr>
          <a:xfrm>
            <a:off x="6544613" y="5163155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3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1" name="object 4471"/>
          <p:cNvSpPr/>
          <p:nvPr/>
        </p:nvSpPr>
        <p:spPr>
          <a:xfrm>
            <a:off x="6501483" y="5148070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1887" y="20294"/>
                </a:lnTo>
                <a:lnTo>
                  <a:pt x="172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2" name="object 4472"/>
          <p:cNvSpPr/>
          <p:nvPr/>
        </p:nvSpPr>
        <p:spPr>
          <a:xfrm>
            <a:off x="6511499" y="5145674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4" h="22860">
                <a:moveTo>
                  <a:pt x="1866" y="226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3" name="object 4473"/>
          <p:cNvSpPr/>
          <p:nvPr/>
        </p:nvSpPr>
        <p:spPr>
          <a:xfrm>
            <a:off x="6500811" y="5143126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4" h="62229">
                <a:moveTo>
                  <a:pt x="6413" y="61963"/>
                </a:moveTo>
                <a:lnTo>
                  <a:pt x="0" y="50342"/>
                </a:lnTo>
                <a:lnTo>
                  <a:pt x="0" y="50076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4" name="object 4474"/>
          <p:cNvSpPr/>
          <p:nvPr/>
        </p:nvSpPr>
        <p:spPr>
          <a:xfrm>
            <a:off x="6489598" y="5141124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88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5" name="object 4475"/>
          <p:cNvSpPr/>
          <p:nvPr/>
        </p:nvSpPr>
        <p:spPr>
          <a:xfrm>
            <a:off x="6461288" y="5140194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6" name="object 4476"/>
          <p:cNvSpPr/>
          <p:nvPr/>
        </p:nvSpPr>
        <p:spPr>
          <a:xfrm>
            <a:off x="6473046" y="5140060"/>
            <a:ext cx="635" cy="14604"/>
          </a:xfrm>
          <a:custGeom>
            <a:avLst/>
            <a:gdLst/>
            <a:ahLst/>
            <a:cxnLst/>
            <a:rect l="l" t="t" r="r" b="b"/>
            <a:pathLst>
              <a:path w="635" h="14604">
                <a:moveTo>
                  <a:pt x="126" y="142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7" name="object 4477"/>
          <p:cNvSpPr/>
          <p:nvPr/>
        </p:nvSpPr>
        <p:spPr>
          <a:xfrm>
            <a:off x="6463159" y="514018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8" name="object 4478"/>
          <p:cNvSpPr/>
          <p:nvPr/>
        </p:nvSpPr>
        <p:spPr>
          <a:xfrm>
            <a:off x="6454350" y="5141534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9" name="object 4479"/>
          <p:cNvSpPr/>
          <p:nvPr/>
        </p:nvSpPr>
        <p:spPr>
          <a:xfrm>
            <a:off x="6394251" y="5167033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1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0" name="object 4480"/>
          <p:cNvSpPr/>
          <p:nvPr/>
        </p:nvSpPr>
        <p:spPr>
          <a:xfrm>
            <a:off x="6383575" y="5176118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800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1" name="object 4481"/>
          <p:cNvSpPr/>
          <p:nvPr/>
        </p:nvSpPr>
        <p:spPr>
          <a:xfrm>
            <a:off x="6374891" y="5185199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5" h="36195">
                <a:moveTo>
                  <a:pt x="63830" y="35915"/>
                </a:moveTo>
                <a:lnTo>
                  <a:pt x="29108" y="2656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2" name="object 4482"/>
          <p:cNvSpPr/>
          <p:nvPr/>
        </p:nvSpPr>
        <p:spPr>
          <a:xfrm>
            <a:off x="6474642" y="5300166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8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3" name="object 4483"/>
          <p:cNvSpPr/>
          <p:nvPr/>
        </p:nvSpPr>
        <p:spPr>
          <a:xfrm>
            <a:off x="6427639" y="5150742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083"/>
                </a:moveTo>
                <a:lnTo>
                  <a:pt x="4546" y="216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4" name="object 4484"/>
          <p:cNvSpPr/>
          <p:nvPr/>
        </p:nvSpPr>
        <p:spPr>
          <a:xfrm>
            <a:off x="6404805" y="5158218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4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5" name="object 4485"/>
          <p:cNvSpPr/>
          <p:nvPr/>
        </p:nvSpPr>
        <p:spPr>
          <a:xfrm>
            <a:off x="6415755" y="5151940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5">
                <a:moveTo>
                  <a:pt x="5207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6" name="object 4486"/>
          <p:cNvSpPr/>
          <p:nvPr/>
        </p:nvSpPr>
        <p:spPr>
          <a:xfrm>
            <a:off x="6471838" y="5147407"/>
            <a:ext cx="23495" cy="53975"/>
          </a:xfrm>
          <a:custGeom>
            <a:avLst/>
            <a:gdLst/>
            <a:ahLst/>
            <a:cxnLst/>
            <a:rect l="l" t="t" r="r" b="b"/>
            <a:pathLst>
              <a:path w="23495" h="53975">
                <a:moveTo>
                  <a:pt x="0" y="53543"/>
                </a:moveTo>
                <a:lnTo>
                  <a:pt x="3073" y="47536"/>
                </a:lnTo>
                <a:lnTo>
                  <a:pt x="2540" y="42456"/>
                </a:lnTo>
                <a:lnTo>
                  <a:pt x="4940" y="19494"/>
                </a:lnTo>
                <a:lnTo>
                  <a:pt x="229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7" name="object 4487"/>
          <p:cNvSpPr/>
          <p:nvPr/>
        </p:nvSpPr>
        <p:spPr>
          <a:xfrm>
            <a:off x="6474509" y="5169030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367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8" name="object 4488"/>
          <p:cNvSpPr/>
          <p:nvPr/>
        </p:nvSpPr>
        <p:spPr>
          <a:xfrm>
            <a:off x="6518710" y="5334349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9" name="object 4489"/>
          <p:cNvSpPr/>
          <p:nvPr/>
        </p:nvSpPr>
        <p:spPr>
          <a:xfrm>
            <a:off x="6519109" y="5322999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027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0" name="object 4490"/>
          <p:cNvSpPr/>
          <p:nvPr/>
        </p:nvSpPr>
        <p:spPr>
          <a:xfrm>
            <a:off x="6506423" y="5368800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554" y="229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1" name="object 4491"/>
          <p:cNvSpPr/>
          <p:nvPr/>
        </p:nvSpPr>
        <p:spPr>
          <a:xfrm>
            <a:off x="6516172" y="5362257"/>
            <a:ext cx="9525" cy="29845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0" y="0"/>
                </a:moveTo>
                <a:lnTo>
                  <a:pt x="9486" y="29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2" name="object 4492"/>
          <p:cNvSpPr/>
          <p:nvPr/>
        </p:nvSpPr>
        <p:spPr>
          <a:xfrm>
            <a:off x="6520710" y="5376145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0" y="0"/>
                </a:moveTo>
                <a:lnTo>
                  <a:pt x="12954" y="118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3" name="object 4493"/>
          <p:cNvSpPr/>
          <p:nvPr/>
        </p:nvSpPr>
        <p:spPr>
          <a:xfrm>
            <a:off x="6494538" y="5343296"/>
            <a:ext cx="39370" cy="40640"/>
          </a:xfrm>
          <a:custGeom>
            <a:avLst/>
            <a:gdLst/>
            <a:ahLst/>
            <a:cxnLst/>
            <a:rect l="l" t="t" r="r" b="b"/>
            <a:pathLst>
              <a:path w="39370" h="40639">
                <a:moveTo>
                  <a:pt x="0" y="0"/>
                </a:moveTo>
                <a:lnTo>
                  <a:pt x="25908" y="22694"/>
                </a:lnTo>
                <a:lnTo>
                  <a:pt x="3925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4" name="object 4494"/>
          <p:cNvSpPr/>
          <p:nvPr/>
        </p:nvSpPr>
        <p:spPr>
          <a:xfrm>
            <a:off x="6580533" y="532032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5" name="object 4495"/>
          <p:cNvSpPr/>
          <p:nvPr/>
        </p:nvSpPr>
        <p:spPr>
          <a:xfrm>
            <a:off x="6584401" y="5296688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27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6" name="object 4496"/>
          <p:cNvSpPr/>
          <p:nvPr/>
        </p:nvSpPr>
        <p:spPr>
          <a:xfrm>
            <a:off x="6409880" y="5375744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39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7" name="object 4497"/>
          <p:cNvSpPr/>
          <p:nvPr/>
        </p:nvSpPr>
        <p:spPr>
          <a:xfrm>
            <a:off x="6438722" y="537961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8" name="object 4498"/>
          <p:cNvSpPr/>
          <p:nvPr/>
        </p:nvSpPr>
        <p:spPr>
          <a:xfrm>
            <a:off x="6367552" y="5205092"/>
            <a:ext cx="2540" cy="15240"/>
          </a:xfrm>
          <a:custGeom>
            <a:avLst/>
            <a:gdLst/>
            <a:ahLst/>
            <a:cxnLst/>
            <a:rect l="l" t="t" r="r" b="b"/>
            <a:pathLst>
              <a:path w="2539" h="15239">
                <a:moveTo>
                  <a:pt x="2133" y="150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9" name="object 4499"/>
          <p:cNvSpPr/>
          <p:nvPr/>
        </p:nvSpPr>
        <p:spPr>
          <a:xfrm>
            <a:off x="6351258" y="5233799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554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0" name="object 4500"/>
          <p:cNvSpPr/>
          <p:nvPr/>
        </p:nvSpPr>
        <p:spPr>
          <a:xfrm>
            <a:off x="6540741" y="5214698"/>
            <a:ext cx="45085" cy="38100"/>
          </a:xfrm>
          <a:custGeom>
            <a:avLst/>
            <a:gdLst/>
            <a:ahLst/>
            <a:cxnLst/>
            <a:rect l="l" t="t" r="r" b="b"/>
            <a:pathLst>
              <a:path w="45084" h="38100">
                <a:moveTo>
                  <a:pt x="0" y="37528"/>
                </a:moveTo>
                <a:lnTo>
                  <a:pt x="4813" y="32854"/>
                </a:lnTo>
                <a:lnTo>
                  <a:pt x="9753" y="31915"/>
                </a:lnTo>
                <a:lnTo>
                  <a:pt x="31115" y="2297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1" name="object 4501"/>
          <p:cNvSpPr/>
          <p:nvPr/>
        </p:nvSpPr>
        <p:spPr>
          <a:xfrm>
            <a:off x="6525117" y="516276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2" name="object 4502"/>
          <p:cNvSpPr/>
          <p:nvPr/>
        </p:nvSpPr>
        <p:spPr>
          <a:xfrm>
            <a:off x="6529256" y="5162223"/>
            <a:ext cx="15240" cy="54610"/>
          </a:xfrm>
          <a:custGeom>
            <a:avLst/>
            <a:gdLst/>
            <a:ahLst/>
            <a:cxnLst/>
            <a:rect l="l" t="t" r="r" b="b"/>
            <a:pathLst>
              <a:path w="15240" h="54610">
                <a:moveTo>
                  <a:pt x="0" y="54216"/>
                </a:moveTo>
                <a:lnTo>
                  <a:pt x="6680" y="20434"/>
                </a:lnTo>
                <a:lnTo>
                  <a:pt x="152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3" name="object 4503"/>
          <p:cNvSpPr/>
          <p:nvPr/>
        </p:nvSpPr>
        <p:spPr>
          <a:xfrm>
            <a:off x="6501477" y="5146469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4" name="object 4504"/>
          <p:cNvSpPr/>
          <p:nvPr/>
        </p:nvSpPr>
        <p:spPr>
          <a:xfrm>
            <a:off x="6472906" y="5271189"/>
            <a:ext cx="111760" cy="67945"/>
          </a:xfrm>
          <a:custGeom>
            <a:avLst/>
            <a:gdLst/>
            <a:ahLst/>
            <a:cxnLst/>
            <a:rect l="l" t="t" r="r" b="b"/>
            <a:pathLst>
              <a:path w="111759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5" name="object 4505"/>
          <p:cNvSpPr/>
          <p:nvPr/>
        </p:nvSpPr>
        <p:spPr>
          <a:xfrm>
            <a:off x="6474636" y="5272123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90" h="125729">
                <a:moveTo>
                  <a:pt x="406" y="0"/>
                </a:moveTo>
                <a:lnTo>
                  <a:pt x="0" y="28041"/>
                </a:lnTo>
                <a:lnTo>
                  <a:pt x="30721" y="94538"/>
                </a:lnTo>
                <a:lnTo>
                  <a:pt x="33794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6" name="object 4506"/>
          <p:cNvSpPr/>
          <p:nvPr/>
        </p:nvSpPr>
        <p:spPr>
          <a:xfrm>
            <a:off x="6421759" y="5272123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7" name="object 4507"/>
          <p:cNvSpPr/>
          <p:nvPr/>
        </p:nvSpPr>
        <p:spPr>
          <a:xfrm>
            <a:off x="6402006" y="5272924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4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590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8" name="object 4508"/>
          <p:cNvSpPr/>
          <p:nvPr/>
        </p:nvSpPr>
        <p:spPr>
          <a:xfrm>
            <a:off x="6347247" y="5264377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860" y="8013"/>
                </a:moveTo>
                <a:lnTo>
                  <a:pt x="89204" y="0"/>
                </a:lnTo>
                <a:lnTo>
                  <a:pt x="76250" y="4406"/>
                </a:lnTo>
                <a:lnTo>
                  <a:pt x="59029" y="14554"/>
                </a:lnTo>
                <a:lnTo>
                  <a:pt x="44475" y="26708"/>
                </a:lnTo>
                <a:lnTo>
                  <a:pt x="31788" y="35255"/>
                </a:lnTo>
                <a:lnTo>
                  <a:pt x="19900" y="38328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9" name="object 4509"/>
          <p:cNvSpPr/>
          <p:nvPr/>
        </p:nvSpPr>
        <p:spPr>
          <a:xfrm>
            <a:off x="6354859" y="5216711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4937" y="31508"/>
                </a:lnTo>
                <a:lnTo>
                  <a:pt x="8172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0" name="object 4510"/>
          <p:cNvSpPr/>
          <p:nvPr/>
        </p:nvSpPr>
        <p:spPr>
          <a:xfrm>
            <a:off x="6430972" y="5147143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002" y="125247"/>
                </a:moveTo>
                <a:lnTo>
                  <a:pt x="45808" y="6022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1" name="object 4511"/>
          <p:cNvSpPr/>
          <p:nvPr/>
        </p:nvSpPr>
        <p:spPr>
          <a:xfrm>
            <a:off x="6475176" y="5151815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213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501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2" name="object 4512"/>
          <p:cNvSpPr/>
          <p:nvPr/>
        </p:nvSpPr>
        <p:spPr>
          <a:xfrm>
            <a:off x="6470637" y="5179045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878"/>
                </a:moveTo>
                <a:lnTo>
                  <a:pt x="31242" y="76123"/>
                </a:lnTo>
                <a:lnTo>
                  <a:pt x="73444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3" name="object 4513"/>
          <p:cNvSpPr/>
          <p:nvPr/>
        </p:nvSpPr>
        <p:spPr>
          <a:xfrm>
            <a:off x="6470637" y="5249416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4" name="object 4514"/>
          <p:cNvSpPr/>
          <p:nvPr/>
        </p:nvSpPr>
        <p:spPr>
          <a:xfrm>
            <a:off x="6471838" y="5270788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4" h="52070">
                <a:moveTo>
                  <a:pt x="0" y="0"/>
                </a:moveTo>
                <a:lnTo>
                  <a:pt x="20561" y="6807"/>
                </a:lnTo>
                <a:lnTo>
                  <a:pt x="32854" y="14287"/>
                </a:lnTo>
                <a:lnTo>
                  <a:pt x="38455" y="21628"/>
                </a:lnTo>
                <a:lnTo>
                  <a:pt x="41668" y="24041"/>
                </a:lnTo>
                <a:lnTo>
                  <a:pt x="96139" y="40322"/>
                </a:lnTo>
                <a:lnTo>
                  <a:pt x="121246" y="519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5" name="object 4515"/>
          <p:cNvSpPr/>
          <p:nvPr/>
        </p:nvSpPr>
        <p:spPr>
          <a:xfrm>
            <a:off x="6400798" y="5161023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03" y="89065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6" name="object 4516"/>
          <p:cNvSpPr/>
          <p:nvPr/>
        </p:nvSpPr>
        <p:spPr>
          <a:xfrm>
            <a:off x="9392728" y="5257702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60">
                <a:moveTo>
                  <a:pt x="0" y="0"/>
                </a:moveTo>
                <a:lnTo>
                  <a:pt x="26708" y="224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7" name="object 4517"/>
          <p:cNvSpPr/>
          <p:nvPr/>
        </p:nvSpPr>
        <p:spPr>
          <a:xfrm>
            <a:off x="9321415" y="5267050"/>
            <a:ext cx="97790" cy="15240"/>
          </a:xfrm>
          <a:custGeom>
            <a:avLst/>
            <a:gdLst/>
            <a:ahLst/>
            <a:cxnLst/>
            <a:rect l="l" t="t" r="r" b="b"/>
            <a:pathLst>
              <a:path w="97790" h="15239">
                <a:moveTo>
                  <a:pt x="97751" y="15087"/>
                </a:moveTo>
                <a:lnTo>
                  <a:pt x="44335" y="0"/>
                </a:lnTo>
                <a:lnTo>
                  <a:pt x="12153" y="5740"/>
                </a:lnTo>
                <a:lnTo>
                  <a:pt x="0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8" name="object 4518"/>
          <p:cNvSpPr/>
          <p:nvPr/>
        </p:nvSpPr>
        <p:spPr>
          <a:xfrm>
            <a:off x="9415295" y="5266114"/>
            <a:ext cx="5080" cy="9525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673" y="948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9" name="object 4519"/>
          <p:cNvSpPr/>
          <p:nvPr/>
        </p:nvSpPr>
        <p:spPr>
          <a:xfrm>
            <a:off x="9233692" y="5145397"/>
            <a:ext cx="15240" cy="25400"/>
          </a:xfrm>
          <a:custGeom>
            <a:avLst/>
            <a:gdLst/>
            <a:ahLst/>
            <a:cxnLst/>
            <a:rect l="l" t="t" r="r" b="b"/>
            <a:pathLst>
              <a:path w="15240" h="25400">
                <a:moveTo>
                  <a:pt x="15087" y="251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0" name="object 4520"/>
          <p:cNvSpPr/>
          <p:nvPr/>
        </p:nvSpPr>
        <p:spPr>
          <a:xfrm>
            <a:off x="9380043" y="519227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0" y="17894"/>
                </a:moveTo>
                <a:lnTo>
                  <a:pt x="9753" y="11887"/>
                </a:lnTo>
                <a:lnTo>
                  <a:pt x="19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1" name="object 4521"/>
          <p:cNvSpPr/>
          <p:nvPr/>
        </p:nvSpPr>
        <p:spPr>
          <a:xfrm>
            <a:off x="9382846" y="5187193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0" y="16294"/>
                </a:moveTo>
                <a:lnTo>
                  <a:pt x="1361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2" name="object 4522"/>
          <p:cNvSpPr/>
          <p:nvPr/>
        </p:nvSpPr>
        <p:spPr>
          <a:xfrm>
            <a:off x="9362016" y="5160893"/>
            <a:ext cx="10160" cy="25400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24968"/>
                </a:moveTo>
                <a:lnTo>
                  <a:pt x="9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3" name="object 4523"/>
          <p:cNvSpPr/>
          <p:nvPr/>
        </p:nvSpPr>
        <p:spPr>
          <a:xfrm>
            <a:off x="9335843" y="5147932"/>
            <a:ext cx="16510" cy="15240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0" y="14693"/>
                </a:moveTo>
                <a:lnTo>
                  <a:pt x="161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4" name="object 4524"/>
          <p:cNvSpPr/>
          <p:nvPr/>
        </p:nvSpPr>
        <p:spPr>
          <a:xfrm>
            <a:off x="9240895" y="5142193"/>
            <a:ext cx="635" cy="15875"/>
          </a:xfrm>
          <a:custGeom>
            <a:avLst/>
            <a:gdLst/>
            <a:ahLst/>
            <a:cxnLst/>
            <a:rect l="l" t="t" r="r" b="b"/>
            <a:pathLst>
              <a:path w="634" h="15875">
                <a:moveTo>
                  <a:pt x="406" y="157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5" name="object 4525"/>
          <p:cNvSpPr/>
          <p:nvPr/>
        </p:nvSpPr>
        <p:spPr>
          <a:xfrm>
            <a:off x="9203644" y="5165432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747" y="600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6" name="object 4526"/>
          <p:cNvSpPr/>
          <p:nvPr/>
        </p:nvSpPr>
        <p:spPr>
          <a:xfrm>
            <a:off x="9175600" y="5200822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16027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7" name="object 4527"/>
          <p:cNvSpPr/>
          <p:nvPr/>
        </p:nvSpPr>
        <p:spPr>
          <a:xfrm>
            <a:off x="9160116" y="5249691"/>
            <a:ext cx="57150" cy="20320"/>
          </a:xfrm>
          <a:custGeom>
            <a:avLst/>
            <a:gdLst/>
            <a:ahLst/>
            <a:cxnLst/>
            <a:rect l="l" t="t" r="r" b="b"/>
            <a:pathLst>
              <a:path w="57150" h="20320">
                <a:moveTo>
                  <a:pt x="57150" y="0"/>
                </a:moveTo>
                <a:lnTo>
                  <a:pt x="25641" y="14160"/>
                </a:lnTo>
                <a:lnTo>
                  <a:pt x="0" y="200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8" name="object 4528"/>
          <p:cNvSpPr/>
          <p:nvPr/>
        </p:nvSpPr>
        <p:spPr>
          <a:xfrm>
            <a:off x="9161183" y="5281199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4" h="6985">
                <a:moveTo>
                  <a:pt x="14554" y="64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9" name="object 4529"/>
          <p:cNvSpPr/>
          <p:nvPr/>
        </p:nvSpPr>
        <p:spPr>
          <a:xfrm>
            <a:off x="9160654" y="5271992"/>
            <a:ext cx="59690" cy="5715"/>
          </a:xfrm>
          <a:custGeom>
            <a:avLst/>
            <a:gdLst/>
            <a:ahLst/>
            <a:cxnLst/>
            <a:rect l="l" t="t" r="r" b="b"/>
            <a:pathLst>
              <a:path w="59690" h="5714">
                <a:moveTo>
                  <a:pt x="59550" y="1600"/>
                </a:moveTo>
                <a:lnTo>
                  <a:pt x="47536" y="927"/>
                </a:lnTo>
                <a:lnTo>
                  <a:pt x="26161" y="0"/>
                </a:lnTo>
                <a:lnTo>
                  <a:pt x="8547" y="1600"/>
                </a:lnTo>
                <a:lnTo>
                  <a:pt x="0" y="5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0" name="object 4530"/>
          <p:cNvSpPr/>
          <p:nvPr/>
        </p:nvSpPr>
        <p:spPr>
          <a:xfrm>
            <a:off x="9162652" y="5286546"/>
            <a:ext cx="33020" cy="5715"/>
          </a:xfrm>
          <a:custGeom>
            <a:avLst/>
            <a:gdLst/>
            <a:ahLst/>
            <a:cxnLst/>
            <a:rect l="l" t="t" r="r" b="b"/>
            <a:pathLst>
              <a:path w="33020" h="5714">
                <a:moveTo>
                  <a:pt x="32981" y="5473"/>
                </a:moveTo>
                <a:lnTo>
                  <a:pt x="22034" y="0"/>
                </a:lnTo>
                <a:lnTo>
                  <a:pt x="13080" y="1066"/>
                </a:lnTo>
                <a:lnTo>
                  <a:pt x="0" y="26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1" name="object 4531"/>
          <p:cNvSpPr/>
          <p:nvPr/>
        </p:nvSpPr>
        <p:spPr>
          <a:xfrm>
            <a:off x="9166123" y="52952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9613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2" name="object 4532"/>
          <p:cNvSpPr/>
          <p:nvPr/>
        </p:nvSpPr>
        <p:spPr>
          <a:xfrm>
            <a:off x="9184683" y="5335417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606" y="0"/>
                </a:moveTo>
                <a:lnTo>
                  <a:pt x="0" y="38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3" name="object 4533"/>
          <p:cNvSpPr/>
          <p:nvPr/>
        </p:nvSpPr>
        <p:spPr>
          <a:xfrm>
            <a:off x="9188022" y="5320061"/>
            <a:ext cx="635" cy="24130"/>
          </a:xfrm>
          <a:custGeom>
            <a:avLst/>
            <a:gdLst/>
            <a:ahLst/>
            <a:cxnLst/>
            <a:rect l="l" t="t" r="r" b="b"/>
            <a:pathLst>
              <a:path w="634" h="24129">
                <a:moveTo>
                  <a:pt x="0" y="0"/>
                </a:moveTo>
                <a:lnTo>
                  <a:pt x="266" y="240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4" name="object 4534"/>
          <p:cNvSpPr/>
          <p:nvPr/>
        </p:nvSpPr>
        <p:spPr>
          <a:xfrm>
            <a:off x="9200306" y="535451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140" y="0"/>
                </a:move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5" name="object 4535"/>
          <p:cNvSpPr/>
          <p:nvPr/>
        </p:nvSpPr>
        <p:spPr>
          <a:xfrm>
            <a:off x="9202713" y="5271189"/>
            <a:ext cx="57150" cy="88265"/>
          </a:xfrm>
          <a:custGeom>
            <a:avLst/>
            <a:gdLst/>
            <a:ahLst/>
            <a:cxnLst/>
            <a:rect l="l" t="t" r="r" b="b"/>
            <a:pathLst>
              <a:path w="57150" h="88264">
                <a:moveTo>
                  <a:pt x="56616" y="0"/>
                </a:moveTo>
                <a:lnTo>
                  <a:pt x="25641" y="24701"/>
                </a:lnTo>
                <a:lnTo>
                  <a:pt x="19494" y="35788"/>
                </a:lnTo>
                <a:lnTo>
                  <a:pt x="14947" y="50342"/>
                </a:lnTo>
                <a:lnTo>
                  <a:pt x="7213" y="69037"/>
                </a:lnTo>
                <a:lnTo>
                  <a:pt x="0" y="882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9247710" y="5348504"/>
            <a:ext cx="17780" cy="38100"/>
          </a:xfrm>
          <a:custGeom>
            <a:avLst/>
            <a:gdLst/>
            <a:ahLst/>
            <a:cxnLst/>
            <a:rect l="l" t="t" r="r" b="b"/>
            <a:pathLst>
              <a:path w="17779" h="38100">
                <a:moveTo>
                  <a:pt x="17627" y="0"/>
                </a:moveTo>
                <a:lnTo>
                  <a:pt x="5740" y="16027"/>
                </a:lnTo>
                <a:lnTo>
                  <a:pt x="0" y="37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7" name="object 4537"/>
          <p:cNvSpPr/>
          <p:nvPr/>
        </p:nvSpPr>
        <p:spPr>
          <a:xfrm>
            <a:off x="9276156" y="5292688"/>
            <a:ext cx="15240" cy="100965"/>
          </a:xfrm>
          <a:custGeom>
            <a:avLst/>
            <a:gdLst/>
            <a:ahLst/>
            <a:cxnLst/>
            <a:rect l="l" t="t" r="r" b="b"/>
            <a:pathLst>
              <a:path w="15240" h="100964">
                <a:moveTo>
                  <a:pt x="15087" y="0"/>
                </a:moveTo>
                <a:lnTo>
                  <a:pt x="3073" y="41389"/>
                </a:lnTo>
                <a:lnTo>
                  <a:pt x="0" y="65303"/>
                </a:lnTo>
                <a:lnTo>
                  <a:pt x="7746" y="1004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8" name="object 4538"/>
          <p:cNvSpPr/>
          <p:nvPr/>
        </p:nvSpPr>
        <p:spPr>
          <a:xfrm>
            <a:off x="9300857" y="5368267"/>
            <a:ext cx="11430" cy="23495"/>
          </a:xfrm>
          <a:custGeom>
            <a:avLst/>
            <a:gdLst/>
            <a:ahLst/>
            <a:cxnLst/>
            <a:rect l="l" t="t" r="r" b="b"/>
            <a:pathLst>
              <a:path w="11429" h="23495">
                <a:moveTo>
                  <a:pt x="0" y="0"/>
                </a:moveTo>
                <a:lnTo>
                  <a:pt x="1121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9" name="object 4539"/>
          <p:cNvSpPr/>
          <p:nvPr/>
        </p:nvSpPr>
        <p:spPr>
          <a:xfrm>
            <a:off x="9404211" y="5303771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0"/>
                </a:moveTo>
                <a:lnTo>
                  <a:pt x="6946" y="8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0" name="object 4540"/>
          <p:cNvSpPr/>
          <p:nvPr/>
        </p:nvSpPr>
        <p:spPr>
          <a:xfrm>
            <a:off x="9167593" y="5218582"/>
            <a:ext cx="38735" cy="17780"/>
          </a:xfrm>
          <a:custGeom>
            <a:avLst/>
            <a:gdLst/>
            <a:ahLst/>
            <a:cxnLst/>
            <a:rect l="l" t="t" r="r" b="b"/>
            <a:pathLst>
              <a:path w="38734" h="17779">
                <a:moveTo>
                  <a:pt x="38188" y="17754"/>
                </a:moveTo>
                <a:lnTo>
                  <a:pt x="22301" y="58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1" name="object 4541"/>
          <p:cNvSpPr/>
          <p:nvPr/>
        </p:nvSpPr>
        <p:spPr>
          <a:xfrm>
            <a:off x="9170396" y="5211494"/>
            <a:ext cx="8890" cy="10160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8813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2" name="object 4542"/>
          <p:cNvSpPr/>
          <p:nvPr/>
        </p:nvSpPr>
        <p:spPr>
          <a:xfrm>
            <a:off x="9165051" y="5224452"/>
            <a:ext cx="25400" cy="2540"/>
          </a:xfrm>
          <a:custGeom>
            <a:avLst/>
            <a:gdLst/>
            <a:ahLst/>
            <a:cxnLst/>
            <a:rect l="l" t="t" r="r" b="b"/>
            <a:pathLst>
              <a:path w="25400" h="2539">
                <a:moveTo>
                  <a:pt x="24841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3" name="object 4543"/>
          <p:cNvSpPr/>
          <p:nvPr/>
        </p:nvSpPr>
        <p:spPr>
          <a:xfrm>
            <a:off x="9162650" y="5230595"/>
            <a:ext cx="64135" cy="6350"/>
          </a:xfrm>
          <a:custGeom>
            <a:avLst/>
            <a:gdLst/>
            <a:ahLst/>
            <a:cxnLst/>
            <a:rect l="l" t="t" r="r" b="b"/>
            <a:pathLst>
              <a:path w="64134" h="6350">
                <a:moveTo>
                  <a:pt x="63830" y="0"/>
                </a:moveTo>
                <a:lnTo>
                  <a:pt x="52209" y="6273"/>
                </a:lnTo>
                <a:lnTo>
                  <a:pt x="0" y="5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4" name="object 4544"/>
          <p:cNvSpPr/>
          <p:nvPr/>
        </p:nvSpPr>
        <p:spPr>
          <a:xfrm>
            <a:off x="9161977" y="5239942"/>
            <a:ext cx="102870" cy="10160"/>
          </a:xfrm>
          <a:custGeom>
            <a:avLst/>
            <a:gdLst/>
            <a:ahLst/>
            <a:cxnLst/>
            <a:rect l="l" t="t" r="r" b="b"/>
            <a:pathLst>
              <a:path w="102870" h="10160">
                <a:moveTo>
                  <a:pt x="102692" y="9347"/>
                </a:moveTo>
                <a:lnTo>
                  <a:pt x="29514" y="988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5" name="object 4545"/>
          <p:cNvSpPr/>
          <p:nvPr/>
        </p:nvSpPr>
        <p:spPr>
          <a:xfrm>
            <a:off x="9161180" y="5244613"/>
            <a:ext cx="17780" cy="8255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627" y="801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6" name="object 4546"/>
          <p:cNvSpPr/>
          <p:nvPr/>
        </p:nvSpPr>
        <p:spPr>
          <a:xfrm>
            <a:off x="9159985" y="5258107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5" h="3810">
                <a:moveTo>
                  <a:pt x="30975" y="3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7" name="object 4547"/>
          <p:cNvSpPr/>
          <p:nvPr/>
        </p:nvSpPr>
        <p:spPr>
          <a:xfrm>
            <a:off x="9159982" y="5249956"/>
            <a:ext cx="29209" cy="7620"/>
          </a:xfrm>
          <a:custGeom>
            <a:avLst/>
            <a:gdLst/>
            <a:ahLst/>
            <a:cxnLst/>
            <a:rect l="l" t="t" r="r" b="b"/>
            <a:pathLst>
              <a:path w="29209" h="7620">
                <a:moveTo>
                  <a:pt x="29108" y="0"/>
                </a:moveTo>
                <a:lnTo>
                  <a:pt x="0" y="76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8" name="object 4548"/>
          <p:cNvSpPr/>
          <p:nvPr/>
        </p:nvSpPr>
        <p:spPr>
          <a:xfrm>
            <a:off x="9159984" y="5259838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421" y="0"/>
                </a:moveTo>
                <a:lnTo>
                  <a:pt x="0" y="72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9" name="object 4549"/>
          <p:cNvSpPr/>
          <p:nvPr/>
        </p:nvSpPr>
        <p:spPr>
          <a:xfrm>
            <a:off x="9179746" y="5295892"/>
            <a:ext cx="48895" cy="36195"/>
          </a:xfrm>
          <a:custGeom>
            <a:avLst/>
            <a:gdLst/>
            <a:ahLst/>
            <a:cxnLst/>
            <a:rect l="l" t="t" r="r" b="b"/>
            <a:pathLst>
              <a:path w="48895" h="36195">
                <a:moveTo>
                  <a:pt x="48602" y="0"/>
                </a:moveTo>
                <a:lnTo>
                  <a:pt x="19494" y="8140"/>
                </a:lnTo>
                <a:lnTo>
                  <a:pt x="0" y="361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0" name="object 4550"/>
          <p:cNvSpPr/>
          <p:nvPr/>
        </p:nvSpPr>
        <p:spPr>
          <a:xfrm>
            <a:off x="9209121" y="5322198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308" y="0"/>
                </a:moveTo>
                <a:lnTo>
                  <a:pt x="16294" y="11087"/>
                </a:lnTo>
                <a:lnTo>
                  <a:pt x="11214" y="21234"/>
                </a:lnTo>
                <a:lnTo>
                  <a:pt x="6007" y="26568"/>
                </a:lnTo>
                <a:lnTo>
                  <a:pt x="0" y="42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1" name="object 4551"/>
          <p:cNvSpPr/>
          <p:nvPr/>
        </p:nvSpPr>
        <p:spPr>
          <a:xfrm>
            <a:off x="9210723" y="5360387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939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2" name="object 4552"/>
          <p:cNvSpPr/>
          <p:nvPr/>
        </p:nvSpPr>
        <p:spPr>
          <a:xfrm>
            <a:off x="9217938" y="5343429"/>
            <a:ext cx="2540" cy="27940"/>
          </a:xfrm>
          <a:custGeom>
            <a:avLst/>
            <a:gdLst/>
            <a:ahLst/>
            <a:cxnLst/>
            <a:rect l="l" t="t" r="r" b="b"/>
            <a:pathLst>
              <a:path w="2540" h="27939">
                <a:moveTo>
                  <a:pt x="2400" y="0"/>
                </a:moveTo>
                <a:lnTo>
                  <a:pt x="0" y="279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3" name="object 4553"/>
          <p:cNvSpPr/>
          <p:nvPr/>
        </p:nvSpPr>
        <p:spPr>
          <a:xfrm>
            <a:off x="9222207" y="5362124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206" y="126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4" name="object 4554"/>
          <p:cNvSpPr/>
          <p:nvPr/>
        </p:nvSpPr>
        <p:spPr>
          <a:xfrm>
            <a:off x="9230217" y="536279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17360" y="0"/>
                </a:moveTo>
                <a:lnTo>
                  <a:pt x="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5" name="object 4555"/>
          <p:cNvSpPr/>
          <p:nvPr/>
        </p:nvSpPr>
        <p:spPr>
          <a:xfrm>
            <a:off x="9240895" y="5375210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9753" y="0"/>
                </a:moveTo>
                <a:lnTo>
                  <a:pt x="0" y="8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6" name="object 4556"/>
          <p:cNvSpPr/>
          <p:nvPr/>
        </p:nvSpPr>
        <p:spPr>
          <a:xfrm>
            <a:off x="9253453" y="5364528"/>
            <a:ext cx="2540" cy="24130"/>
          </a:xfrm>
          <a:custGeom>
            <a:avLst/>
            <a:gdLst/>
            <a:ahLst/>
            <a:cxnLst/>
            <a:rect l="l" t="t" r="r" b="b"/>
            <a:pathLst>
              <a:path w="2540" h="24129">
                <a:moveTo>
                  <a:pt x="0" y="0"/>
                </a:moveTo>
                <a:lnTo>
                  <a:pt x="2006" y="23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7" name="object 4557"/>
          <p:cNvSpPr/>
          <p:nvPr/>
        </p:nvSpPr>
        <p:spPr>
          <a:xfrm>
            <a:off x="9259596" y="5327939"/>
            <a:ext cx="6985" cy="62865"/>
          </a:xfrm>
          <a:custGeom>
            <a:avLst/>
            <a:gdLst/>
            <a:ahLst/>
            <a:cxnLst/>
            <a:rect l="l" t="t" r="r" b="b"/>
            <a:pathLst>
              <a:path w="6984" h="62864">
                <a:moveTo>
                  <a:pt x="0" y="0"/>
                </a:moveTo>
                <a:lnTo>
                  <a:pt x="6413" y="11620"/>
                </a:lnTo>
                <a:lnTo>
                  <a:pt x="6273" y="11747"/>
                </a:lnTo>
                <a:lnTo>
                  <a:pt x="5346" y="627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8" name="object 4558"/>
          <p:cNvSpPr/>
          <p:nvPr/>
        </p:nvSpPr>
        <p:spPr>
          <a:xfrm>
            <a:off x="9273614" y="5357985"/>
            <a:ext cx="2540" cy="34290"/>
          </a:xfrm>
          <a:custGeom>
            <a:avLst/>
            <a:gdLst/>
            <a:ahLst/>
            <a:cxnLst/>
            <a:rect l="l" t="t" r="r" b="b"/>
            <a:pathLst>
              <a:path w="2540" h="34289">
                <a:moveTo>
                  <a:pt x="2540" y="0"/>
                </a:moveTo>
                <a:lnTo>
                  <a:pt x="0" y="34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9" name="object 4559"/>
          <p:cNvSpPr/>
          <p:nvPr/>
        </p:nvSpPr>
        <p:spPr>
          <a:xfrm>
            <a:off x="9274285" y="5383095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26"/>
                </a:moveTo>
                <a:lnTo>
                  <a:pt x="0" y="0"/>
                </a:lnTo>
                <a:lnTo>
                  <a:pt x="4000" y="96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0" name="object 4560"/>
          <p:cNvSpPr/>
          <p:nvPr/>
        </p:nvSpPr>
        <p:spPr>
          <a:xfrm>
            <a:off x="9296720" y="5358385"/>
            <a:ext cx="6350" cy="34925"/>
          </a:xfrm>
          <a:custGeom>
            <a:avLst/>
            <a:gdLst/>
            <a:ahLst/>
            <a:cxnLst/>
            <a:rect l="l" t="t" r="r" b="b"/>
            <a:pathLst>
              <a:path w="6350" h="34925">
                <a:moveTo>
                  <a:pt x="5740" y="0"/>
                </a:moveTo>
                <a:lnTo>
                  <a:pt x="0" y="34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1" name="object 4561"/>
          <p:cNvSpPr/>
          <p:nvPr/>
        </p:nvSpPr>
        <p:spPr>
          <a:xfrm>
            <a:off x="9303933" y="5380818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933" y="0"/>
                </a:moveTo>
                <a:lnTo>
                  <a:pt x="0" y="116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2" name="object 4562"/>
          <p:cNvSpPr/>
          <p:nvPr/>
        </p:nvSpPr>
        <p:spPr>
          <a:xfrm>
            <a:off x="9329707" y="5369468"/>
            <a:ext cx="635" cy="17780"/>
          </a:xfrm>
          <a:custGeom>
            <a:avLst/>
            <a:gdLst/>
            <a:ahLst/>
            <a:cxnLst/>
            <a:rect l="l" t="t" r="r" b="b"/>
            <a:pathLst>
              <a:path w="634" h="17779">
                <a:moveTo>
                  <a:pt x="126" y="0"/>
                </a:moveTo>
                <a:lnTo>
                  <a:pt x="0" y="17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3" name="object 4563"/>
          <p:cNvSpPr/>
          <p:nvPr/>
        </p:nvSpPr>
        <p:spPr>
          <a:xfrm>
            <a:off x="9352267" y="5363726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0" y="0"/>
                </a:moveTo>
                <a:lnTo>
                  <a:pt x="6540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4" name="object 4564"/>
          <p:cNvSpPr/>
          <p:nvPr/>
        </p:nvSpPr>
        <p:spPr>
          <a:xfrm>
            <a:off x="9352801" y="5319527"/>
            <a:ext cx="15240" cy="48260"/>
          </a:xfrm>
          <a:custGeom>
            <a:avLst/>
            <a:gdLst/>
            <a:ahLst/>
            <a:cxnLst/>
            <a:rect l="l" t="t" r="r" b="b"/>
            <a:pathLst>
              <a:path w="15240" h="48260">
                <a:moveTo>
                  <a:pt x="0" y="0"/>
                </a:moveTo>
                <a:lnTo>
                  <a:pt x="9220" y="27774"/>
                </a:lnTo>
                <a:lnTo>
                  <a:pt x="15227" y="479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5" name="object 4565"/>
          <p:cNvSpPr/>
          <p:nvPr/>
        </p:nvSpPr>
        <p:spPr>
          <a:xfrm>
            <a:off x="9364018" y="5352376"/>
            <a:ext cx="9525" cy="11430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0" y="0"/>
                </a:moveTo>
                <a:lnTo>
                  <a:pt x="9347" y="109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6" name="object 4566"/>
          <p:cNvSpPr/>
          <p:nvPr/>
        </p:nvSpPr>
        <p:spPr>
          <a:xfrm>
            <a:off x="9374300" y="5348771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0"/>
                </a:moveTo>
                <a:lnTo>
                  <a:pt x="3606" y="105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7" name="object 4567"/>
          <p:cNvSpPr/>
          <p:nvPr/>
        </p:nvSpPr>
        <p:spPr>
          <a:xfrm>
            <a:off x="9362016" y="5347301"/>
            <a:ext cx="25400" cy="3175"/>
          </a:xfrm>
          <a:custGeom>
            <a:avLst/>
            <a:gdLst/>
            <a:ahLst/>
            <a:cxnLst/>
            <a:rect l="l" t="t" r="r" b="b"/>
            <a:pathLst>
              <a:path w="25400" h="3175">
                <a:moveTo>
                  <a:pt x="0" y="0"/>
                </a:moveTo>
                <a:lnTo>
                  <a:pt x="24841" y="30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8" name="object 4568"/>
          <p:cNvSpPr/>
          <p:nvPr/>
        </p:nvSpPr>
        <p:spPr>
          <a:xfrm>
            <a:off x="9391793" y="5306842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0" y="0"/>
                </a:moveTo>
                <a:lnTo>
                  <a:pt x="14287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9" name="object 4569"/>
          <p:cNvSpPr/>
          <p:nvPr/>
        </p:nvSpPr>
        <p:spPr>
          <a:xfrm>
            <a:off x="9377505" y="5289082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5">
                <a:moveTo>
                  <a:pt x="0" y="0"/>
                </a:moveTo>
                <a:lnTo>
                  <a:pt x="16027" y="11887"/>
                </a:lnTo>
                <a:lnTo>
                  <a:pt x="35648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0" name="object 4570"/>
          <p:cNvSpPr/>
          <p:nvPr/>
        </p:nvSpPr>
        <p:spPr>
          <a:xfrm>
            <a:off x="9393528" y="5299099"/>
            <a:ext cx="22225" cy="1905"/>
          </a:xfrm>
          <a:custGeom>
            <a:avLst/>
            <a:gdLst/>
            <a:ahLst/>
            <a:cxnLst/>
            <a:rect l="l" t="t" r="r" b="b"/>
            <a:pathLst>
              <a:path w="22225" h="1904">
                <a:moveTo>
                  <a:pt x="0" y="1866"/>
                </a:moveTo>
                <a:lnTo>
                  <a:pt x="218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1" name="object 4571"/>
          <p:cNvSpPr/>
          <p:nvPr/>
        </p:nvSpPr>
        <p:spPr>
          <a:xfrm>
            <a:off x="9356942" y="5288410"/>
            <a:ext cx="61594" cy="6985"/>
          </a:xfrm>
          <a:custGeom>
            <a:avLst/>
            <a:gdLst/>
            <a:ahLst/>
            <a:cxnLst/>
            <a:rect l="l" t="t" r="r" b="b"/>
            <a:pathLst>
              <a:path w="61595" h="6985">
                <a:moveTo>
                  <a:pt x="0" y="6413"/>
                </a:moveTo>
                <a:lnTo>
                  <a:pt x="11620" y="0"/>
                </a:lnTo>
                <a:lnTo>
                  <a:pt x="11747" y="0"/>
                </a:lnTo>
                <a:lnTo>
                  <a:pt x="61023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2" name="object 4572"/>
          <p:cNvSpPr/>
          <p:nvPr/>
        </p:nvSpPr>
        <p:spPr>
          <a:xfrm>
            <a:off x="9397001" y="5232864"/>
            <a:ext cx="22860" cy="11430"/>
          </a:xfrm>
          <a:custGeom>
            <a:avLst/>
            <a:gdLst/>
            <a:ahLst/>
            <a:cxnLst/>
            <a:rect l="l" t="t" r="r" b="b"/>
            <a:pathLst>
              <a:path w="22859" h="11429">
                <a:moveTo>
                  <a:pt x="0" y="0"/>
                </a:moveTo>
                <a:lnTo>
                  <a:pt x="22301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3" name="object 4573"/>
          <p:cNvSpPr/>
          <p:nvPr/>
        </p:nvSpPr>
        <p:spPr>
          <a:xfrm>
            <a:off x="9407952" y="5231793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680"/>
                </a:moveTo>
                <a:lnTo>
                  <a:pt x="8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4" name="object 4574"/>
          <p:cNvSpPr/>
          <p:nvPr/>
        </p:nvSpPr>
        <p:spPr>
          <a:xfrm>
            <a:off x="9401407" y="522579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4000"/>
                </a:moveTo>
                <a:lnTo>
                  <a:pt x="13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5" name="object 4575"/>
          <p:cNvSpPr/>
          <p:nvPr/>
        </p:nvSpPr>
        <p:spPr>
          <a:xfrm>
            <a:off x="9373767" y="5219377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0" y="31381"/>
                </a:moveTo>
                <a:lnTo>
                  <a:pt x="23241" y="13487"/>
                </a:lnTo>
                <a:lnTo>
                  <a:pt x="393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6" name="object 4576"/>
          <p:cNvSpPr/>
          <p:nvPr/>
        </p:nvSpPr>
        <p:spPr>
          <a:xfrm>
            <a:off x="9398069" y="5209096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0" y="4673"/>
                </a:moveTo>
                <a:lnTo>
                  <a:pt x="109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7" name="object 4577"/>
          <p:cNvSpPr/>
          <p:nvPr/>
        </p:nvSpPr>
        <p:spPr>
          <a:xfrm>
            <a:off x="9389923" y="5203615"/>
            <a:ext cx="16510" cy="635"/>
          </a:xfrm>
          <a:custGeom>
            <a:avLst/>
            <a:gdLst/>
            <a:ahLst/>
            <a:cxnLst/>
            <a:rect l="l" t="t" r="r" b="b"/>
            <a:pathLst>
              <a:path w="16509" h="635">
                <a:moveTo>
                  <a:pt x="0" y="406"/>
                </a:moveTo>
                <a:lnTo>
                  <a:pt x="164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8" name="object 4578"/>
          <p:cNvSpPr/>
          <p:nvPr/>
        </p:nvSpPr>
        <p:spPr>
          <a:xfrm>
            <a:off x="9389790" y="5197614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0" y="6540"/>
                </a:moveTo>
                <a:lnTo>
                  <a:pt x="133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9" name="object 4579"/>
          <p:cNvSpPr/>
          <p:nvPr/>
        </p:nvSpPr>
        <p:spPr>
          <a:xfrm>
            <a:off x="9368559" y="5181183"/>
            <a:ext cx="23495" cy="57785"/>
          </a:xfrm>
          <a:custGeom>
            <a:avLst/>
            <a:gdLst/>
            <a:ahLst/>
            <a:cxnLst/>
            <a:rect l="l" t="t" r="r" b="b"/>
            <a:pathLst>
              <a:path w="23495" h="57785">
                <a:moveTo>
                  <a:pt x="0" y="57289"/>
                </a:moveTo>
                <a:lnTo>
                  <a:pt x="233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0" name="object 4580"/>
          <p:cNvSpPr/>
          <p:nvPr/>
        </p:nvSpPr>
        <p:spPr>
          <a:xfrm>
            <a:off x="9365888" y="5167972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0" y="7874"/>
                </a:moveTo>
                <a:lnTo>
                  <a:pt x="13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1" name="object 4581"/>
          <p:cNvSpPr/>
          <p:nvPr/>
        </p:nvSpPr>
        <p:spPr>
          <a:xfrm>
            <a:off x="9351465" y="5159825"/>
            <a:ext cx="19050" cy="20955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20827"/>
                </a:moveTo>
                <a:lnTo>
                  <a:pt x="186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2" name="object 4582"/>
          <p:cNvSpPr/>
          <p:nvPr/>
        </p:nvSpPr>
        <p:spPr>
          <a:xfrm>
            <a:off x="9361347" y="5155543"/>
            <a:ext cx="3175" cy="14604"/>
          </a:xfrm>
          <a:custGeom>
            <a:avLst/>
            <a:gdLst/>
            <a:ahLst/>
            <a:cxnLst/>
            <a:rect l="l" t="t" r="r" b="b"/>
            <a:pathLst>
              <a:path w="3175" h="14604">
                <a:moveTo>
                  <a:pt x="0" y="14160"/>
                </a:moveTo>
                <a:lnTo>
                  <a:pt x="29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3" name="object 4583"/>
          <p:cNvSpPr/>
          <p:nvPr/>
        </p:nvSpPr>
        <p:spPr>
          <a:xfrm>
            <a:off x="9318083" y="5140459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0" y="36322"/>
                </a:moveTo>
                <a:lnTo>
                  <a:pt x="11887" y="20434"/>
                </a:lnTo>
                <a:lnTo>
                  <a:pt x="17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4" name="object 4584"/>
          <p:cNvSpPr/>
          <p:nvPr/>
        </p:nvSpPr>
        <p:spPr>
          <a:xfrm>
            <a:off x="9328101" y="5138056"/>
            <a:ext cx="1905" cy="22860"/>
          </a:xfrm>
          <a:custGeom>
            <a:avLst/>
            <a:gdLst/>
            <a:ahLst/>
            <a:cxnLst/>
            <a:rect l="l" t="t" r="r" b="b"/>
            <a:pathLst>
              <a:path w="1904" h="22860">
                <a:moveTo>
                  <a:pt x="1866" y="2283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5" name="object 4585"/>
          <p:cNvSpPr/>
          <p:nvPr/>
        </p:nvSpPr>
        <p:spPr>
          <a:xfrm>
            <a:off x="9317411" y="5135515"/>
            <a:ext cx="6985" cy="62230"/>
          </a:xfrm>
          <a:custGeom>
            <a:avLst/>
            <a:gdLst/>
            <a:ahLst/>
            <a:cxnLst/>
            <a:rect l="l" t="t" r="r" b="b"/>
            <a:pathLst>
              <a:path w="6984" h="62229">
                <a:moveTo>
                  <a:pt x="6413" y="61963"/>
                </a:moveTo>
                <a:lnTo>
                  <a:pt x="0" y="50342"/>
                </a:lnTo>
                <a:lnTo>
                  <a:pt x="139" y="50215"/>
                </a:ln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6" name="object 4586"/>
          <p:cNvSpPr/>
          <p:nvPr/>
        </p:nvSpPr>
        <p:spPr>
          <a:xfrm>
            <a:off x="9306199" y="5133653"/>
            <a:ext cx="1905" cy="12065"/>
          </a:xfrm>
          <a:custGeom>
            <a:avLst/>
            <a:gdLst/>
            <a:ahLst/>
            <a:cxnLst/>
            <a:rect l="l" t="t" r="r" b="b"/>
            <a:pathLst>
              <a:path w="1904" h="12064">
                <a:moveTo>
                  <a:pt x="0" y="11747"/>
                </a:moveTo>
                <a:lnTo>
                  <a:pt x="13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7" name="object 4587"/>
          <p:cNvSpPr/>
          <p:nvPr/>
        </p:nvSpPr>
        <p:spPr>
          <a:xfrm>
            <a:off x="9277889" y="5132583"/>
            <a:ext cx="19050" cy="46990"/>
          </a:xfrm>
          <a:custGeom>
            <a:avLst/>
            <a:gdLst/>
            <a:ahLst/>
            <a:cxnLst/>
            <a:rect l="l" t="t" r="r" b="b"/>
            <a:pathLst>
              <a:path w="19050" h="46989">
                <a:moveTo>
                  <a:pt x="0" y="46736"/>
                </a:moveTo>
                <a:lnTo>
                  <a:pt x="10287" y="19367"/>
                </a:lnTo>
                <a:lnTo>
                  <a:pt x="185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8" name="object 4588"/>
          <p:cNvSpPr/>
          <p:nvPr/>
        </p:nvSpPr>
        <p:spPr>
          <a:xfrm>
            <a:off x="9289640" y="5132443"/>
            <a:ext cx="635" cy="14604"/>
          </a:xfrm>
          <a:custGeom>
            <a:avLst/>
            <a:gdLst/>
            <a:ahLst/>
            <a:cxnLst/>
            <a:rect l="l" t="t" r="r" b="b"/>
            <a:pathLst>
              <a:path w="634" h="14604">
                <a:moveTo>
                  <a:pt x="266" y="144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9" name="object 4589"/>
          <p:cNvSpPr/>
          <p:nvPr/>
        </p:nvSpPr>
        <p:spPr>
          <a:xfrm>
            <a:off x="9279760" y="513257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10553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0" name="object 4590"/>
          <p:cNvSpPr/>
          <p:nvPr/>
        </p:nvSpPr>
        <p:spPr>
          <a:xfrm>
            <a:off x="9270951" y="5133923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4">
                <a:moveTo>
                  <a:pt x="17221" y="180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1" name="object 4591"/>
          <p:cNvSpPr/>
          <p:nvPr/>
        </p:nvSpPr>
        <p:spPr>
          <a:xfrm>
            <a:off x="9210852" y="5159415"/>
            <a:ext cx="1905" cy="37465"/>
          </a:xfrm>
          <a:custGeom>
            <a:avLst/>
            <a:gdLst/>
            <a:ahLst/>
            <a:cxnLst/>
            <a:rect l="l" t="t" r="r" b="b"/>
            <a:pathLst>
              <a:path w="1904" h="37464">
                <a:moveTo>
                  <a:pt x="1473" y="37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2" name="object 4592"/>
          <p:cNvSpPr/>
          <p:nvPr/>
        </p:nvSpPr>
        <p:spPr>
          <a:xfrm>
            <a:off x="9200302" y="5168507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673" y="177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3" name="object 4593"/>
          <p:cNvSpPr/>
          <p:nvPr/>
        </p:nvSpPr>
        <p:spPr>
          <a:xfrm>
            <a:off x="9191493" y="5177721"/>
            <a:ext cx="64135" cy="36195"/>
          </a:xfrm>
          <a:custGeom>
            <a:avLst/>
            <a:gdLst/>
            <a:ahLst/>
            <a:cxnLst/>
            <a:rect l="l" t="t" r="r" b="b"/>
            <a:pathLst>
              <a:path w="64134" h="36195">
                <a:moveTo>
                  <a:pt x="63830" y="35915"/>
                </a:moveTo>
                <a:lnTo>
                  <a:pt x="29108" y="264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4" name="object 4594"/>
          <p:cNvSpPr/>
          <p:nvPr/>
        </p:nvSpPr>
        <p:spPr>
          <a:xfrm>
            <a:off x="9291243" y="5292688"/>
            <a:ext cx="11430" cy="66040"/>
          </a:xfrm>
          <a:custGeom>
            <a:avLst/>
            <a:gdLst/>
            <a:ahLst/>
            <a:cxnLst/>
            <a:rect l="l" t="t" r="r" b="b"/>
            <a:pathLst>
              <a:path w="11429" h="66039">
                <a:moveTo>
                  <a:pt x="0" y="0"/>
                </a:moveTo>
                <a:lnTo>
                  <a:pt x="11214" y="656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5" name="object 4595"/>
          <p:cNvSpPr/>
          <p:nvPr/>
        </p:nvSpPr>
        <p:spPr>
          <a:xfrm>
            <a:off x="9244239" y="5143125"/>
            <a:ext cx="5080" cy="56515"/>
          </a:xfrm>
          <a:custGeom>
            <a:avLst/>
            <a:gdLst/>
            <a:ahLst/>
            <a:cxnLst/>
            <a:rect l="l" t="t" r="r" b="b"/>
            <a:pathLst>
              <a:path w="5079" h="56514">
                <a:moveTo>
                  <a:pt x="4673" y="56222"/>
                </a:moveTo>
                <a:lnTo>
                  <a:pt x="4533" y="2164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6" name="object 4596"/>
          <p:cNvSpPr/>
          <p:nvPr/>
        </p:nvSpPr>
        <p:spPr>
          <a:xfrm>
            <a:off x="9221406" y="5150746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287" y="122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7" name="object 4597"/>
          <p:cNvSpPr/>
          <p:nvPr/>
        </p:nvSpPr>
        <p:spPr>
          <a:xfrm>
            <a:off x="9232356" y="5144327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5" h="29845">
                <a:moveTo>
                  <a:pt x="5206" y="2924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8" name="object 4598"/>
          <p:cNvSpPr/>
          <p:nvPr/>
        </p:nvSpPr>
        <p:spPr>
          <a:xfrm>
            <a:off x="9288573" y="5139796"/>
            <a:ext cx="22860" cy="53975"/>
          </a:xfrm>
          <a:custGeom>
            <a:avLst/>
            <a:gdLst/>
            <a:ahLst/>
            <a:cxnLst/>
            <a:rect l="l" t="t" r="r" b="b"/>
            <a:pathLst>
              <a:path w="22859" h="53975">
                <a:moveTo>
                  <a:pt x="0" y="53543"/>
                </a:moveTo>
                <a:lnTo>
                  <a:pt x="2933" y="47536"/>
                </a:lnTo>
                <a:lnTo>
                  <a:pt x="2400" y="42595"/>
                </a:lnTo>
                <a:lnTo>
                  <a:pt x="4813" y="19494"/>
                </a:lnTo>
                <a:lnTo>
                  <a:pt x="228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9" name="object 4599"/>
          <p:cNvSpPr/>
          <p:nvPr/>
        </p:nvSpPr>
        <p:spPr>
          <a:xfrm>
            <a:off x="9291110" y="5161426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0" y="19494"/>
                </a:moveTo>
                <a:lnTo>
                  <a:pt x="23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0" name="object 4600"/>
          <p:cNvSpPr/>
          <p:nvPr/>
        </p:nvSpPr>
        <p:spPr>
          <a:xfrm>
            <a:off x="9335311" y="5326738"/>
            <a:ext cx="6350" cy="30480"/>
          </a:xfrm>
          <a:custGeom>
            <a:avLst/>
            <a:gdLst/>
            <a:ahLst/>
            <a:cxnLst/>
            <a:rect l="l" t="t" r="r" b="b"/>
            <a:pathLst>
              <a:path w="6350" h="30479">
                <a:moveTo>
                  <a:pt x="6273" y="0"/>
                </a:moveTo>
                <a:lnTo>
                  <a:pt x="0" y="301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1" name="object 4601"/>
          <p:cNvSpPr/>
          <p:nvPr/>
        </p:nvSpPr>
        <p:spPr>
          <a:xfrm>
            <a:off x="9335710" y="5315387"/>
            <a:ext cx="17780" cy="56515"/>
          </a:xfrm>
          <a:custGeom>
            <a:avLst/>
            <a:gdLst/>
            <a:ahLst/>
            <a:cxnLst/>
            <a:rect l="l" t="t" r="r" b="b"/>
            <a:pathLst>
              <a:path w="17779" h="56514">
                <a:moveTo>
                  <a:pt x="0" y="0"/>
                </a:moveTo>
                <a:lnTo>
                  <a:pt x="1473" y="6540"/>
                </a:lnTo>
                <a:lnTo>
                  <a:pt x="5080" y="10020"/>
                </a:lnTo>
                <a:lnTo>
                  <a:pt x="17627" y="29514"/>
                </a:lnTo>
                <a:lnTo>
                  <a:pt x="16154" y="55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2" name="object 4602"/>
          <p:cNvSpPr/>
          <p:nvPr/>
        </p:nvSpPr>
        <p:spPr>
          <a:xfrm>
            <a:off x="9323023" y="5361189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694" y="231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3" name="object 4603"/>
          <p:cNvSpPr/>
          <p:nvPr/>
        </p:nvSpPr>
        <p:spPr>
          <a:xfrm>
            <a:off x="9332772" y="5354646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0"/>
                </a:moveTo>
                <a:lnTo>
                  <a:pt x="9613" y="29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4" name="object 4604"/>
          <p:cNvSpPr/>
          <p:nvPr/>
        </p:nvSpPr>
        <p:spPr>
          <a:xfrm>
            <a:off x="9337311" y="5368667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0" y="0"/>
                </a:moveTo>
                <a:lnTo>
                  <a:pt x="13081" y="117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5" name="object 4605"/>
          <p:cNvSpPr/>
          <p:nvPr/>
        </p:nvSpPr>
        <p:spPr>
          <a:xfrm>
            <a:off x="9311139" y="5335685"/>
            <a:ext cx="40005" cy="40640"/>
          </a:xfrm>
          <a:custGeom>
            <a:avLst/>
            <a:gdLst/>
            <a:ahLst/>
            <a:cxnLst/>
            <a:rect l="l" t="t" r="r" b="b"/>
            <a:pathLst>
              <a:path w="40004" h="40639">
                <a:moveTo>
                  <a:pt x="0" y="0"/>
                </a:moveTo>
                <a:lnTo>
                  <a:pt x="25908" y="22834"/>
                </a:lnTo>
                <a:lnTo>
                  <a:pt x="39395" y="40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6" name="object 4606"/>
          <p:cNvSpPr/>
          <p:nvPr/>
        </p:nvSpPr>
        <p:spPr>
          <a:xfrm>
            <a:off x="9397134" y="531271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0"/>
                </a:moveTo>
                <a:lnTo>
                  <a:pt x="2006" y="15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7" name="object 4607"/>
          <p:cNvSpPr/>
          <p:nvPr/>
        </p:nvSpPr>
        <p:spPr>
          <a:xfrm>
            <a:off x="9401013" y="5289076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414" y="100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8" name="object 4608"/>
          <p:cNvSpPr/>
          <p:nvPr/>
        </p:nvSpPr>
        <p:spPr>
          <a:xfrm>
            <a:off x="9226615" y="5368133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15087" y="0"/>
                </a:moveTo>
                <a:lnTo>
                  <a:pt x="0" y="20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9" name="object 4609"/>
          <p:cNvSpPr/>
          <p:nvPr/>
        </p:nvSpPr>
        <p:spPr>
          <a:xfrm>
            <a:off x="9255323" y="5371999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0" y="14427"/>
                </a:moveTo>
                <a:lnTo>
                  <a:pt x="1002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0" name="object 4610"/>
          <p:cNvSpPr/>
          <p:nvPr/>
        </p:nvSpPr>
        <p:spPr>
          <a:xfrm>
            <a:off x="9184280" y="5197607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006" y="149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1" name="object 4611"/>
          <p:cNvSpPr/>
          <p:nvPr/>
        </p:nvSpPr>
        <p:spPr>
          <a:xfrm>
            <a:off x="9167993" y="5226321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0"/>
                </a:moveTo>
                <a:lnTo>
                  <a:pt x="14427" y="100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2" name="object 4612"/>
          <p:cNvSpPr/>
          <p:nvPr/>
        </p:nvSpPr>
        <p:spPr>
          <a:xfrm>
            <a:off x="9357342" y="5207227"/>
            <a:ext cx="45085" cy="37465"/>
          </a:xfrm>
          <a:custGeom>
            <a:avLst/>
            <a:gdLst/>
            <a:ahLst/>
            <a:cxnLst/>
            <a:rect l="l" t="t" r="r" b="b"/>
            <a:pathLst>
              <a:path w="45084" h="37464">
                <a:moveTo>
                  <a:pt x="0" y="37388"/>
                </a:moveTo>
                <a:lnTo>
                  <a:pt x="4813" y="32715"/>
                </a:lnTo>
                <a:lnTo>
                  <a:pt x="9753" y="31915"/>
                </a:lnTo>
                <a:lnTo>
                  <a:pt x="31115" y="22834"/>
                </a:lnTo>
                <a:lnTo>
                  <a:pt x="4460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3" name="object 4613"/>
          <p:cNvSpPr/>
          <p:nvPr/>
        </p:nvSpPr>
        <p:spPr>
          <a:xfrm>
            <a:off x="9341718" y="5155152"/>
            <a:ext cx="15240" cy="2540"/>
          </a:xfrm>
          <a:custGeom>
            <a:avLst/>
            <a:gdLst/>
            <a:ahLst/>
            <a:cxnLst/>
            <a:rect l="l" t="t" r="r" b="b"/>
            <a:pathLst>
              <a:path w="15240" h="2539">
                <a:moveTo>
                  <a:pt x="0" y="2133"/>
                </a:moveTo>
                <a:lnTo>
                  <a:pt x="150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4" name="object 4614"/>
          <p:cNvSpPr/>
          <p:nvPr/>
        </p:nvSpPr>
        <p:spPr>
          <a:xfrm>
            <a:off x="9345857" y="5154612"/>
            <a:ext cx="15875" cy="54610"/>
          </a:xfrm>
          <a:custGeom>
            <a:avLst/>
            <a:gdLst/>
            <a:ahLst/>
            <a:cxnLst/>
            <a:rect l="l" t="t" r="r" b="b"/>
            <a:pathLst>
              <a:path w="15875" h="54610">
                <a:moveTo>
                  <a:pt x="0" y="54216"/>
                </a:moveTo>
                <a:lnTo>
                  <a:pt x="6807" y="20434"/>
                </a:lnTo>
                <a:lnTo>
                  <a:pt x="153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5" name="object 4615"/>
          <p:cNvSpPr/>
          <p:nvPr/>
        </p:nvSpPr>
        <p:spPr>
          <a:xfrm>
            <a:off x="9318078" y="5138991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10020" y="0"/>
                </a:moveTo>
                <a:lnTo>
                  <a:pt x="0" y="144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6" name="object 4616"/>
          <p:cNvSpPr/>
          <p:nvPr/>
        </p:nvSpPr>
        <p:spPr>
          <a:xfrm>
            <a:off x="9289507" y="5263577"/>
            <a:ext cx="112395" cy="67945"/>
          </a:xfrm>
          <a:custGeom>
            <a:avLst/>
            <a:gdLst/>
            <a:ahLst/>
            <a:cxnLst/>
            <a:rect l="l" t="t" r="r" b="b"/>
            <a:pathLst>
              <a:path w="112395" h="67945">
                <a:moveTo>
                  <a:pt x="0" y="0"/>
                </a:moveTo>
                <a:lnTo>
                  <a:pt x="38328" y="49936"/>
                </a:lnTo>
                <a:lnTo>
                  <a:pt x="111772" y="675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7" name="object 4617"/>
          <p:cNvSpPr/>
          <p:nvPr/>
        </p:nvSpPr>
        <p:spPr>
          <a:xfrm>
            <a:off x="9291249" y="5264511"/>
            <a:ext cx="34290" cy="125730"/>
          </a:xfrm>
          <a:custGeom>
            <a:avLst/>
            <a:gdLst/>
            <a:ahLst/>
            <a:cxnLst/>
            <a:rect l="l" t="t" r="r" b="b"/>
            <a:pathLst>
              <a:path w="34290" h="125729">
                <a:moveTo>
                  <a:pt x="393" y="0"/>
                </a:moveTo>
                <a:lnTo>
                  <a:pt x="0" y="28181"/>
                </a:lnTo>
                <a:lnTo>
                  <a:pt x="30708" y="94678"/>
                </a:lnTo>
                <a:lnTo>
                  <a:pt x="33781" y="1251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9238360" y="5264511"/>
            <a:ext cx="53975" cy="118110"/>
          </a:xfrm>
          <a:custGeom>
            <a:avLst/>
            <a:gdLst/>
            <a:ahLst/>
            <a:cxnLst/>
            <a:rect l="l" t="t" r="r" b="b"/>
            <a:pathLst>
              <a:path w="53975" h="118110">
                <a:moveTo>
                  <a:pt x="53416" y="0"/>
                </a:moveTo>
                <a:lnTo>
                  <a:pt x="45935" y="15494"/>
                </a:lnTo>
                <a:lnTo>
                  <a:pt x="38455" y="27774"/>
                </a:lnTo>
                <a:lnTo>
                  <a:pt x="31254" y="33388"/>
                </a:lnTo>
                <a:lnTo>
                  <a:pt x="28841" y="36588"/>
                </a:lnTo>
                <a:lnTo>
                  <a:pt x="12560" y="91071"/>
                </a:lnTo>
                <a:lnTo>
                  <a:pt x="0" y="117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9218607" y="5265313"/>
            <a:ext cx="69215" cy="106680"/>
          </a:xfrm>
          <a:custGeom>
            <a:avLst/>
            <a:gdLst/>
            <a:ahLst/>
            <a:cxnLst/>
            <a:rect l="l" t="t" r="r" b="b"/>
            <a:pathLst>
              <a:path w="69215" h="106679">
                <a:moveTo>
                  <a:pt x="68630" y="0"/>
                </a:moveTo>
                <a:lnTo>
                  <a:pt x="40716" y="5880"/>
                </a:lnTo>
                <a:lnTo>
                  <a:pt x="24295" y="43395"/>
                </a:lnTo>
                <a:lnTo>
                  <a:pt x="9740" y="79717"/>
                </a:lnTo>
                <a:lnTo>
                  <a:pt x="0" y="10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0" name="object 4620"/>
          <p:cNvSpPr/>
          <p:nvPr/>
        </p:nvSpPr>
        <p:spPr>
          <a:xfrm>
            <a:off x="9163988" y="5256766"/>
            <a:ext cx="127000" cy="38735"/>
          </a:xfrm>
          <a:custGeom>
            <a:avLst/>
            <a:gdLst/>
            <a:ahLst/>
            <a:cxnLst/>
            <a:rect l="l" t="t" r="r" b="b"/>
            <a:pathLst>
              <a:path w="127000" h="38735">
                <a:moveTo>
                  <a:pt x="126720" y="8013"/>
                </a:moveTo>
                <a:lnTo>
                  <a:pt x="89065" y="0"/>
                </a:lnTo>
                <a:lnTo>
                  <a:pt x="76111" y="4406"/>
                </a:lnTo>
                <a:lnTo>
                  <a:pt x="58889" y="14554"/>
                </a:lnTo>
                <a:lnTo>
                  <a:pt x="44335" y="26708"/>
                </a:lnTo>
                <a:lnTo>
                  <a:pt x="31648" y="35255"/>
                </a:lnTo>
                <a:lnTo>
                  <a:pt x="19761" y="38455"/>
                </a:lnTo>
                <a:lnTo>
                  <a:pt x="0" y="38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1" name="object 4621"/>
          <p:cNvSpPr/>
          <p:nvPr/>
        </p:nvSpPr>
        <p:spPr>
          <a:xfrm>
            <a:off x="9171459" y="5209100"/>
            <a:ext cx="117475" cy="54610"/>
          </a:xfrm>
          <a:custGeom>
            <a:avLst/>
            <a:gdLst/>
            <a:ahLst/>
            <a:cxnLst/>
            <a:rect l="l" t="t" r="r" b="b"/>
            <a:pathLst>
              <a:path w="117475" h="54610">
                <a:moveTo>
                  <a:pt x="116979" y="54076"/>
                </a:moveTo>
                <a:lnTo>
                  <a:pt x="102819" y="46202"/>
                </a:lnTo>
                <a:lnTo>
                  <a:pt x="90538" y="38722"/>
                </a:lnTo>
                <a:lnTo>
                  <a:pt x="85064" y="31508"/>
                </a:lnTo>
                <a:lnTo>
                  <a:pt x="81724" y="29108"/>
                </a:lnTo>
                <a:lnTo>
                  <a:pt x="27381" y="1281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2" name="object 4622"/>
          <p:cNvSpPr/>
          <p:nvPr/>
        </p:nvSpPr>
        <p:spPr>
          <a:xfrm>
            <a:off x="9247579" y="5139659"/>
            <a:ext cx="46355" cy="125730"/>
          </a:xfrm>
          <a:custGeom>
            <a:avLst/>
            <a:gdLst/>
            <a:ahLst/>
            <a:cxnLst/>
            <a:rect l="l" t="t" r="r" b="b"/>
            <a:pathLst>
              <a:path w="46354" h="125729">
                <a:moveTo>
                  <a:pt x="43129" y="125120"/>
                </a:moveTo>
                <a:lnTo>
                  <a:pt x="45796" y="6008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3" name="object 4623"/>
          <p:cNvSpPr/>
          <p:nvPr/>
        </p:nvSpPr>
        <p:spPr>
          <a:xfrm>
            <a:off x="9291777" y="5144204"/>
            <a:ext cx="52705" cy="120650"/>
          </a:xfrm>
          <a:custGeom>
            <a:avLst/>
            <a:gdLst/>
            <a:ahLst/>
            <a:cxnLst/>
            <a:rect l="l" t="t" r="r" b="b"/>
            <a:pathLst>
              <a:path w="52704" h="120650">
                <a:moveTo>
                  <a:pt x="0" y="120307"/>
                </a:moveTo>
                <a:lnTo>
                  <a:pt x="7340" y="101079"/>
                </a:lnTo>
                <a:lnTo>
                  <a:pt x="14820" y="88798"/>
                </a:lnTo>
                <a:lnTo>
                  <a:pt x="22034" y="83185"/>
                </a:lnTo>
                <a:lnTo>
                  <a:pt x="24434" y="79984"/>
                </a:lnTo>
                <a:lnTo>
                  <a:pt x="40728" y="25628"/>
                </a:lnTo>
                <a:lnTo>
                  <a:pt x="526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4" name="object 4624"/>
          <p:cNvSpPr/>
          <p:nvPr/>
        </p:nvSpPr>
        <p:spPr>
          <a:xfrm>
            <a:off x="9287238" y="5171574"/>
            <a:ext cx="96520" cy="93980"/>
          </a:xfrm>
          <a:custGeom>
            <a:avLst/>
            <a:gdLst/>
            <a:ahLst/>
            <a:cxnLst/>
            <a:rect l="l" t="t" r="r" b="b"/>
            <a:pathLst>
              <a:path w="96520" h="93979">
                <a:moveTo>
                  <a:pt x="0" y="93738"/>
                </a:moveTo>
                <a:lnTo>
                  <a:pt x="31242" y="76111"/>
                </a:lnTo>
                <a:lnTo>
                  <a:pt x="73571" y="16294"/>
                </a:lnTo>
                <a:lnTo>
                  <a:pt x="960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5" name="object 4625"/>
          <p:cNvSpPr/>
          <p:nvPr/>
        </p:nvSpPr>
        <p:spPr>
          <a:xfrm>
            <a:off x="9287238" y="5241805"/>
            <a:ext cx="133350" cy="26670"/>
          </a:xfrm>
          <a:custGeom>
            <a:avLst/>
            <a:gdLst/>
            <a:ahLst/>
            <a:cxnLst/>
            <a:rect l="l" t="t" r="r" b="b"/>
            <a:pathLst>
              <a:path w="133350" h="26670">
                <a:moveTo>
                  <a:pt x="0" y="23507"/>
                </a:moveTo>
                <a:lnTo>
                  <a:pt x="62496" y="0"/>
                </a:lnTo>
                <a:lnTo>
                  <a:pt x="133261" y="263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6" name="object 4626"/>
          <p:cNvSpPr/>
          <p:nvPr/>
        </p:nvSpPr>
        <p:spPr>
          <a:xfrm>
            <a:off x="9288440" y="5263177"/>
            <a:ext cx="121285" cy="52069"/>
          </a:xfrm>
          <a:custGeom>
            <a:avLst/>
            <a:gdLst/>
            <a:ahLst/>
            <a:cxnLst/>
            <a:rect l="l" t="t" r="r" b="b"/>
            <a:pathLst>
              <a:path w="121284" h="52070">
                <a:moveTo>
                  <a:pt x="0" y="0"/>
                </a:moveTo>
                <a:lnTo>
                  <a:pt x="20561" y="6807"/>
                </a:lnTo>
                <a:lnTo>
                  <a:pt x="32981" y="14427"/>
                </a:lnTo>
                <a:lnTo>
                  <a:pt x="38455" y="21628"/>
                </a:lnTo>
                <a:lnTo>
                  <a:pt x="41795" y="24041"/>
                </a:lnTo>
                <a:lnTo>
                  <a:pt x="96139" y="40322"/>
                </a:lnTo>
                <a:lnTo>
                  <a:pt x="121246" y="520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7" name="object 4627"/>
          <p:cNvSpPr/>
          <p:nvPr/>
        </p:nvSpPr>
        <p:spPr>
          <a:xfrm>
            <a:off x="9217399" y="5153412"/>
            <a:ext cx="74295" cy="111125"/>
          </a:xfrm>
          <a:custGeom>
            <a:avLst/>
            <a:gdLst/>
            <a:ahLst/>
            <a:cxnLst/>
            <a:rect l="l" t="t" r="r" b="b"/>
            <a:pathLst>
              <a:path w="74295" h="111125">
                <a:moveTo>
                  <a:pt x="74244" y="110566"/>
                </a:moveTo>
                <a:lnTo>
                  <a:pt x="51015" y="89204"/>
                </a:lnTo>
                <a:lnTo>
                  <a:pt x="20967" y="223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8" name="object 4628"/>
          <p:cNvSpPr/>
          <p:nvPr/>
        </p:nvSpPr>
        <p:spPr>
          <a:xfrm>
            <a:off x="3103615" y="6343454"/>
            <a:ext cx="8905875" cy="0"/>
          </a:xfrm>
          <a:custGeom>
            <a:avLst/>
            <a:gdLst/>
            <a:ahLst/>
            <a:cxnLst/>
            <a:rect l="l" t="t" r="r" b="b"/>
            <a:pathLst>
              <a:path w="8905875">
                <a:moveTo>
                  <a:pt x="0" y="0"/>
                </a:moveTo>
                <a:lnTo>
                  <a:pt x="89055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9" name="object 4629"/>
          <p:cNvSpPr/>
          <p:nvPr/>
        </p:nvSpPr>
        <p:spPr>
          <a:xfrm>
            <a:off x="3103615" y="6358276"/>
            <a:ext cx="8905875" cy="0"/>
          </a:xfrm>
          <a:custGeom>
            <a:avLst/>
            <a:gdLst/>
            <a:ahLst/>
            <a:cxnLst/>
            <a:rect l="l" t="t" r="r" b="b"/>
            <a:pathLst>
              <a:path w="8905875">
                <a:moveTo>
                  <a:pt x="0" y="0"/>
                </a:moveTo>
                <a:lnTo>
                  <a:pt x="89055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0" name="object 4630"/>
          <p:cNvSpPr/>
          <p:nvPr/>
        </p:nvSpPr>
        <p:spPr>
          <a:xfrm>
            <a:off x="8852325" y="2572496"/>
            <a:ext cx="1693545" cy="0"/>
          </a:xfrm>
          <a:custGeom>
            <a:avLst/>
            <a:gdLst/>
            <a:ahLst/>
            <a:cxnLst/>
            <a:rect l="l" t="t" r="r" b="b"/>
            <a:pathLst>
              <a:path w="1693545">
                <a:moveTo>
                  <a:pt x="16934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6946680" y="2984312"/>
            <a:ext cx="321945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5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2" name="object 4632"/>
          <p:cNvSpPr/>
          <p:nvPr/>
        </p:nvSpPr>
        <p:spPr>
          <a:xfrm>
            <a:off x="7876727" y="2501456"/>
            <a:ext cx="1270" cy="240665"/>
          </a:xfrm>
          <a:custGeom>
            <a:avLst/>
            <a:gdLst/>
            <a:ahLst/>
            <a:cxnLst/>
            <a:rect l="l" t="t" r="r" b="b"/>
            <a:pathLst>
              <a:path w="1270" h="240664">
                <a:moveTo>
                  <a:pt x="673" y="2403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3" name="object 4633"/>
          <p:cNvSpPr/>
          <p:nvPr/>
        </p:nvSpPr>
        <p:spPr>
          <a:xfrm>
            <a:off x="7942165" y="2501196"/>
            <a:ext cx="1270" cy="240665"/>
          </a:xfrm>
          <a:custGeom>
            <a:avLst/>
            <a:gdLst/>
            <a:ahLst/>
            <a:cxnLst/>
            <a:rect l="l" t="t" r="r" b="b"/>
            <a:pathLst>
              <a:path w="1270" h="240664">
                <a:moveTo>
                  <a:pt x="800" y="24048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4" name="object 4634"/>
          <p:cNvSpPr/>
          <p:nvPr/>
        </p:nvSpPr>
        <p:spPr>
          <a:xfrm>
            <a:off x="7772044" y="2722989"/>
            <a:ext cx="635" cy="93345"/>
          </a:xfrm>
          <a:custGeom>
            <a:avLst/>
            <a:gdLst/>
            <a:ahLst/>
            <a:cxnLst/>
            <a:rect l="l" t="t" r="r" b="b"/>
            <a:pathLst>
              <a:path w="634" h="93344">
                <a:moveTo>
                  <a:pt x="0" y="0"/>
                </a:moveTo>
                <a:lnTo>
                  <a:pt x="266" y="930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5" name="object 4635"/>
          <p:cNvSpPr/>
          <p:nvPr/>
        </p:nvSpPr>
        <p:spPr>
          <a:xfrm>
            <a:off x="7876733" y="2501051"/>
            <a:ext cx="114935" cy="635"/>
          </a:xfrm>
          <a:custGeom>
            <a:avLst/>
            <a:gdLst/>
            <a:ahLst/>
            <a:cxnLst/>
            <a:rect l="l" t="t" r="r" b="b"/>
            <a:pathLst>
              <a:path w="114934" h="635">
                <a:moveTo>
                  <a:pt x="0" y="406"/>
                </a:moveTo>
                <a:lnTo>
                  <a:pt x="1144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6" name="object 4636"/>
          <p:cNvSpPr/>
          <p:nvPr/>
        </p:nvSpPr>
        <p:spPr>
          <a:xfrm>
            <a:off x="7716491" y="2654350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634" y="9817"/>
                </a:moveTo>
                <a:lnTo>
                  <a:pt x="19634" y="4394"/>
                </a:lnTo>
                <a:lnTo>
                  <a:pt x="15240" y="0"/>
                </a:lnTo>
                <a:lnTo>
                  <a:pt x="9817" y="0"/>
                </a:lnTo>
                <a:lnTo>
                  <a:pt x="4394" y="0"/>
                </a:lnTo>
                <a:lnTo>
                  <a:pt x="0" y="4394"/>
                </a:lnTo>
                <a:lnTo>
                  <a:pt x="0" y="9817"/>
                </a:lnTo>
                <a:lnTo>
                  <a:pt x="0" y="15240"/>
                </a:lnTo>
                <a:lnTo>
                  <a:pt x="4394" y="19634"/>
                </a:lnTo>
                <a:lnTo>
                  <a:pt x="9817" y="19634"/>
                </a:lnTo>
                <a:lnTo>
                  <a:pt x="15240" y="19634"/>
                </a:lnTo>
                <a:lnTo>
                  <a:pt x="19634" y="15240"/>
                </a:lnTo>
                <a:lnTo>
                  <a:pt x="19634" y="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7749608" y="2653023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034" y="11010"/>
                </a:moveTo>
                <a:lnTo>
                  <a:pt x="22034" y="4927"/>
                </a:lnTo>
                <a:lnTo>
                  <a:pt x="17106" y="0"/>
                </a:lnTo>
                <a:lnTo>
                  <a:pt x="11023" y="0"/>
                </a:lnTo>
                <a:lnTo>
                  <a:pt x="4940" y="0"/>
                </a:lnTo>
                <a:lnTo>
                  <a:pt x="0" y="4927"/>
                </a:lnTo>
                <a:lnTo>
                  <a:pt x="0" y="11010"/>
                </a:lnTo>
                <a:lnTo>
                  <a:pt x="0" y="17094"/>
                </a:lnTo>
                <a:lnTo>
                  <a:pt x="4940" y="22021"/>
                </a:lnTo>
                <a:lnTo>
                  <a:pt x="11023" y="22021"/>
                </a:lnTo>
                <a:lnTo>
                  <a:pt x="17106" y="22021"/>
                </a:lnTo>
                <a:lnTo>
                  <a:pt x="22034" y="17094"/>
                </a:lnTo>
                <a:lnTo>
                  <a:pt x="22034" y="110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7715425" y="2697355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034" y="11010"/>
                </a:moveTo>
                <a:lnTo>
                  <a:pt x="22034" y="4927"/>
                </a:lnTo>
                <a:lnTo>
                  <a:pt x="17106" y="0"/>
                </a:lnTo>
                <a:lnTo>
                  <a:pt x="11023" y="0"/>
                </a:lnTo>
                <a:lnTo>
                  <a:pt x="4940" y="0"/>
                </a:lnTo>
                <a:lnTo>
                  <a:pt x="0" y="4927"/>
                </a:lnTo>
                <a:lnTo>
                  <a:pt x="0" y="11010"/>
                </a:lnTo>
                <a:lnTo>
                  <a:pt x="0" y="17094"/>
                </a:lnTo>
                <a:lnTo>
                  <a:pt x="4940" y="22021"/>
                </a:lnTo>
                <a:lnTo>
                  <a:pt x="11023" y="22021"/>
                </a:lnTo>
                <a:lnTo>
                  <a:pt x="17106" y="22021"/>
                </a:lnTo>
                <a:lnTo>
                  <a:pt x="22034" y="17094"/>
                </a:lnTo>
                <a:lnTo>
                  <a:pt x="22034" y="110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7750940" y="2698415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634" y="9817"/>
                </a:moveTo>
                <a:lnTo>
                  <a:pt x="19634" y="4394"/>
                </a:lnTo>
                <a:lnTo>
                  <a:pt x="15240" y="0"/>
                </a:lnTo>
                <a:lnTo>
                  <a:pt x="9817" y="0"/>
                </a:lnTo>
                <a:lnTo>
                  <a:pt x="4394" y="0"/>
                </a:lnTo>
                <a:lnTo>
                  <a:pt x="0" y="4394"/>
                </a:lnTo>
                <a:lnTo>
                  <a:pt x="0" y="9817"/>
                </a:lnTo>
                <a:lnTo>
                  <a:pt x="0" y="15240"/>
                </a:lnTo>
                <a:lnTo>
                  <a:pt x="4394" y="19634"/>
                </a:lnTo>
                <a:lnTo>
                  <a:pt x="9817" y="19634"/>
                </a:lnTo>
                <a:lnTo>
                  <a:pt x="15240" y="19634"/>
                </a:lnTo>
                <a:lnTo>
                  <a:pt x="19634" y="15240"/>
                </a:lnTo>
                <a:lnTo>
                  <a:pt x="19634" y="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7711553" y="2649418"/>
            <a:ext cx="64135" cy="74295"/>
          </a:xfrm>
          <a:custGeom>
            <a:avLst/>
            <a:gdLst/>
            <a:ahLst/>
            <a:cxnLst/>
            <a:rect l="l" t="t" r="r" b="b"/>
            <a:pathLst>
              <a:path w="64134" h="74294">
                <a:moveTo>
                  <a:pt x="64096" y="73571"/>
                </a:moveTo>
                <a:lnTo>
                  <a:pt x="266" y="73837"/>
                </a:lnTo>
                <a:lnTo>
                  <a:pt x="0" y="127"/>
                </a:lnTo>
                <a:lnTo>
                  <a:pt x="63830" y="0"/>
                </a:lnTo>
                <a:lnTo>
                  <a:pt x="64096" y="735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7915806" y="264532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889"/>
                </a:moveTo>
                <a:lnTo>
                  <a:pt x="2692" y="4876"/>
                </a:lnTo>
                <a:lnTo>
                  <a:pt x="4864" y="2692"/>
                </a:lnTo>
                <a:lnTo>
                  <a:pt x="48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7885013" y="26453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12" y="2692"/>
                </a:lnTo>
                <a:lnTo>
                  <a:pt x="2197" y="4864"/>
                </a:lnTo>
                <a:lnTo>
                  <a:pt x="4889" y="48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3" name="object 4643"/>
          <p:cNvSpPr/>
          <p:nvPr/>
        </p:nvSpPr>
        <p:spPr>
          <a:xfrm>
            <a:off x="7885008" y="260120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64" y="0"/>
                </a:moveTo>
                <a:lnTo>
                  <a:pt x="2171" y="12"/>
                </a:lnTo>
                <a:lnTo>
                  <a:pt x="0" y="2197"/>
                </a:lnTo>
                <a:lnTo>
                  <a:pt x="0" y="48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4" name="object 4644"/>
          <p:cNvSpPr/>
          <p:nvPr/>
        </p:nvSpPr>
        <p:spPr>
          <a:xfrm>
            <a:off x="7915641" y="260106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89" y="4864"/>
                </a:moveTo>
                <a:lnTo>
                  <a:pt x="4876" y="2171"/>
                </a:lnTo>
                <a:lnTo>
                  <a:pt x="2692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5" name="object 4645"/>
          <p:cNvSpPr/>
          <p:nvPr/>
        </p:nvSpPr>
        <p:spPr>
          <a:xfrm>
            <a:off x="7889817" y="2601073"/>
            <a:ext cx="26034" cy="635"/>
          </a:xfrm>
          <a:custGeom>
            <a:avLst/>
            <a:gdLst/>
            <a:ahLst/>
            <a:cxnLst/>
            <a:rect l="l" t="t" r="r" b="b"/>
            <a:pathLst>
              <a:path w="26034" h="635">
                <a:moveTo>
                  <a:pt x="25907" y="0"/>
                </a:moveTo>
                <a:lnTo>
                  <a:pt x="0" y="1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6" name="object 4646"/>
          <p:cNvSpPr/>
          <p:nvPr/>
        </p:nvSpPr>
        <p:spPr>
          <a:xfrm>
            <a:off x="7920526" y="2606017"/>
            <a:ext cx="635" cy="39370"/>
          </a:xfrm>
          <a:custGeom>
            <a:avLst/>
            <a:gdLst/>
            <a:ahLst/>
            <a:cxnLst/>
            <a:rect l="l" t="t" r="r" b="b"/>
            <a:pathLst>
              <a:path w="634" h="39369">
                <a:moveTo>
                  <a:pt x="139" y="392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7" name="object 4647"/>
          <p:cNvSpPr/>
          <p:nvPr/>
        </p:nvSpPr>
        <p:spPr>
          <a:xfrm>
            <a:off x="7878736" y="2650880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711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8" name="object 4648"/>
          <p:cNvSpPr/>
          <p:nvPr/>
        </p:nvSpPr>
        <p:spPr>
          <a:xfrm>
            <a:off x="7885013" y="2606147"/>
            <a:ext cx="635" cy="39370"/>
          </a:xfrm>
          <a:custGeom>
            <a:avLst/>
            <a:gdLst/>
            <a:ahLst/>
            <a:cxnLst/>
            <a:rect l="l" t="t" r="r" b="b"/>
            <a:pathLst>
              <a:path w="634" h="39369">
                <a:moveTo>
                  <a:pt x="0" y="0"/>
                </a:moveTo>
                <a:lnTo>
                  <a:pt x="127" y="39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9" name="object 4649"/>
          <p:cNvSpPr/>
          <p:nvPr/>
        </p:nvSpPr>
        <p:spPr>
          <a:xfrm>
            <a:off x="7880071" y="2596139"/>
            <a:ext cx="52069" cy="59690"/>
          </a:xfrm>
          <a:custGeom>
            <a:avLst/>
            <a:gdLst/>
            <a:ahLst/>
            <a:cxnLst/>
            <a:rect l="l" t="t" r="r" b="b"/>
            <a:pathLst>
              <a:path w="52070" h="59689">
                <a:moveTo>
                  <a:pt x="0" y="126"/>
                </a:moveTo>
                <a:lnTo>
                  <a:pt x="51549" y="0"/>
                </a:lnTo>
                <a:lnTo>
                  <a:pt x="51676" y="59016"/>
                </a:lnTo>
                <a:lnTo>
                  <a:pt x="127" y="59143"/>
                </a:lnTo>
                <a:lnTo>
                  <a:pt x="0" y="1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0" name="object 4650"/>
          <p:cNvSpPr/>
          <p:nvPr/>
        </p:nvSpPr>
        <p:spPr>
          <a:xfrm>
            <a:off x="7899169" y="262203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340" y="3670"/>
                </a:moveTo>
                <a:lnTo>
                  <a:pt x="7340" y="1638"/>
                </a:lnTo>
                <a:lnTo>
                  <a:pt x="5702" y="0"/>
                </a:lnTo>
                <a:lnTo>
                  <a:pt x="3670" y="0"/>
                </a:lnTo>
                <a:lnTo>
                  <a:pt x="1638" y="0"/>
                </a:lnTo>
                <a:lnTo>
                  <a:pt x="0" y="1638"/>
                </a:lnTo>
                <a:lnTo>
                  <a:pt x="0" y="3670"/>
                </a:lnTo>
                <a:lnTo>
                  <a:pt x="0" y="5702"/>
                </a:lnTo>
                <a:lnTo>
                  <a:pt x="1638" y="7340"/>
                </a:lnTo>
                <a:lnTo>
                  <a:pt x="3670" y="7340"/>
                </a:lnTo>
                <a:lnTo>
                  <a:pt x="5702" y="7340"/>
                </a:lnTo>
                <a:lnTo>
                  <a:pt x="7340" y="5702"/>
                </a:lnTo>
                <a:lnTo>
                  <a:pt x="7340" y="367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1" name="object 4651"/>
          <p:cNvSpPr/>
          <p:nvPr/>
        </p:nvSpPr>
        <p:spPr>
          <a:xfrm>
            <a:off x="7713429" y="2498252"/>
            <a:ext cx="64769" cy="88900"/>
          </a:xfrm>
          <a:custGeom>
            <a:avLst/>
            <a:gdLst/>
            <a:ahLst/>
            <a:cxnLst/>
            <a:rect l="l" t="t" r="r" b="b"/>
            <a:pathLst>
              <a:path w="64770" h="88900">
                <a:moveTo>
                  <a:pt x="64223" y="88531"/>
                </a:moveTo>
                <a:lnTo>
                  <a:pt x="63957" y="0"/>
                </a:lnTo>
                <a:lnTo>
                  <a:pt x="0" y="266"/>
                </a:lnTo>
                <a:lnTo>
                  <a:pt x="266" y="88671"/>
                </a:lnTo>
                <a:lnTo>
                  <a:pt x="64223" y="885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7772145" y="2498392"/>
            <a:ext cx="0" cy="151130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1019"/>
                </a:lnTo>
              </a:path>
            </a:pathLst>
          </a:custGeom>
          <a:ln w="40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7772578" y="255667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940" y="0"/>
                </a:lnTo>
              </a:path>
            </a:pathLst>
          </a:custGeom>
          <a:ln w="44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7877674" y="2534178"/>
            <a:ext cx="64135" cy="59690"/>
          </a:xfrm>
          <a:custGeom>
            <a:avLst/>
            <a:gdLst/>
            <a:ahLst/>
            <a:cxnLst/>
            <a:rect l="l" t="t" r="r" b="b"/>
            <a:pathLst>
              <a:path w="64134" h="59689">
                <a:moveTo>
                  <a:pt x="63957" y="59016"/>
                </a:moveTo>
                <a:lnTo>
                  <a:pt x="126" y="59143"/>
                </a:lnTo>
                <a:lnTo>
                  <a:pt x="0" y="266"/>
                </a:lnTo>
                <a:lnTo>
                  <a:pt x="63817" y="0"/>
                </a:lnTo>
                <a:lnTo>
                  <a:pt x="63957" y="590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7874591" y="2557806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139" y="1215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7895159" y="2553941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5613" y="0"/>
                </a:moveTo>
                <a:lnTo>
                  <a:pt x="0" y="0"/>
                </a:lnTo>
                <a:lnTo>
                  <a:pt x="139" y="19761"/>
                </a:lnTo>
                <a:lnTo>
                  <a:pt x="5080" y="19621"/>
                </a:lnTo>
                <a:lnTo>
                  <a:pt x="6413" y="19621"/>
                </a:lnTo>
                <a:lnTo>
                  <a:pt x="6667" y="19481"/>
                </a:lnTo>
                <a:lnTo>
                  <a:pt x="7607" y="19367"/>
                </a:lnTo>
                <a:lnTo>
                  <a:pt x="7747" y="19227"/>
                </a:lnTo>
                <a:lnTo>
                  <a:pt x="8013" y="19227"/>
                </a:lnTo>
                <a:lnTo>
                  <a:pt x="8280" y="18948"/>
                </a:lnTo>
                <a:lnTo>
                  <a:pt x="8547" y="18821"/>
                </a:lnTo>
                <a:lnTo>
                  <a:pt x="8686" y="18821"/>
                </a:lnTo>
                <a:lnTo>
                  <a:pt x="8813" y="18681"/>
                </a:lnTo>
                <a:lnTo>
                  <a:pt x="9080" y="18554"/>
                </a:lnTo>
                <a:lnTo>
                  <a:pt x="9347" y="18288"/>
                </a:lnTo>
                <a:lnTo>
                  <a:pt x="9486" y="18021"/>
                </a:lnTo>
                <a:lnTo>
                  <a:pt x="9753" y="17881"/>
                </a:lnTo>
                <a:lnTo>
                  <a:pt x="10007" y="17627"/>
                </a:lnTo>
                <a:lnTo>
                  <a:pt x="2133" y="17627"/>
                </a:lnTo>
                <a:lnTo>
                  <a:pt x="2133" y="2120"/>
                </a:lnTo>
                <a:lnTo>
                  <a:pt x="10213" y="2120"/>
                </a:lnTo>
                <a:lnTo>
                  <a:pt x="10147" y="1993"/>
                </a:lnTo>
                <a:lnTo>
                  <a:pt x="9080" y="927"/>
                </a:lnTo>
                <a:lnTo>
                  <a:pt x="8686" y="800"/>
                </a:lnTo>
                <a:lnTo>
                  <a:pt x="8153" y="520"/>
                </a:lnTo>
                <a:lnTo>
                  <a:pt x="8013" y="520"/>
                </a:lnTo>
                <a:lnTo>
                  <a:pt x="7886" y="393"/>
                </a:lnTo>
                <a:lnTo>
                  <a:pt x="6946" y="266"/>
                </a:lnTo>
                <a:lnTo>
                  <a:pt x="6667" y="127"/>
                </a:lnTo>
                <a:lnTo>
                  <a:pt x="5867" y="127"/>
                </a:lnTo>
                <a:lnTo>
                  <a:pt x="5613" y="0"/>
                </a:lnTo>
                <a:close/>
              </a:path>
              <a:path w="12700" h="20319">
                <a:moveTo>
                  <a:pt x="10213" y="2120"/>
                </a:moveTo>
                <a:lnTo>
                  <a:pt x="5346" y="2120"/>
                </a:lnTo>
                <a:lnTo>
                  <a:pt x="5473" y="2260"/>
                </a:lnTo>
                <a:lnTo>
                  <a:pt x="6273" y="2260"/>
                </a:lnTo>
                <a:lnTo>
                  <a:pt x="6413" y="2400"/>
                </a:lnTo>
                <a:lnTo>
                  <a:pt x="6807" y="2400"/>
                </a:lnTo>
                <a:lnTo>
                  <a:pt x="6946" y="2527"/>
                </a:lnTo>
                <a:lnTo>
                  <a:pt x="7073" y="2527"/>
                </a:lnTo>
                <a:lnTo>
                  <a:pt x="7213" y="2667"/>
                </a:lnTo>
                <a:lnTo>
                  <a:pt x="7480" y="2794"/>
                </a:lnTo>
                <a:lnTo>
                  <a:pt x="7607" y="2921"/>
                </a:lnTo>
                <a:lnTo>
                  <a:pt x="7747" y="2921"/>
                </a:lnTo>
                <a:lnTo>
                  <a:pt x="8407" y="3594"/>
                </a:lnTo>
                <a:lnTo>
                  <a:pt x="8547" y="3860"/>
                </a:lnTo>
                <a:lnTo>
                  <a:pt x="8813" y="4000"/>
                </a:lnTo>
                <a:lnTo>
                  <a:pt x="9207" y="4800"/>
                </a:lnTo>
                <a:lnTo>
                  <a:pt x="9347" y="4940"/>
                </a:lnTo>
                <a:lnTo>
                  <a:pt x="9347" y="5194"/>
                </a:lnTo>
                <a:lnTo>
                  <a:pt x="9486" y="5334"/>
                </a:lnTo>
                <a:lnTo>
                  <a:pt x="9553" y="5473"/>
                </a:lnTo>
                <a:lnTo>
                  <a:pt x="9613" y="5880"/>
                </a:lnTo>
                <a:lnTo>
                  <a:pt x="9753" y="5994"/>
                </a:lnTo>
                <a:lnTo>
                  <a:pt x="9880" y="6794"/>
                </a:lnTo>
                <a:lnTo>
                  <a:pt x="10007" y="7073"/>
                </a:lnTo>
                <a:lnTo>
                  <a:pt x="10007" y="7874"/>
                </a:lnTo>
                <a:lnTo>
                  <a:pt x="10147" y="8140"/>
                </a:lnTo>
                <a:lnTo>
                  <a:pt x="10147" y="11607"/>
                </a:lnTo>
                <a:lnTo>
                  <a:pt x="10007" y="11874"/>
                </a:lnTo>
                <a:lnTo>
                  <a:pt x="10007" y="12407"/>
                </a:lnTo>
                <a:lnTo>
                  <a:pt x="9880" y="12674"/>
                </a:lnTo>
                <a:lnTo>
                  <a:pt x="9772" y="13474"/>
                </a:lnTo>
                <a:lnTo>
                  <a:pt x="9680" y="13754"/>
                </a:lnTo>
                <a:lnTo>
                  <a:pt x="9613" y="14147"/>
                </a:lnTo>
                <a:lnTo>
                  <a:pt x="9486" y="14287"/>
                </a:lnTo>
                <a:lnTo>
                  <a:pt x="9347" y="14554"/>
                </a:lnTo>
                <a:lnTo>
                  <a:pt x="9347" y="14681"/>
                </a:lnTo>
                <a:lnTo>
                  <a:pt x="9207" y="14947"/>
                </a:lnTo>
                <a:lnTo>
                  <a:pt x="9080" y="15087"/>
                </a:lnTo>
                <a:lnTo>
                  <a:pt x="8953" y="15481"/>
                </a:lnTo>
                <a:lnTo>
                  <a:pt x="8813" y="15608"/>
                </a:lnTo>
                <a:lnTo>
                  <a:pt x="8686" y="15887"/>
                </a:lnTo>
                <a:lnTo>
                  <a:pt x="7607" y="16954"/>
                </a:lnTo>
                <a:lnTo>
                  <a:pt x="7353" y="17081"/>
                </a:lnTo>
                <a:lnTo>
                  <a:pt x="7213" y="17081"/>
                </a:lnTo>
                <a:lnTo>
                  <a:pt x="7073" y="17221"/>
                </a:lnTo>
                <a:lnTo>
                  <a:pt x="6807" y="17221"/>
                </a:lnTo>
                <a:lnTo>
                  <a:pt x="6667" y="17348"/>
                </a:lnTo>
                <a:lnTo>
                  <a:pt x="6413" y="17348"/>
                </a:lnTo>
                <a:lnTo>
                  <a:pt x="6273" y="17487"/>
                </a:lnTo>
                <a:lnTo>
                  <a:pt x="5753" y="17487"/>
                </a:lnTo>
                <a:lnTo>
                  <a:pt x="5613" y="17627"/>
                </a:lnTo>
                <a:lnTo>
                  <a:pt x="10007" y="17627"/>
                </a:lnTo>
                <a:lnTo>
                  <a:pt x="10147" y="17348"/>
                </a:lnTo>
                <a:lnTo>
                  <a:pt x="10287" y="17221"/>
                </a:lnTo>
                <a:lnTo>
                  <a:pt x="10414" y="16954"/>
                </a:lnTo>
                <a:lnTo>
                  <a:pt x="10553" y="16814"/>
                </a:lnTo>
                <a:lnTo>
                  <a:pt x="10680" y="16548"/>
                </a:lnTo>
                <a:lnTo>
                  <a:pt x="10820" y="16408"/>
                </a:lnTo>
                <a:lnTo>
                  <a:pt x="10947" y="16154"/>
                </a:lnTo>
                <a:lnTo>
                  <a:pt x="11087" y="16014"/>
                </a:lnTo>
                <a:lnTo>
                  <a:pt x="11087" y="15748"/>
                </a:lnTo>
                <a:lnTo>
                  <a:pt x="11226" y="15608"/>
                </a:lnTo>
                <a:lnTo>
                  <a:pt x="11353" y="15354"/>
                </a:lnTo>
                <a:lnTo>
                  <a:pt x="11480" y="14947"/>
                </a:lnTo>
                <a:lnTo>
                  <a:pt x="11620" y="14681"/>
                </a:lnTo>
                <a:lnTo>
                  <a:pt x="11620" y="14554"/>
                </a:lnTo>
                <a:lnTo>
                  <a:pt x="11747" y="14287"/>
                </a:lnTo>
                <a:lnTo>
                  <a:pt x="11887" y="13474"/>
                </a:lnTo>
                <a:lnTo>
                  <a:pt x="12026" y="13208"/>
                </a:lnTo>
                <a:lnTo>
                  <a:pt x="12026" y="13081"/>
                </a:lnTo>
                <a:lnTo>
                  <a:pt x="12153" y="12814"/>
                </a:lnTo>
                <a:lnTo>
                  <a:pt x="12153" y="12280"/>
                </a:lnTo>
                <a:lnTo>
                  <a:pt x="12280" y="12014"/>
                </a:lnTo>
                <a:lnTo>
                  <a:pt x="12280" y="10807"/>
                </a:lnTo>
                <a:lnTo>
                  <a:pt x="12420" y="10541"/>
                </a:lnTo>
                <a:lnTo>
                  <a:pt x="12420" y="8140"/>
                </a:lnTo>
                <a:lnTo>
                  <a:pt x="12280" y="7874"/>
                </a:lnTo>
                <a:lnTo>
                  <a:pt x="12280" y="7073"/>
                </a:lnTo>
                <a:lnTo>
                  <a:pt x="12153" y="6794"/>
                </a:lnTo>
                <a:lnTo>
                  <a:pt x="12153" y="6273"/>
                </a:lnTo>
                <a:lnTo>
                  <a:pt x="12026" y="5994"/>
                </a:lnTo>
                <a:lnTo>
                  <a:pt x="11887" y="5194"/>
                </a:lnTo>
                <a:lnTo>
                  <a:pt x="11747" y="4940"/>
                </a:lnTo>
                <a:lnTo>
                  <a:pt x="11747" y="4800"/>
                </a:lnTo>
                <a:lnTo>
                  <a:pt x="11480" y="4267"/>
                </a:lnTo>
                <a:lnTo>
                  <a:pt x="11353" y="3860"/>
                </a:lnTo>
                <a:lnTo>
                  <a:pt x="11226" y="3733"/>
                </a:lnTo>
                <a:lnTo>
                  <a:pt x="11226" y="3467"/>
                </a:lnTo>
                <a:lnTo>
                  <a:pt x="11087" y="3200"/>
                </a:lnTo>
                <a:lnTo>
                  <a:pt x="10820" y="2921"/>
                </a:lnTo>
                <a:lnTo>
                  <a:pt x="10820" y="2794"/>
                </a:lnTo>
                <a:lnTo>
                  <a:pt x="10680" y="2667"/>
                </a:lnTo>
                <a:lnTo>
                  <a:pt x="10553" y="2400"/>
                </a:lnTo>
                <a:lnTo>
                  <a:pt x="10287" y="2260"/>
                </a:lnTo>
                <a:lnTo>
                  <a:pt x="10213" y="2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7" name="object 4657"/>
          <p:cNvSpPr/>
          <p:nvPr/>
        </p:nvSpPr>
        <p:spPr>
          <a:xfrm>
            <a:off x="7908652" y="2553930"/>
            <a:ext cx="17780" cy="19685"/>
          </a:xfrm>
          <a:custGeom>
            <a:avLst/>
            <a:gdLst/>
            <a:ahLst/>
            <a:cxnLst/>
            <a:rect l="l" t="t" r="r" b="b"/>
            <a:pathLst>
              <a:path w="17779" h="19685">
                <a:moveTo>
                  <a:pt x="1993" y="0"/>
                </a:moveTo>
                <a:lnTo>
                  <a:pt x="0" y="0"/>
                </a:lnTo>
                <a:lnTo>
                  <a:pt x="3733" y="19634"/>
                </a:lnTo>
                <a:lnTo>
                  <a:pt x="5867" y="19634"/>
                </a:lnTo>
                <a:lnTo>
                  <a:pt x="6602" y="15494"/>
                </a:lnTo>
                <a:lnTo>
                  <a:pt x="5067" y="15494"/>
                </a:lnTo>
                <a:lnTo>
                  <a:pt x="1993" y="0"/>
                </a:lnTo>
                <a:close/>
              </a:path>
              <a:path w="17779" h="19685">
                <a:moveTo>
                  <a:pt x="10537" y="4546"/>
                </a:moveTo>
                <a:lnTo>
                  <a:pt x="8547" y="4546"/>
                </a:lnTo>
                <a:lnTo>
                  <a:pt x="11214" y="19634"/>
                </a:lnTo>
                <a:lnTo>
                  <a:pt x="13220" y="19634"/>
                </a:lnTo>
                <a:lnTo>
                  <a:pt x="14149" y="15227"/>
                </a:lnTo>
                <a:lnTo>
                  <a:pt x="12407" y="15227"/>
                </a:lnTo>
                <a:lnTo>
                  <a:pt x="10537" y="4546"/>
                </a:lnTo>
                <a:close/>
              </a:path>
              <a:path w="17779" h="19685">
                <a:moveTo>
                  <a:pt x="9740" y="0"/>
                </a:moveTo>
                <a:lnTo>
                  <a:pt x="7734" y="0"/>
                </a:lnTo>
                <a:lnTo>
                  <a:pt x="5067" y="15494"/>
                </a:lnTo>
                <a:lnTo>
                  <a:pt x="6602" y="15494"/>
                </a:lnTo>
                <a:lnTo>
                  <a:pt x="8547" y="4546"/>
                </a:lnTo>
                <a:lnTo>
                  <a:pt x="10537" y="4546"/>
                </a:lnTo>
                <a:lnTo>
                  <a:pt x="9740" y="0"/>
                </a:lnTo>
                <a:close/>
              </a:path>
              <a:path w="17779" h="19685">
                <a:moveTo>
                  <a:pt x="17360" y="0"/>
                </a:moveTo>
                <a:lnTo>
                  <a:pt x="15620" y="0"/>
                </a:lnTo>
                <a:lnTo>
                  <a:pt x="12407" y="15227"/>
                </a:lnTo>
                <a:lnTo>
                  <a:pt x="14149" y="15227"/>
                </a:lnTo>
                <a:lnTo>
                  <a:pt x="173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8" name="object 4658"/>
          <p:cNvSpPr/>
          <p:nvPr/>
        </p:nvSpPr>
        <p:spPr>
          <a:xfrm>
            <a:off x="7877405" y="2501057"/>
            <a:ext cx="114935" cy="241300"/>
          </a:xfrm>
          <a:custGeom>
            <a:avLst/>
            <a:gdLst/>
            <a:ahLst/>
            <a:cxnLst/>
            <a:rect l="l" t="t" r="r" b="b"/>
            <a:pathLst>
              <a:path w="114934" h="241300">
                <a:moveTo>
                  <a:pt x="113766" y="0"/>
                </a:moveTo>
                <a:lnTo>
                  <a:pt x="114566" y="240487"/>
                </a:lnTo>
                <a:lnTo>
                  <a:pt x="0" y="240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9" name="object 4659"/>
          <p:cNvSpPr/>
          <p:nvPr/>
        </p:nvSpPr>
        <p:spPr>
          <a:xfrm>
            <a:off x="7879536" y="2634320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0" name="object 4660"/>
          <p:cNvSpPr/>
          <p:nvPr/>
        </p:nvSpPr>
        <p:spPr>
          <a:xfrm>
            <a:off x="7438612" y="2815692"/>
            <a:ext cx="525780" cy="0"/>
          </a:xfrm>
          <a:custGeom>
            <a:avLst/>
            <a:gdLst/>
            <a:ahLst/>
            <a:cxnLst/>
            <a:rect l="l" t="t" r="r" b="b"/>
            <a:pathLst>
              <a:path w="525779">
                <a:moveTo>
                  <a:pt x="0" y="0"/>
                </a:moveTo>
                <a:lnTo>
                  <a:pt x="525320" y="0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5796762" y="2798361"/>
            <a:ext cx="673544" cy="61586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2" name="object 4662"/>
          <p:cNvSpPr/>
          <p:nvPr/>
        </p:nvSpPr>
        <p:spPr>
          <a:xfrm>
            <a:off x="11356309" y="3554898"/>
            <a:ext cx="81868" cy="94153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3" name="object 4663"/>
          <p:cNvSpPr/>
          <p:nvPr/>
        </p:nvSpPr>
        <p:spPr>
          <a:xfrm>
            <a:off x="11355241" y="3162179"/>
            <a:ext cx="73019" cy="32327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4" name="object 4664"/>
          <p:cNvSpPr/>
          <p:nvPr/>
        </p:nvSpPr>
        <p:spPr>
          <a:xfrm>
            <a:off x="11811603" y="1708415"/>
            <a:ext cx="0" cy="3121660"/>
          </a:xfrm>
          <a:custGeom>
            <a:avLst/>
            <a:gdLst/>
            <a:ahLst/>
            <a:cxnLst/>
            <a:rect l="l" t="t" r="r" b="b"/>
            <a:pathLst>
              <a:path h="3121660">
                <a:moveTo>
                  <a:pt x="0" y="0"/>
                </a:moveTo>
                <a:lnTo>
                  <a:pt x="0" y="3121444"/>
                </a:lnTo>
              </a:path>
            </a:pathLst>
          </a:custGeom>
          <a:ln w="74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5" name="object 4665"/>
          <p:cNvSpPr/>
          <p:nvPr/>
        </p:nvSpPr>
        <p:spPr>
          <a:xfrm>
            <a:off x="11827093" y="1708542"/>
            <a:ext cx="0" cy="3020695"/>
          </a:xfrm>
          <a:custGeom>
            <a:avLst/>
            <a:gdLst/>
            <a:ahLst/>
            <a:cxnLst/>
            <a:rect l="l" t="t" r="r" b="b"/>
            <a:pathLst>
              <a:path h="3020695">
                <a:moveTo>
                  <a:pt x="0" y="0"/>
                </a:moveTo>
                <a:lnTo>
                  <a:pt x="0" y="3020377"/>
                </a:lnTo>
              </a:path>
            </a:pathLst>
          </a:custGeom>
          <a:ln w="60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6" name="object 4666"/>
          <p:cNvSpPr/>
          <p:nvPr/>
        </p:nvSpPr>
        <p:spPr>
          <a:xfrm>
            <a:off x="12136287" y="5268788"/>
            <a:ext cx="314325" cy="2540"/>
          </a:xfrm>
          <a:custGeom>
            <a:avLst/>
            <a:gdLst/>
            <a:ahLst/>
            <a:cxnLst/>
            <a:rect l="l" t="t" r="r" b="b"/>
            <a:pathLst>
              <a:path w="314325" h="2539">
                <a:moveTo>
                  <a:pt x="0" y="2133"/>
                </a:moveTo>
                <a:lnTo>
                  <a:pt x="31433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7" name="object 4667"/>
          <p:cNvSpPr/>
          <p:nvPr/>
        </p:nvSpPr>
        <p:spPr>
          <a:xfrm>
            <a:off x="11804319" y="4829867"/>
            <a:ext cx="646430" cy="455930"/>
          </a:xfrm>
          <a:custGeom>
            <a:avLst/>
            <a:gdLst/>
            <a:ahLst/>
            <a:cxnLst/>
            <a:rect l="l" t="t" r="r" b="b"/>
            <a:pathLst>
              <a:path w="646429" h="455929">
                <a:moveTo>
                  <a:pt x="646302" y="453605"/>
                </a:moveTo>
                <a:lnTo>
                  <a:pt x="332104" y="455739"/>
                </a:lnTo>
                <a:lnTo>
                  <a:pt x="318477" y="455079"/>
                </a:lnTo>
                <a:lnTo>
                  <a:pt x="304990" y="453872"/>
                </a:lnTo>
                <a:lnTo>
                  <a:pt x="264934" y="447065"/>
                </a:lnTo>
                <a:lnTo>
                  <a:pt x="225805" y="435444"/>
                </a:lnTo>
                <a:lnTo>
                  <a:pt x="188417" y="419290"/>
                </a:lnTo>
                <a:lnTo>
                  <a:pt x="153301" y="398856"/>
                </a:lnTo>
                <a:lnTo>
                  <a:pt x="120713" y="374421"/>
                </a:lnTo>
                <a:lnTo>
                  <a:pt x="91338" y="346240"/>
                </a:lnTo>
                <a:lnTo>
                  <a:pt x="65570" y="314871"/>
                </a:lnTo>
                <a:lnTo>
                  <a:pt x="43535" y="280542"/>
                </a:lnTo>
                <a:lnTo>
                  <a:pt x="25907" y="243954"/>
                </a:lnTo>
                <a:lnTo>
                  <a:pt x="12687" y="205498"/>
                </a:lnTo>
                <a:lnTo>
                  <a:pt x="4013" y="165709"/>
                </a:lnTo>
                <a:lnTo>
                  <a:pt x="266" y="125120"/>
                </a:lnTo>
                <a:lnTo>
                  <a:pt x="0" y="111632"/>
                </a:lnTo>
                <a:lnTo>
                  <a:pt x="406" y="98005"/>
                </a:lnTo>
                <a:lnTo>
                  <a:pt x="1346" y="84518"/>
                </a:lnTo>
                <a:lnTo>
                  <a:pt x="53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8" name="object 4668"/>
          <p:cNvSpPr/>
          <p:nvPr/>
        </p:nvSpPr>
        <p:spPr>
          <a:xfrm>
            <a:off x="11819146" y="4728913"/>
            <a:ext cx="318135" cy="542290"/>
          </a:xfrm>
          <a:custGeom>
            <a:avLst/>
            <a:gdLst/>
            <a:ahLst/>
            <a:cxnLst/>
            <a:rect l="l" t="t" r="r" b="b"/>
            <a:pathLst>
              <a:path w="318134" h="542289">
                <a:moveTo>
                  <a:pt x="4940" y="0"/>
                </a:moveTo>
                <a:lnTo>
                  <a:pt x="5207" y="101612"/>
                </a:lnTo>
                <a:lnTo>
                  <a:pt x="1206" y="186410"/>
                </a:lnTo>
                <a:lnTo>
                  <a:pt x="266" y="199631"/>
                </a:lnTo>
                <a:lnTo>
                  <a:pt x="0" y="212979"/>
                </a:lnTo>
                <a:lnTo>
                  <a:pt x="2273" y="252907"/>
                </a:lnTo>
                <a:lnTo>
                  <a:pt x="9347" y="292163"/>
                </a:lnTo>
                <a:lnTo>
                  <a:pt x="21094" y="330365"/>
                </a:lnTo>
                <a:lnTo>
                  <a:pt x="37528" y="366814"/>
                </a:lnTo>
                <a:lnTo>
                  <a:pt x="58216" y="400862"/>
                </a:lnTo>
                <a:lnTo>
                  <a:pt x="82918" y="432384"/>
                </a:lnTo>
                <a:lnTo>
                  <a:pt x="111226" y="460425"/>
                </a:lnTo>
                <a:lnTo>
                  <a:pt x="142748" y="484987"/>
                </a:lnTo>
                <a:lnTo>
                  <a:pt x="177063" y="505421"/>
                </a:lnTo>
                <a:lnTo>
                  <a:pt x="213512" y="521576"/>
                </a:lnTo>
                <a:lnTo>
                  <a:pt x="251714" y="533196"/>
                </a:lnTo>
                <a:lnTo>
                  <a:pt x="291096" y="540143"/>
                </a:lnTo>
                <a:lnTo>
                  <a:pt x="304317" y="541337"/>
                </a:lnTo>
                <a:lnTo>
                  <a:pt x="317677" y="5420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9" name="object 4669"/>
          <p:cNvSpPr/>
          <p:nvPr/>
        </p:nvSpPr>
        <p:spPr>
          <a:xfrm>
            <a:off x="11755870" y="1641625"/>
            <a:ext cx="60325" cy="67310"/>
          </a:xfrm>
          <a:custGeom>
            <a:avLst/>
            <a:gdLst/>
            <a:ahLst/>
            <a:cxnLst/>
            <a:rect l="l" t="t" r="r" b="b"/>
            <a:pathLst>
              <a:path w="60325" h="67310">
                <a:moveTo>
                  <a:pt x="60200" y="67177"/>
                </a:moveTo>
                <a:lnTo>
                  <a:pt x="45931" y="28203"/>
                </a:lnTo>
                <a:lnTo>
                  <a:pt x="13530" y="370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0" name="object 4670"/>
          <p:cNvSpPr/>
          <p:nvPr/>
        </p:nvSpPr>
        <p:spPr>
          <a:xfrm>
            <a:off x="11734533" y="1641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12" y="0"/>
                </a:move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1" name="object 4671"/>
          <p:cNvSpPr/>
          <p:nvPr/>
        </p:nvSpPr>
        <p:spPr>
          <a:xfrm>
            <a:off x="11734000" y="1625934"/>
            <a:ext cx="97155" cy="82550"/>
          </a:xfrm>
          <a:custGeom>
            <a:avLst/>
            <a:gdLst/>
            <a:ahLst/>
            <a:cxnLst/>
            <a:rect l="l" t="t" r="r" b="b"/>
            <a:pathLst>
              <a:path w="97154" h="82550">
                <a:moveTo>
                  <a:pt x="96765" y="82558"/>
                </a:moveTo>
                <a:lnTo>
                  <a:pt x="86079" y="45231"/>
                </a:lnTo>
                <a:lnTo>
                  <a:pt x="58866" y="15869"/>
                </a:lnTo>
                <a:lnTo>
                  <a:pt x="11885" y="0"/>
                </a:lnTo>
                <a:lnTo>
                  <a:pt x="0" y="4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2" name="object 4672"/>
          <p:cNvSpPr/>
          <p:nvPr/>
        </p:nvSpPr>
        <p:spPr>
          <a:xfrm>
            <a:off x="11305180" y="1640707"/>
            <a:ext cx="440055" cy="0"/>
          </a:xfrm>
          <a:custGeom>
            <a:avLst/>
            <a:gdLst/>
            <a:ahLst/>
            <a:cxnLst/>
            <a:rect l="l" t="t" r="r" b="b"/>
            <a:pathLst>
              <a:path w="440054">
                <a:moveTo>
                  <a:pt x="0" y="0"/>
                </a:moveTo>
                <a:lnTo>
                  <a:pt x="4399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3" name="object 4673"/>
          <p:cNvSpPr/>
          <p:nvPr/>
        </p:nvSpPr>
        <p:spPr>
          <a:xfrm>
            <a:off x="11305447" y="1626019"/>
            <a:ext cx="428625" cy="635"/>
          </a:xfrm>
          <a:custGeom>
            <a:avLst/>
            <a:gdLst/>
            <a:ahLst/>
            <a:cxnLst/>
            <a:rect l="l" t="t" r="r" b="b"/>
            <a:pathLst>
              <a:path w="428625" h="635">
                <a:moveTo>
                  <a:pt x="0" y="0"/>
                </a:moveTo>
                <a:lnTo>
                  <a:pt x="428104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4" name="object 4674"/>
          <p:cNvSpPr/>
          <p:nvPr/>
        </p:nvSpPr>
        <p:spPr>
          <a:xfrm>
            <a:off x="10581564" y="25357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5" name="object 4675"/>
          <p:cNvSpPr/>
          <p:nvPr/>
        </p:nvSpPr>
        <p:spPr>
          <a:xfrm>
            <a:off x="10581562" y="253257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6" name="object 4676"/>
          <p:cNvSpPr/>
          <p:nvPr/>
        </p:nvSpPr>
        <p:spPr>
          <a:xfrm>
            <a:off x="10581572" y="252936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7" name="object 4677"/>
          <p:cNvSpPr/>
          <p:nvPr/>
        </p:nvSpPr>
        <p:spPr>
          <a:xfrm>
            <a:off x="10581562" y="252602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8" name="object 4678"/>
          <p:cNvSpPr/>
          <p:nvPr/>
        </p:nvSpPr>
        <p:spPr>
          <a:xfrm>
            <a:off x="10581564" y="2522827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9" name="object 4679"/>
          <p:cNvSpPr/>
          <p:nvPr/>
        </p:nvSpPr>
        <p:spPr>
          <a:xfrm>
            <a:off x="10581567" y="251948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0" name="object 4680"/>
          <p:cNvSpPr/>
          <p:nvPr/>
        </p:nvSpPr>
        <p:spPr>
          <a:xfrm>
            <a:off x="10581704" y="251640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1" name="object 4681"/>
          <p:cNvSpPr/>
          <p:nvPr/>
        </p:nvSpPr>
        <p:spPr>
          <a:xfrm>
            <a:off x="10584900" y="25164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2" name="object 4682"/>
          <p:cNvSpPr/>
          <p:nvPr/>
        </p:nvSpPr>
        <p:spPr>
          <a:xfrm>
            <a:off x="10588247" y="251641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1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3" name="object 4683"/>
          <p:cNvSpPr/>
          <p:nvPr/>
        </p:nvSpPr>
        <p:spPr>
          <a:xfrm>
            <a:off x="10591450" y="251641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4" name="object 4684"/>
          <p:cNvSpPr/>
          <p:nvPr/>
        </p:nvSpPr>
        <p:spPr>
          <a:xfrm>
            <a:off x="10594792" y="251641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5" name="object 4685"/>
          <p:cNvSpPr/>
          <p:nvPr/>
        </p:nvSpPr>
        <p:spPr>
          <a:xfrm>
            <a:off x="10597986" y="25164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6" name="object 4686"/>
          <p:cNvSpPr/>
          <p:nvPr/>
        </p:nvSpPr>
        <p:spPr>
          <a:xfrm>
            <a:off x="10601200" y="25164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7" name="object 4687"/>
          <p:cNvSpPr/>
          <p:nvPr/>
        </p:nvSpPr>
        <p:spPr>
          <a:xfrm>
            <a:off x="10559665" y="251387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8" name="object 4688"/>
          <p:cNvSpPr/>
          <p:nvPr/>
        </p:nvSpPr>
        <p:spPr>
          <a:xfrm>
            <a:off x="10560203" y="251106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9" name="object 4689"/>
          <p:cNvSpPr/>
          <p:nvPr/>
        </p:nvSpPr>
        <p:spPr>
          <a:xfrm>
            <a:off x="10560873" y="250866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0" name="object 4690"/>
          <p:cNvSpPr/>
          <p:nvPr/>
        </p:nvSpPr>
        <p:spPr>
          <a:xfrm>
            <a:off x="10561933" y="250639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1" name="object 4691"/>
          <p:cNvSpPr/>
          <p:nvPr/>
        </p:nvSpPr>
        <p:spPr>
          <a:xfrm>
            <a:off x="10563143" y="2504259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2014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2" name="object 4692"/>
          <p:cNvSpPr/>
          <p:nvPr/>
        </p:nvSpPr>
        <p:spPr>
          <a:xfrm>
            <a:off x="10564476" y="250239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3" name="object 4693"/>
          <p:cNvSpPr/>
          <p:nvPr/>
        </p:nvSpPr>
        <p:spPr>
          <a:xfrm>
            <a:off x="10566073" y="250065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4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4" name="object 4694"/>
          <p:cNvSpPr/>
          <p:nvPr/>
        </p:nvSpPr>
        <p:spPr>
          <a:xfrm>
            <a:off x="10567813" y="24991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54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5" name="object 4695"/>
          <p:cNvSpPr/>
          <p:nvPr/>
        </p:nvSpPr>
        <p:spPr>
          <a:xfrm>
            <a:off x="10569680" y="249785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887" y="11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6" name="object 4696"/>
          <p:cNvSpPr/>
          <p:nvPr/>
        </p:nvSpPr>
        <p:spPr>
          <a:xfrm>
            <a:off x="10571687" y="249665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7" name="object 4697"/>
          <p:cNvSpPr/>
          <p:nvPr/>
        </p:nvSpPr>
        <p:spPr>
          <a:xfrm>
            <a:off x="10573960" y="249558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8" name="object 4698"/>
          <p:cNvSpPr/>
          <p:nvPr/>
        </p:nvSpPr>
        <p:spPr>
          <a:xfrm>
            <a:off x="10576487" y="249490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9" name="object 4699"/>
          <p:cNvSpPr/>
          <p:nvPr/>
        </p:nvSpPr>
        <p:spPr>
          <a:xfrm>
            <a:off x="10579294" y="249438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0" name="object 4700"/>
          <p:cNvSpPr/>
          <p:nvPr/>
        </p:nvSpPr>
        <p:spPr>
          <a:xfrm>
            <a:off x="10560394" y="2494248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1" name="object 4701"/>
          <p:cNvSpPr/>
          <p:nvPr/>
        </p:nvSpPr>
        <p:spPr>
          <a:xfrm>
            <a:off x="10548452" y="2516413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2" name="object 4702"/>
          <p:cNvSpPr/>
          <p:nvPr/>
        </p:nvSpPr>
        <p:spPr>
          <a:xfrm>
            <a:off x="10581567" y="248315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70"/>
                </a:moveTo>
                <a:lnTo>
                  <a:pt x="0" y="33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3" name="object 4703"/>
          <p:cNvSpPr/>
          <p:nvPr/>
        </p:nvSpPr>
        <p:spPr>
          <a:xfrm>
            <a:off x="5762647" y="52766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4" name="object 4704"/>
          <p:cNvSpPr/>
          <p:nvPr/>
        </p:nvSpPr>
        <p:spPr>
          <a:xfrm>
            <a:off x="5762647" y="5217647"/>
            <a:ext cx="73660" cy="59055"/>
          </a:xfrm>
          <a:custGeom>
            <a:avLst/>
            <a:gdLst/>
            <a:ahLst/>
            <a:cxnLst/>
            <a:rect l="l" t="t" r="r" b="b"/>
            <a:pathLst>
              <a:path w="73660" h="59054">
                <a:moveTo>
                  <a:pt x="0" y="59016"/>
                </a:moveTo>
                <a:lnTo>
                  <a:pt x="58750" y="0"/>
                </a:lnTo>
                <a:lnTo>
                  <a:pt x="7357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5" name="object 4705"/>
          <p:cNvSpPr/>
          <p:nvPr/>
        </p:nvSpPr>
        <p:spPr>
          <a:xfrm>
            <a:off x="5762527" y="5228350"/>
            <a:ext cx="73025" cy="62865"/>
          </a:xfrm>
          <a:custGeom>
            <a:avLst/>
            <a:gdLst/>
            <a:ahLst/>
            <a:cxnLst/>
            <a:rect l="l" t="t" r="r" b="b"/>
            <a:pathLst>
              <a:path w="73025" h="62864">
                <a:moveTo>
                  <a:pt x="0" y="62862"/>
                </a:moveTo>
                <a:lnTo>
                  <a:pt x="37230" y="53168"/>
                </a:lnTo>
                <a:lnTo>
                  <a:pt x="65144" y="23256"/>
                </a:lnTo>
                <a:lnTo>
                  <a:pt x="70140" y="11724"/>
                </a:lnTo>
                <a:lnTo>
                  <a:pt x="7289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6" name="object 4706"/>
          <p:cNvSpPr/>
          <p:nvPr/>
        </p:nvSpPr>
        <p:spPr>
          <a:xfrm>
            <a:off x="3350249" y="52750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7" name="object 4707"/>
          <p:cNvSpPr/>
          <p:nvPr/>
        </p:nvSpPr>
        <p:spPr>
          <a:xfrm>
            <a:off x="3394448" y="52307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4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8" name="object 4708"/>
          <p:cNvSpPr/>
          <p:nvPr/>
        </p:nvSpPr>
        <p:spPr>
          <a:xfrm>
            <a:off x="3350249" y="5257307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754"/>
                </a:moveTo>
                <a:lnTo>
                  <a:pt x="17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9" name="object 4709"/>
          <p:cNvSpPr/>
          <p:nvPr/>
        </p:nvSpPr>
        <p:spPr>
          <a:xfrm>
            <a:off x="3376688" y="523073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754"/>
                </a:moveTo>
                <a:lnTo>
                  <a:pt x="17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0" name="object 4710"/>
          <p:cNvSpPr/>
          <p:nvPr/>
        </p:nvSpPr>
        <p:spPr>
          <a:xfrm>
            <a:off x="3350249" y="5286015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0" y="3733"/>
                </a:moveTo>
                <a:lnTo>
                  <a:pt x="5473" y="3594"/>
                </a:lnTo>
                <a:lnTo>
                  <a:pt x="10820" y="2793"/>
                </a:lnTo>
                <a:lnTo>
                  <a:pt x="16154" y="1727"/>
                </a:lnTo>
                <a:lnTo>
                  <a:pt x="21361" y="0"/>
                </a:lnTo>
                <a:lnTo>
                  <a:pt x="21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1" name="object 4711"/>
          <p:cNvSpPr/>
          <p:nvPr/>
        </p:nvSpPr>
        <p:spPr>
          <a:xfrm>
            <a:off x="3382698" y="526318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21"/>
                </a:moveTo>
                <a:lnTo>
                  <a:pt x="3340" y="14947"/>
                </a:lnTo>
                <a:lnTo>
                  <a:pt x="7480" y="11480"/>
                </a:lnTo>
                <a:lnTo>
                  <a:pt x="11353" y="7607"/>
                </a:lnTo>
                <a:lnTo>
                  <a:pt x="14820" y="3327"/>
                </a:lnTo>
                <a:lnTo>
                  <a:pt x="17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2" name="object 4712"/>
          <p:cNvSpPr/>
          <p:nvPr/>
        </p:nvSpPr>
        <p:spPr>
          <a:xfrm>
            <a:off x="3405398" y="5230726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21501"/>
                </a:moveTo>
                <a:lnTo>
                  <a:pt x="1739" y="16294"/>
                </a:lnTo>
                <a:lnTo>
                  <a:pt x="2933" y="10947"/>
                </a:lnTo>
                <a:lnTo>
                  <a:pt x="3606" y="5473"/>
                </a:lnTo>
                <a:lnTo>
                  <a:pt x="37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3" name="object 4713"/>
          <p:cNvSpPr/>
          <p:nvPr/>
        </p:nvSpPr>
        <p:spPr>
          <a:xfrm>
            <a:off x="4010433" y="527265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4" name="object 4714"/>
          <p:cNvSpPr/>
          <p:nvPr/>
        </p:nvSpPr>
        <p:spPr>
          <a:xfrm>
            <a:off x="3951406" y="522845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46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5" name="object 4715"/>
          <p:cNvSpPr/>
          <p:nvPr/>
        </p:nvSpPr>
        <p:spPr>
          <a:xfrm>
            <a:off x="3992679" y="5254903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754" y="177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6" name="object 4716"/>
          <p:cNvSpPr/>
          <p:nvPr/>
        </p:nvSpPr>
        <p:spPr>
          <a:xfrm>
            <a:off x="3966100" y="5228464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4" h="17779">
                <a:moveTo>
                  <a:pt x="17894" y="177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7" name="object 4717"/>
          <p:cNvSpPr/>
          <p:nvPr/>
        </p:nvSpPr>
        <p:spPr>
          <a:xfrm>
            <a:off x="3988932" y="5283612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21501" y="3733"/>
                </a:moveTo>
                <a:lnTo>
                  <a:pt x="16027" y="3606"/>
                </a:lnTo>
                <a:lnTo>
                  <a:pt x="10553" y="2933"/>
                </a:lnTo>
                <a:lnTo>
                  <a:pt x="5206" y="17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8" name="object 4718"/>
          <p:cNvSpPr/>
          <p:nvPr/>
        </p:nvSpPr>
        <p:spPr>
          <a:xfrm>
            <a:off x="3960764" y="5260778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21" y="17221"/>
                </a:moveTo>
                <a:lnTo>
                  <a:pt x="13881" y="14947"/>
                </a:lnTo>
                <a:lnTo>
                  <a:pt x="9613" y="11480"/>
                </a:lnTo>
                <a:lnTo>
                  <a:pt x="5740" y="7607"/>
                </a:lnTo>
                <a:lnTo>
                  <a:pt x="2260" y="34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9" name="object 4719"/>
          <p:cNvSpPr/>
          <p:nvPr/>
        </p:nvSpPr>
        <p:spPr>
          <a:xfrm>
            <a:off x="3951418" y="5228455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3733" y="21501"/>
                </a:moveTo>
                <a:lnTo>
                  <a:pt x="3733" y="21374"/>
                </a:lnTo>
                <a:lnTo>
                  <a:pt x="1993" y="16154"/>
                </a:lnTo>
                <a:lnTo>
                  <a:pt x="927" y="10820"/>
                </a:lnTo>
                <a:lnTo>
                  <a:pt x="126" y="54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0" name="object 4720"/>
          <p:cNvSpPr/>
          <p:nvPr/>
        </p:nvSpPr>
        <p:spPr>
          <a:xfrm>
            <a:off x="10728854" y="2122627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82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1" name="object 4721"/>
          <p:cNvSpPr/>
          <p:nvPr/>
        </p:nvSpPr>
        <p:spPr>
          <a:xfrm>
            <a:off x="10728854" y="2078429"/>
            <a:ext cx="59055" cy="44450"/>
          </a:xfrm>
          <a:custGeom>
            <a:avLst/>
            <a:gdLst/>
            <a:ahLst/>
            <a:cxnLst/>
            <a:rect l="l" t="t" r="r" b="b"/>
            <a:pathLst>
              <a:path w="59054" h="44450">
                <a:moveTo>
                  <a:pt x="0" y="44196"/>
                </a:moveTo>
                <a:lnTo>
                  <a:pt x="44196" y="0"/>
                </a:ln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2" name="object 4722"/>
          <p:cNvSpPr/>
          <p:nvPr/>
        </p:nvSpPr>
        <p:spPr>
          <a:xfrm>
            <a:off x="10728782" y="2079776"/>
            <a:ext cx="59055" cy="57785"/>
          </a:xfrm>
          <a:custGeom>
            <a:avLst/>
            <a:gdLst/>
            <a:ahLst/>
            <a:cxnLst/>
            <a:rect l="l" t="t" r="r" b="b"/>
            <a:pathLst>
              <a:path w="59054" h="57785">
                <a:moveTo>
                  <a:pt x="0" y="57530"/>
                </a:moveTo>
                <a:lnTo>
                  <a:pt x="36266" y="45545"/>
                </a:lnTo>
                <a:lnTo>
                  <a:pt x="57649" y="11333"/>
                </a:lnTo>
                <a:lnTo>
                  <a:pt x="5895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3" name="object 4723"/>
          <p:cNvSpPr/>
          <p:nvPr/>
        </p:nvSpPr>
        <p:spPr>
          <a:xfrm>
            <a:off x="10729255" y="2406248"/>
            <a:ext cx="0" cy="619125"/>
          </a:xfrm>
          <a:custGeom>
            <a:avLst/>
            <a:gdLst/>
            <a:ahLst/>
            <a:cxnLst/>
            <a:rect l="l" t="t" r="r" b="b"/>
            <a:pathLst>
              <a:path h="619125">
                <a:moveTo>
                  <a:pt x="0" y="0"/>
                </a:moveTo>
                <a:lnTo>
                  <a:pt x="0" y="6189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4" name="object 4724"/>
          <p:cNvSpPr/>
          <p:nvPr/>
        </p:nvSpPr>
        <p:spPr>
          <a:xfrm>
            <a:off x="10729254" y="3025171"/>
            <a:ext cx="59055" cy="44450"/>
          </a:xfrm>
          <a:custGeom>
            <a:avLst/>
            <a:gdLst/>
            <a:ahLst/>
            <a:cxnLst/>
            <a:rect l="l" t="t" r="r" b="b"/>
            <a:pathLst>
              <a:path w="59054" h="44450">
                <a:moveTo>
                  <a:pt x="0" y="0"/>
                </a:moveTo>
                <a:lnTo>
                  <a:pt x="44196" y="44196"/>
                </a:lnTo>
                <a:lnTo>
                  <a:pt x="58889" y="4419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5" name="object 4725"/>
          <p:cNvSpPr/>
          <p:nvPr/>
        </p:nvSpPr>
        <p:spPr>
          <a:xfrm>
            <a:off x="10730602" y="3010351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5">
                <a:moveTo>
                  <a:pt x="57533" y="58958"/>
                </a:moveTo>
                <a:lnTo>
                  <a:pt x="45542" y="22695"/>
                </a:lnTo>
                <a:lnTo>
                  <a:pt x="11334" y="130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6" name="object 4726"/>
          <p:cNvSpPr/>
          <p:nvPr/>
        </p:nvSpPr>
        <p:spPr>
          <a:xfrm>
            <a:off x="6383973" y="527332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7" name="object 4727"/>
          <p:cNvSpPr/>
          <p:nvPr/>
        </p:nvSpPr>
        <p:spPr>
          <a:xfrm>
            <a:off x="6324956" y="5229129"/>
            <a:ext cx="59055" cy="44450"/>
          </a:xfrm>
          <a:custGeom>
            <a:avLst/>
            <a:gdLst/>
            <a:ahLst/>
            <a:cxnLst/>
            <a:rect l="l" t="t" r="r" b="b"/>
            <a:pathLst>
              <a:path w="59054" h="44450">
                <a:moveTo>
                  <a:pt x="59016" y="44196"/>
                </a:moveTo>
                <a:lnTo>
                  <a:pt x="1482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8" name="object 4728"/>
          <p:cNvSpPr/>
          <p:nvPr/>
        </p:nvSpPr>
        <p:spPr>
          <a:xfrm>
            <a:off x="6324960" y="5229053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0" y="0"/>
                </a:moveTo>
                <a:lnTo>
                  <a:pt x="11990" y="36263"/>
                </a:lnTo>
                <a:lnTo>
                  <a:pt x="46198" y="57649"/>
                </a:lnTo>
                <a:lnTo>
                  <a:pt x="57533" y="5895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9" name="object 4729"/>
          <p:cNvSpPr/>
          <p:nvPr/>
        </p:nvSpPr>
        <p:spPr>
          <a:xfrm>
            <a:off x="6444865" y="52733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46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0" name="object 4730"/>
          <p:cNvSpPr/>
          <p:nvPr/>
        </p:nvSpPr>
        <p:spPr>
          <a:xfrm>
            <a:off x="6489065" y="522912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1" name="object 4731"/>
          <p:cNvSpPr/>
          <p:nvPr/>
        </p:nvSpPr>
        <p:spPr>
          <a:xfrm>
            <a:off x="6444865" y="525557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754"/>
                </a:moveTo>
                <a:lnTo>
                  <a:pt x="17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2" name="object 4732"/>
          <p:cNvSpPr/>
          <p:nvPr/>
        </p:nvSpPr>
        <p:spPr>
          <a:xfrm>
            <a:off x="6471304" y="5229131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754"/>
                </a:moveTo>
                <a:lnTo>
                  <a:pt x="17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3" name="object 4733"/>
          <p:cNvSpPr/>
          <p:nvPr/>
        </p:nvSpPr>
        <p:spPr>
          <a:xfrm>
            <a:off x="6444865" y="5284280"/>
            <a:ext cx="21590" cy="3810"/>
          </a:xfrm>
          <a:custGeom>
            <a:avLst/>
            <a:gdLst/>
            <a:ahLst/>
            <a:cxnLst/>
            <a:rect l="l" t="t" r="r" b="b"/>
            <a:pathLst>
              <a:path w="21589" h="3810">
                <a:moveTo>
                  <a:pt x="0" y="3733"/>
                </a:moveTo>
                <a:lnTo>
                  <a:pt x="5473" y="3594"/>
                </a:lnTo>
                <a:lnTo>
                  <a:pt x="10947" y="2933"/>
                </a:lnTo>
                <a:lnTo>
                  <a:pt x="16294" y="1727"/>
                </a:lnTo>
                <a:lnTo>
                  <a:pt x="21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4" name="object 4734"/>
          <p:cNvSpPr/>
          <p:nvPr/>
        </p:nvSpPr>
        <p:spPr>
          <a:xfrm>
            <a:off x="6477313" y="526144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221"/>
                </a:moveTo>
                <a:lnTo>
                  <a:pt x="3340" y="14947"/>
                </a:lnTo>
                <a:lnTo>
                  <a:pt x="7607" y="11480"/>
                </a:lnTo>
                <a:lnTo>
                  <a:pt x="11353" y="7607"/>
                </a:lnTo>
                <a:lnTo>
                  <a:pt x="14960" y="3467"/>
                </a:lnTo>
                <a:lnTo>
                  <a:pt x="17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5" name="object 4735"/>
          <p:cNvSpPr/>
          <p:nvPr/>
        </p:nvSpPr>
        <p:spPr>
          <a:xfrm>
            <a:off x="6500013" y="5229129"/>
            <a:ext cx="4445" cy="21590"/>
          </a:xfrm>
          <a:custGeom>
            <a:avLst/>
            <a:gdLst/>
            <a:ahLst/>
            <a:cxnLst/>
            <a:rect l="l" t="t" r="r" b="b"/>
            <a:pathLst>
              <a:path w="4445" h="21589">
                <a:moveTo>
                  <a:pt x="0" y="21361"/>
                </a:moveTo>
                <a:lnTo>
                  <a:pt x="127" y="21361"/>
                </a:lnTo>
                <a:lnTo>
                  <a:pt x="1739" y="16154"/>
                </a:lnTo>
                <a:lnTo>
                  <a:pt x="2933" y="10807"/>
                </a:lnTo>
                <a:lnTo>
                  <a:pt x="3606" y="5473"/>
                </a:ln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6" name="object 4736"/>
          <p:cNvSpPr/>
          <p:nvPr/>
        </p:nvSpPr>
        <p:spPr>
          <a:xfrm>
            <a:off x="11252311" y="5637508"/>
            <a:ext cx="118110" cy="116839"/>
          </a:xfrm>
          <a:custGeom>
            <a:avLst/>
            <a:gdLst/>
            <a:ahLst/>
            <a:cxnLst/>
            <a:rect l="l" t="t" r="r" b="b"/>
            <a:pathLst>
              <a:path w="118109" h="116839">
                <a:moveTo>
                  <a:pt x="117899" y="58380"/>
                </a:moveTo>
                <a:lnTo>
                  <a:pt x="103294" y="19534"/>
                </a:lnTo>
                <a:lnTo>
                  <a:pt x="67200" y="0"/>
                </a:lnTo>
                <a:lnTo>
                  <a:pt x="50778" y="1316"/>
                </a:lnTo>
                <a:lnTo>
                  <a:pt x="13937" y="21159"/>
                </a:lnTo>
                <a:lnTo>
                  <a:pt x="0" y="57425"/>
                </a:lnTo>
                <a:lnTo>
                  <a:pt x="1734" y="72063"/>
                </a:lnTo>
                <a:lnTo>
                  <a:pt x="24447" y="106133"/>
                </a:lnTo>
                <a:lnTo>
                  <a:pt x="49994" y="116657"/>
                </a:lnTo>
                <a:lnTo>
                  <a:pt x="66569" y="115397"/>
                </a:lnTo>
                <a:lnTo>
                  <a:pt x="103665" y="95850"/>
                </a:lnTo>
                <a:lnTo>
                  <a:pt x="117878" y="59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7" name="object 4737"/>
          <p:cNvSpPr/>
          <p:nvPr/>
        </p:nvSpPr>
        <p:spPr>
          <a:xfrm>
            <a:off x="11311321" y="5463481"/>
            <a:ext cx="0" cy="233045"/>
          </a:xfrm>
          <a:custGeom>
            <a:avLst/>
            <a:gdLst/>
            <a:ahLst/>
            <a:cxnLst/>
            <a:rect l="l" t="t" r="r" b="b"/>
            <a:pathLst>
              <a:path h="233045">
                <a:moveTo>
                  <a:pt x="0" y="2324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8" name="object 4738"/>
          <p:cNvSpPr/>
          <p:nvPr/>
        </p:nvSpPr>
        <p:spPr>
          <a:xfrm>
            <a:off x="11252436" y="545652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4">
                <a:moveTo>
                  <a:pt x="0" y="58889"/>
                </a:moveTo>
                <a:lnTo>
                  <a:pt x="588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9" name="object 4739"/>
          <p:cNvSpPr/>
          <p:nvPr/>
        </p:nvSpPr>
        <p:spPr>
          <a:xfrm>
            <a:off x="11255906" y="5463481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410"/>
                </a:moveTo>
                <a:lnTo>
                  <a:pt x="55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0" name="object 4740"/>
          <p:cNvSpPr/>
          <p:nvPr/>
        </p:nvSpPr>
        <p:spPr>
          <a:xfrm>
            <a:off x="11311321" y="5456529"/>
            <a:ext cx="59055" cy="59055"/>
          </a:xfrm>
          <a:custGeom>
            <a:avLst/>
            <a:gdLst/>
            <a:ahLst/>
            <a:cxnLst/>
            <a:rect l="l" t="t" r="r" b="b"/>
            <a:pathLst>
              <a:path w="59054" h="59054">
                <a:moveTo>
                  <a:pt x="58889" y="588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1" name="object 4741"/>
          <p:cNvSpPr/>
          <p:nvPr/>
        </p:nvSpPr>
        <p:spPr>
          <a:xfrm>
            <a:off x="11311328" y="5463481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55410" y="554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2" name="object 4742"/>
          <p:cNvSpPr/>
          <p:nvPr/>
        </p:nvSpPr>
        <p:spPr>
          <a:xfrm>
            <a:off x="11252436" y="551541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0"/>
                </a:moveTo>
                <a:lnTo>
                  <a:pt x="3467" y="34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3" name="object 4743"/>
          <p:cNvSpPr/>
          <p:nvPr/>
        </p:nvSpPr>
        <p:spPr>
          <a:xfrm>
            <a:off x="11366738" y="551542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467"/>
                </a:moveTo>
                <a:lnTo>
                  <a:pt x="34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4" name="object 4744"/>
          <p:cNvSpPr/>
          <p:nvPr/>
        </p:nvSpPr>
        <p:spPr>
          <a:xfrm>
            <a:off x="11311321" y="5622511"/>
            <a:ext cx="73660" cy="73660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0" y="73444"/>
                </a:moveTo>
                <a:lnTo>
                  <a:pt x="73304" y="0"/>
                </a:lnTo>
                <a:lnTo>
                  <a:pt x="438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5" name="object 4745"/>
          <p:cNvSpPr/>
          <p:nvPr/>
        </p:nvSpPr>
        <p:spPr>
          <a:xfrm>
            <a:off x="11384631" y="5622512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6" name="object 4746"/>
          <p:cNvSpPr/>
          <p:nvPr/>
        </p:nvSpPr>
        <p:spPr>
          <a:xfrm>
            <a:off x="10227572" y="5776738"/>
            <a:ext cx="943610" cy="29845"/>
          </a:xfrm>
          <a:custGeom>
            <a:avLst/>
            <a:gdLst/>
            <a:ahLst/>
            <a:cxnLst/>
            <a:rect l="l" t="t" r="r" b="b"/>
            <a:pathLst>
              <a:path w="943609" h="29845">
                <a:moveTo>
                  <a:pt x="943140" y="29514"/>
                </a:moveTo>
                <a:lnTo>
                  <a:pt x="943140" y="0"/>
                </a:lnTo>
                <a:lnTo>
                  <a:pt x="471500" y="0"/>
                </a:lnTo>
                <a:lnTo>
                  <a:pt x="471500" y="29514"/>
                </a:lnTo>
                <a:lnTo>
                  <a:pt x="235686" y="29514"/>
                </a:lnTo>
                <a:lnTo>
                  <a:pt x="235686" y="0"/>
                </a:lnTo>
                <a:lnTo>
                  <a:pt x="117906" y="0"/>
                </a:lnTo>
                <a:lnTo>
                  <a:pt x="117906" y="29514"/>
                </a:lnTo>
                <a:lnTo>
                  <a:pt x="88404" y="29514"/>
                </a:lnTo>
                <a:lnTo>
                  <a:pt x="88404" y="0"/>
                </a:lnTo>
                <a:lnTo>
                  <a:pt x="58889" y="0"/>
                </a:lnTo>
                <a:lnTo>
                  <a:pt x="58889" y="29514"/>
                </a:lnTo>
                <a:lnTo>
                  <a:pt x="29375" y="29514"/>
                </a:lnTo>
                <a:lnTo>
                  <a:pt x="29375" y="0"/>
                </a:lnTo>
                <a:lnTo>
                  <a:pt x="0" y="0"/>
                </a:lnTo>
                <a:lnTo>
                  <a:pt x="0" y="29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7" name="object 4747"/>
          <p:cNvSpPr/>
          <p:nvPr/>
        </p:nvSpPr>
        <p:spPr>
          <a:xfrm>
            <a:off x="6103423" y="5078097"/>
            <a:ext cx="221615" cy="151130"/>
          </a:xfrm>
          <a:custGeom>
            <a:avLst/>
            <a:gdLst/>
            <a:ahLst/>
            <a:cxnLst/>
            <a:rect l="l" t="t" r="r" b="b"/>
            <a:pathLst>
              <a:path w="221614" h="151129">
                <a:moveTo>
                  <a:pt x="0" y="151028"/>
                </a:moveTo>
                <a:lnTo>
                  <a:pt x="221526" y="151028"/>
                </a:lnTo>
                <a:lnTo>
                  <a:pt x="2215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8" name="object 4748"/>
          <p:cNvSpPr/>
          <p:nvPr/>
        </p:nvSpPr>
        <p:spPr>
          <a:xfrm>
            <a:off x="5835826" y="5076370"/>
            <a:ext cx="71755" cy="153035"/>
          </a:xfrm>
          <a:custGeom>
            <a:avLst/>
            <a:gdLst/>
            <a:ahLst/>
            <a:cxnLst/>
            <a:rect l="l" t="t" r="r" b="b"/>
            <a:pathLst>
              <a:path w="71754" h="153035">
                <a:moveTo>
                  <a:pt x="71437" y="152755"/>
                </a:moveTo>
                <a:lnTo>
                  <a:pt x="0" y="15275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9" name="object 4749"/>
          <p:cNvSpPr/>
          <p:nvPr/>
        </p:nvSpPr>
        <p:spPr>
          <a:xfrm>
            <a:off x="5541116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0" name="object 4750"/>
          <p:cNvSpPr/>
          <p:nvPr/>
        </p:nvSpPr>
        <p:spPr>
          <a:xfrm>
            <a:off x="5393697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1" name="object 4751"/>
          <p:cNvSpPr/>
          <p:nvPr/>
        </p:nvSpPr>
        <p:spPr>
          <a:xfrm>
            <a:off x="5246410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2" name="object 4752"/>
          <p:cNvSpPr/>
          <p:nvPr/>
        </p:nvSpPr>
        <p:spPr>
          <a:xfrm>
            <a:off x="5098991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3" name="object 4753"/>
          <p:cNvSpPr/>
          <p:nvPr/>
        </p:nvSpPr>
        <p:spPr>
          <a:xfrm>
            <a:off x="4951704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4" name="object 4754"/>
          <p:cNvSpPr/>
          <p:nvPr/>
        </p:nvSpPr>
        <p:spPr>
          <a:xfrm>
            <a:off x="4804285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5" name="object 4755"/>
          <p:cNvSpPr/>
          <p:nvPr/>
        </p:nvSpPr>
        <p:spPr>
          <a:xfrm>
            <a:off x="4656998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6" name="object 4756"/>
          <p:cNvSpPr/>
          <p:nvPr/>
        </p:nvSpPr>
        <p:spPr>
          <a:xfrm>
            <a:off x="4509579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7" name="object 4757"/>
          <p:cNvSpPr/>
          <p:nvPr/>
        </p:nvSpPr>
        <p:spPr>
          <a:xfrm>
            <a:off x="4362159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8" name="object 4758"/>
          <p:cNvSpPr/>
          <p:nvPr/>
        </p:nvSpPr>
        <p:spPr>
          <a:xfrm>
            <a:off x="4214872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9" name="object 4759"/>
          <p:cNvSpPr/>
          <p:nvPr/>
        </p:nvSpPr>
        <p:spPr>
          <a:xfrm>
            <a:off x="4067453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0" name="object 4760"/>
          <p:cNvSpPr/>
          <p:nvPr/>
        </p:nvSpPr>
        <p:spPr>
          <a:xfrm>
            <a:off x="3920166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1" name="object 4761"/>
          <p:cNvSpPr/>
          <p:nvPr/>
        </p:nvSpPr>
        <p:spPr>
          <a:xfrm>
            <a:off x="3772747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2" name="object 4762"/>
          <p:cNvSpPr/>
          <p:nvPr/>
        </p:nvSpPr>
        <p:spPr>
          <a:xfrm>
            <a:off x="3625326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3" name="object 4763"/>
          <p:cNvSpPr/>
          <p:nvPr/>
        </p:nvSpPr>
        <p:spPr>
          <a:xfrm>
            <a:off x="3478041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4" name="object 4764"/>
          <p:cNvSpPr/>
          <p:nvPr/>
        </p:nvSpPr>
        <p:spPr>
          <a:xfrm>
            <a:off x="3330619" y="5076365"/>
            <a:ext cx="0" cy="200660"/>
          </a:xfrm>
          <a:custGeom>
            <a:avLst/>
            <a:gdLst/>
            <a:ahLst/>
            <a:cxnLst/>
            <a:rect l="l" t="t" r="r" b="b"/>
            <a:pathLst>
              <a:path h="200660">
                <a:moveTo>
                  <a:pt x="0" y="200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5" name="object 4765"/>
          <p:cNvSpPr/>
          <p:nvPr/>
        </p:nvSpPr>
        <p:spPr>
          <a:xfrm>
            <a:off x="5762647" y="5291352"/>
            <a:ext cx="621665" cy="0"/>
          </a:xfrm>
          <a:custGeom>
            <a:avLst/>
            <a:gdLst/>
            <a:ahLst/>
            <a:cxnLst/>
            <a:rect l="l" t="t" r="r" b="b"/>
            <a:pathLst>
              <a:path w="621664">
                <a:moveTo>
                  <a:pt x="0" y="0"/>
                </a:moveTo>
                <a:lnTo>
                  <a:pt x="6210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6" name="object 4766"/>
          <p:cNvSpPr/>
          <p:nvPr/>
        </p:nvSpPr>
        <p:spPr>
          <a:xfrm>
            <a:off x="6617389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7" name="object 4767"/>
          <p:cNvSpPr/>
          <p:nvPr/>
        </p:nvSpPr>
        <p:spPr>
          <a:xfrm>
            <a:off x="6764808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8" name="object 4768"/>
          <p:cNvSpPr/>
          <p:nvPr/>
        </p:nvSpPr>
        <p:spPr>
          <a:xfrm>
            <a:off x="6912095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9" name="object 4769"/>
          <p:cNvSpPr/>
          <p:nvPr/>
        </p:nvSpPr>
        <p:spPr>
          <a:xfrm>
            <a:off x="7059514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0" name="object 4770"/>
          <p:cNvSpPr/>
          <p:nvPr/>
        </p:nvSpPr>
        <p:spPr>
          <a:xfrm>
            <a:off x="7206801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1" name="object 4771"/>
          <p:cNvSpPr/>
          <p:nvPr/>
        </p:nvSpPr>
        <p:spPr>
          <a:xfrm>
            <a:off x="7354220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2" name="object 4772"/>
          <p:cNvSpPr/>
          <p:nvPr/>
        </p:nvSpPr>
        <p:spPr>
          <a:xfrm>
            <a:off x="7501641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3" name="object 4773"/>
          <p:cNvSpPr/>
          <p:nvPr/>
        </p:nvSpPr>
        <p:spPr>
          <a:xfrm>
            <a:off x="7648926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4" name="object 4774"/>
          <p:cNvSpPr/>
          <p:nvPr/>
        </p:nvSpPr>
        <p:spPr>
          <a:xfrm>
            <a:off x="7796347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5" name="object 4775"/>
          <p:cNvSpPr/>
          <p:nvPr/>
        </p:nvSpPr>
        <p:spPr>
          <a:xfrm>
            <a:off x="7943633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6" name="object 4776"/>
          <p:cNvSpPr/>
          <p:nvPr/>
        </p:nvSpPr>
        <p:spPr>
          <a:xfrm>
            <a:off x="8091053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7" name="object 4777"/>
          <p:cNvSpPr/>
          <p:nvPr/>
        </p:nvSpPr>
        <p:spPr>
          <a:xfrm>
            <a:off x="8238339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8" name="object 4778"/>
          <p:cNvSpPr/>
          <p:nvPr/>
        </p:nvSpPr>
        <p:spPr>
          <a:xfrm>
            <a:off x="8385759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9" name="object 4779"/>
          <p:cNvSpPr/>
          <p:nvPr/>
        </p:nvSpPr>
        <p:spPr>
          <a:xfrm>
            <a:off x="8533179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0" name="object 4780"/>
          <p:cNvSpPr/>
          <p:nvPr/>
        </p:nvSpPr>
        <p:spPr>
          <a:xfrm>
            <a:off x="8680465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1" name="object 4781"/>
          <p:cNvSpPr/>
          <p:nvPr/>
        </p:nvSpPr>
        <p:spPr>
          <a:xfrm>
            <a:off x="8827885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2" name="object 4782"/>
          <p:cNvSpPr/>
          <p:nvPr/>
        </p:nvSpPr>
        <p:spPr>
          <a:xfrm>
            <a:off x="8975172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3" name="object 4783"/>
          <p:cNvSpPr/>
          <p:nvPr/>
        </p:nvSpPr>
        <p:spPr>
          <a:xfrm>
            <a:off x="9122591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4" name="object 4784"/>
          <p:cNvSpPr/>
          <p:nvPr/>
        </p:nvSpPr>
        <p:spPr>
          <a:xfrm>
            <a:off x="9270011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5" name="object 4785"/>
          <p:cNvSpPr/>
          <p:nvPr/>
        </p:nvSpPr>
        <p:spPr>
          <a:xfrm>
            <a:off x="9417297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6" name="object 4786"/>
          <p:cNvSpPr/>
          <p:nvPr/>
        </p:nvSpPr>
        <p:spPr>
          <a:xfrm>
            <a:off x="9564717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7" name="object 4787"/>
          <p:cNvSpPr/>
          <p:nvPr/>
        </p:nvSpPr>
        <p:spPr>
          <a:xfrm>
            <a:off x="9712003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8" name="object 4788"/>
          <p:cNvSpPr/>
          <p:nvPr/>
        </p:nvSpPr>
        <p:spPr>
          <a:xfrm>
            <a:off x="9859423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9" name="object 4789"/>
          <p:cNvSpPr/>
          <p:nvPr/>
        </p:nvSpPr>
        <p:spPr>
          <a:xfrm>
            <a:off x="10006844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0" name="object 4790"/>
          <p:cNvSpPr/>
          <p:nvPr/>
        </p:nvSpPr>
        <p:spPr>
          <a:xfrm>
            <a:off x="10154129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1" name="object 4791"/>
          <p:cNvSpPr/>
          <p:nvPr/>
        </p:nvSpPr>
        <p:spPr>
          <a:xfrm>
            <a:off x="10301550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2" name="object 4792"/>
          <p:cNvSpPr/>
          <p:nvPr/>
        </p:nvSpPr>
        <p:spPr>
          <a:xfrm>
            <a:off x="10448835" y="5074896"/>
            <a:ext cx="0" cy="198120"/>
          </a:xfrm>
          <a:custGeom>
            <a:avLst/>
            <a:gdLst/>
            <a:ahLst/>
            <a:cxnLst/>
            <a:rect l="l" t="t" r="r" b="b"/>
            <a:pathLst>
              <a:path h="198120">
                <a:moveTo>
                  <a:pt x="0" y="0"/>
                </a:moveTo>
                <a:lnTo>
                  <a:pt x="0" y="197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3" name="object 4793"/>
          <p:cNvSpPr/>
          <p:nvPr/>
        </p:nvSpPr>
        <p:spPr>
          <a:xfrm>
            <a:off x="3077041" y="4510992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4" name="object 4794"/>
          <p:cNvSpPr/>
          <p:nvPr/>
        </p:nvSpPr>
        <p:spPr>
          <a:xfrm>
            <a:off x="3186677" y="4412713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5" name="object 4795"/>
          <p:cNvSpPr/>
          <p:nvPr/>
        </p:nvSpPr>
        <p:spPr>
          <a:xfrm>
            <a:off x="3296441" y="4314300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6" name="object 4796"/>
          <p:cNvSpPr/>
          <p:nvPr/>
        </p:nvSpPr>
        <p:spPr>
          <a:xfrm>
            <a:off x="3406198" y="4215880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7" name="object 4797"/>
          <p:cNvSpPr/>
          <p:nvPr/>
        </p:nvSpPr>
        <p:spPr>
          <a:xfrm>
            <a:off x="3515962" y="4117606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8" name="object 4798"/>
          <p:cNvSpPr/>
          <p:nvPr/>
        </p:nvSpPr>
        <p:spPr>
          <a:xfrm>
            <a:off x="3625726" y="4019193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9" name="object 4799"/>
          <p:cNvSpPr/>
          <p:nvPr/>
        </p:nvSpPr>
        <p:spPr>
          <a:xfrm>
            <a:off x="3735361" y="3920912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0" name="object 4800"/>
          <p:cNvSpPr/>
          <p:nvPr/>
        </p:nvSpPr>
        <p:spPr>
          <a:xfrm>
            <a:off x="3845125" y="3822500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1" name="object 4801"/>
          <p:cNvSpPr/>
          <p:nvPr/>
        </p:nvSpPr>
        <p:spPr>
          <a:xfrm>
            <a:off x="3954884" y="3724080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2" name="object 4802"/>
          <p:cNvSpPr/>
          <p:nvPr/>
        </p:nvSpPr>
        <p:spPr>
          <a:xfrm>
            <a:off x="4064647" y="3625806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3" name="object 4803"/>
          <p:cNvSpPr/>
          <p:nvPr/>
        </p:nvSpPr>
        <p:spPr>
          <a:xfrm>
            <a:off x="4174409" y="3527393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4" name="object 4804"/>
          <p:cNvSpPr/>
          <p:nvPr/>
        </p:nvSpPr>
        <p:spPr>
          <a:xfrm>
            <a:off x="4284047" y="3429113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5" name="object 4805"/>
          <p:cNvSpPr/>
          <p:nvPr/>
        </p:nvSpPr>
        <p:spPr>
          <a:xfrm>
            <a:off x="4393805" y="333069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6" name="object 4806"/>
          <p:cNvSpPr/>
          <p:nvPr/>
        </p:nvSpPr>
        <p:spPr>
          <a:xfrm>
            <a:off x="4503568" y="3232280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7" name="object 4807"/>
          <p:cNvSpPr/>
          <p:nvPr/>
        </p:nvSpPr>
        <p:spPr>
          <a:xfrm>
            <a:off x="4613331" y="3134005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8" name="object 4808"/>
          <p:cNvSpPr/>
          <p:nvPr/>
        </p:nvSpPr>
        <p:spPr>
          <a:xfrm>
            <a:off x="4722968" y="3035593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9" name="object 4809"/>
          <p:cNvSpPr/>
          <p:nvPr/>
        </p:nvSpPr>
        <p:spPr>
          <a:xfrm>
            <a:off x="4832732" y="2937313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0" name="object 4810"/>
          <p:cNvSpPr/>
          <p:nvPr/>
        </p:nvSpPr>
        <p:spPr>
          <a:xfrm>
            <a:off x="4942489" y="283889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1" name="object 4811"/>
          <p:cNvSpPr/>
          <p:nvPr/>
        </p:nvSpPr>
        <p:spPr>
          <a:xfrm>
            <a:off x="5052252" y="274047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2" name="object 4812"/>
          <p:cNvSpPr/>
          <p:nvPr/>
        </p:nvSpPr>
        <p:spPr>
          <a:xfrm>
            <a:off x="5162016" y="2642207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3" name="object 4813"/>
          <p:cNvSpPr/>
          <p:nvPr/>
        </p:nvSpPr>
        <p:spPr>
          <a:xfrm>
            <a:off x="5271653" y="2543785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4" name="object 4814"/>
          <p:cNvSpPr/>
          <p:nvPr/>
        </p:nvSpPr>
        <p:spPr>
          <a:xfrm>
            <a:off x="5381411" y="2445513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5" name="object 4815"/>
          <p:cNvSpPr/>
          <p:nvPr/>
        </p:nvSpPr>
        <p:spPr>
          <a:xfrm>
            <a:off x="5491175" y="2347098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6" name="object 4816"/>
          <p:cNvSpPr/>
          <p:nvPr/>
        </p:nvSpPr>
        <p:spPr>
          <a:xfrm>
            <a:off x="5600938" y="224867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7" name="object 4817"/>
          <p:cNvSpPr/>
          <p:nvPr/>
        </p:nvSpPr>
        <p:spPr>
          <a:xfrm>
            <a:off x="5710575" y="2150405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8" name="object 4818"/>
          <p:cNvSpPr/>
          <p:nvPr/>
        </p:nvSpPr>
        <p:spPr>
          <a:xfrm>
            <a:off x="5820338" y="2051987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9" name="object 4819"/>
          <p:cNvSpPr/>
          <p:nvPr/>
        </p:nvSpPr>
        <p:spPr>
          <a:xfrm>
            <a:off x="5930096" y="1953712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0" name="object 4820"/>
          <p:cNvSpPr/>
          <p:nvPr/>
        </p:nvSpPr>
        <p:spPr>
          <a:xfrm>
            <a:off x="6039859" y="185529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1" name="object 4821"/>
          <p:cNvSpPr/>
          <p:nvPr/>
        </p:nvSpPr>
        <p:spPr>
          <a:xfrm>
            <a:off x="6149623" y="175687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2" name="object 4822"/>
          <p:cNvSpPr/>
          <p:nvPr/>
        </p:nvSpPr>
        <p:spPr>
          <a:xfrm>
            <a:off x="6259259" y="1658606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3" name="object 4823"/>
          <p:cNvSpPr/>
          <p:nvPr/>
        </p:nvSpPr>
        <p:spPr>
          <a:xfrm>
            <a:off x="6369024" y="1560186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4" name="object 4824"/>
          <p:cNvSpPr/>
          <p:nvPr/>
        </p:nvSpPr>
        <p:spPr>
          <a:xfrm>
            <a:off x="6478780" y="1461912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5" h="133984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5" name="object 4825"/>
          <p:cNvSpPr/>
          <p:nvPr/>
        </p:nvSpPr>
        <p:spPr>
          <a:xfrm>
            <a:off x="6149623" y="1756879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9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6" name="object 4826"/>
          <p:cNvSpPr/>
          <p:nvPr/>
        </p:nvSpPr>
        <p:spPr>
          <a:xfrm>
            <a:off x="3625726" y="4019193"/>
            <a:ext cx="120014" cy="133985"/>
          </a:xfrm>
          <a:custGeom>
            <a:avLst/>
            <a:gdLst/>
            <a:ahLst/>
            <a:cxnLst/>
            <a:rect l="l" t="t" r="r" b="b"/>
            <a:pathLst>
              <a:path w="120014" h="133985">
                <a:moveTo>
                  <a:pt x="119913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7" name="object 4827"/>
          <p:cNvSpPr/>
          <p:nvPr/>
        </p:nvSpPr>
        <p:spPr>
          <a:xfrm>
            <a:off x="3296441" y="4314300"/>
            <a:ext cx="120650" cy="133985"/>
          </a:xfrm>
          <a:custGeom>
            <a:avLst/>
            <a:gdLst/>
            <a:ahLst/>
            <a:cxnLst/>
            <a:rect l="l" t="t" r="r" b="b"/>
            <a:pathLst>
              <a:path w="120650" h="133985">
                <a:moveTo>
                  <a:pt x="120040" y="133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8" name="object 4828"/>
          <p:cNvSpPr/>
          <p:nvPr/>
        </p:nvSpPr>
        <p:spPr>
          <a:xfrm>
            <a:off x="2937095" y="4644254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>
                <a:moveTo>
                  <a:pt x="256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9" name="object 4829"/>
          <p:cNvSpPr/>
          <p:nvPr/>
        </p:nvSpPr>
        <p:spPr>
          <a:xfrm>
            <a:off x="2811312" y="493775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3857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0" name="object 4830"/>
          <p:cNvSpPr/>
          <p:nvPr/>
        </p:nvSpPr>
        <p:spPr>
          <a:xfrm>
            <a:off x="2811312" y="4795278"/>
            <a:ext cx="386080" cy="0"/>
          </a:xfrm>
          <a:custGeom>
            <a:avLst/>
            <a:gdLst/>
            <a:ahLst/>
            <a:cxnLst/>
            <a:rect l="l" t="t" r="r" b="b"/>
            <a:pathLst>
              <a:path w="386080">
                <a:moveTo>
                  <a:pt x="3857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1" name="object 4831"/>
          <p:cNvSpPr/>
          <p:nvPr/>
        </p:nvSpPr>
        <p:spPr>
          <a:xfrm>
            <a:off x="3102013" y="5080242"/>
            <a:ext cx="95250" cy="194945"/>
          </a:xfrm>
          <a:custGeom>
            <a:avLst/>
            <a:gdLst/>
            <a:ahLst/>
            <a:cxnLst/>
            <a:rect l="l" t="t" r="r" b="b"/>
            <a:pathLst>
              <a:path w="95250" h="194945">
                <a:moveTo>
                  <a:pt x="0" y="194551"/>
                </a:moveTo>
                <a:lnTo>
                  <a:pt x="950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2" name="object 4832"/>
          <p:cNvSpPr/>
          <p:nvPr/>
        </p:nvSpPr>
        <p:spPr>
          <a:xfrm>
            <a:off x="2949251" y="5079570"/>
            <a:ext cx="248920" cy="149860"/>
          </a:xfrm>
          <a:custGeom>
            <a:avLst/>
            <a:gdLst/>
            <a:ahLst/>
            <a:cxnLst/>
            <a:rect l="l" t="t" r="r" b="b"/>
            <a:pathLst>
              <a:path w="248919" h="149860">
                <a:moveTo>
                  <a:pt x="0" y="149288"/>
                </a:moveTo>
                <a:lnTo>
                  <a:pt x="248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3" name="object 4833"/>
          <p:cNvSpPr/>
          <p:nvPr/>
        </p:nvSpPr>
        <p:spPr>
          <a:xfrm>
            <a:off x="10562339" y="492894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4" name="object 4834"/>
          <p:cNvSpPr/>
          <p:nvPr/>
        </p:nvSpPr>
        <p:spPr>
          <a:xfrm>
            <a:off x="10562339" y="478165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5" name="object 4835"/>
          <p:cNvSpPr/>
          <p:nvPr/>
        </p:nvSpPr>
        <p:spPr>
          <a:xfrm>
            <a:off x="10562339" y="4634238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6" name="object 4836"/>
          <p:cNvSpPr/>
          <p:nvPr/>
        </p:nvSpPr>
        <p:spPr>
          <a:xfrm>
            <a:off x="10562339" y="4486951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7" name="object 4837"/>
          <p:cNvSpPr/>
          <p:nvPr/>
        </p:nvSpPr>
        <p:spPr>
          <a:xfrm>
            <a:off x="10562339" y="4339532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8" name="object 4838"/>
          <p:cNvSpPr/>
          <p:nvPr/>
        </p:nvSpPr>
        <p:spPr>
          <a:xfrm>
            <a:off x="10562339" y="4192245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9" name="object 4839"/>
          <p:cNvSpPr/>
          <p:nvPr/>
        </p:nvSpPr>
        <p:spPr>
          <a:xfrm>
            <a:off x="10562339" y="3897406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0" name="object 4840"/>
          <p:cNvSpPr/>
          <p:nvPr/>
        </p:nvSpPr>
        <p:spPr>
          <a:xfrm>
            <a:off x="10562339" y="3750120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1" name="object 4841"/>
          <p:cNvSpPr/>
          <p:nvPr/>
        </p:nvSpPr>
        <p:spPr>
          <a:xfrm>
            <a:off x="10562339" y="3602700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2" name="object 4842"/>
          <p:cNvSpPr/>
          <p:nvPr/>
        </p:nvSpPr>
        <p:spPr>
          <a:xfrm>
            <a:off x="10562339" y="3455413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3" name="object 4843"/>
          <p:cNvSpPr/>
          <p:nvPr/>
        </p:nvSpPr>
        <p:spPr>
          <a:xfrm>
            <a:off x="10562339" y="330799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4" name="object 4844"/>
          <p:cNvSpPr/>
          <p:nvPr/>
        </p:nvSpPr>
        <p:spPr>
          <a:xfrm>
            <a:off x="10562339" y="316057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5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5" name="object 4845"/>
          <p:cNvSpPr/>
          <p:nvPr/>
        </p:nvSpPr>
        <p:spPr>
          <a:xfrm>
            <a:off x="10562338" y="3013288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6" name="object 4846"/>
          <p:cNvSpPr/>
          <p:nvPr/>
        </p:nvSpPr>
        <p:spPr>
          <a:xfrm>
            <a:off x="10562338" y="2865868"/>
            <a:ext cx="187325" cy="0"/>
          </a:xfrm>
          <a:custGeom>
            <a:avLst/>
            <a:gdLst/>
            <a:ahLst/>
            <a:cxnLst/>
            <a:rect l="l" t="t" r="r" b="b"/>
            <a:pathLst>
              <a:path w="187325">
                <a:moveTo>
                  <a:pt x="0" y="0"/>
                </a:moveTo>
                <a:lnTo>
                  <a:pt x="186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7" name="object 4847"/>
          <p:cNvSpPr/>
          <p:nvPr/>
        </p:nvSpPr>
        <p:spPr>
          <a:xfrm>
            <a:off x="10562339" y="2718580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8" name="object 4848"/>
          <p:cNvSpPr/>
          <p:nvPr/>
        </p:nvSpPr>
        <p:spPr>
          <a:xfrm>
            <a:off x="10562338" y="2571162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9" name="object 4849"/>
          <p:cNvSpPr/>
          <p:nvPr/>
        </p:nvSpPr>
        <p:spPr>
          <a:xfrm>
            <a:off x="10562338" y="2423874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0" name="object 4850"/>
          <p:cNvSpPr/>
          <p:nvPr/>
        </p:nvSpPr>
        <p:spPr>
          <a:xfrm>
            <a:off x="10562338" y="2129035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4">
                <a:moveTo>
                  <a:pt x="0" y="0"/>
                </a:moveTo>
                <a:lnTo>
                  <a:pt x="1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1" name="object 4851"/>
          <p:cNvSpPr/>
          <p:nvPr/>
        </p:nvSpPr>
        <p:spPr>
          <a:xfrm>
            <a:off x="10787875" y="2078426"/>
            <a:ext cx="0" cy="136525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0"/>
                </a:moveTo>
                <a:lnTo>
                  <a:pt x="0" y="1364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2" name="object 4852"/>
          <p:cNvSpPr/>
          <p:nvPr/>
        </p:nvSpPr>
        <p:spPr>
          <a:xfrm>
            <a:off x="10787875" y="2409320"/>
            <a:ext cx="0" cy="665480"/>
          </a:xfrm>
          <a:custGeom>
            <a:avLst/>
            <a:gdLst/>
            <a:ahLst/>
            <a:cxnLst/>
            <a:rect l="l" t="t" r="r" b="b"/>
            <a:pathLst>
              <a:path h="665480">
                <a:moveTo>
                  <a:pt x="0" y="0"/>
                </a:moveTo>
                <a:lnTo>
                  <a:pt x="0" y="665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3" name="object 4853"/>
          <p:cNvSpPr/>
          <p:nvPr/>
        </p:nvSpPr>
        <p:spPr>
          <a:xfrm>
            <a:off x="5674245" y="3934523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4" name="object 4854"/>
          <p:cNvSpPr/>
          <p:nvPr/>
        </p:nvSpPr>
        <p:spPr>
          <a:xfrm>
            <a:off x="5688937" y="394921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5" name="object 4855"/>
          <p:cNvSpPr/>
          <p:nvPr/>
        </p:nvSpPr>
        <p:spPr>
          <a:xfrm>
            <a:off x="5687730" y="39480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6" name="object 4856"/>
          <p:cNvSpPr/>
          <p:nvPr/>
        </p:nvSpPr>
        <p:spPr>
          <a:xfrm>
            <a:off x="5674245" y="340039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7" name="object 4857"/>
          <p:cNvSpPr/>
          <p:nvPr/>
        </p:nvSpPr>
        <p:spPr>
          <a:xfrm>
            <a:off x="5688937" y="34150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333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8" name="object 4858"/>
          <p:cNvSpPr/>
          <p:nvPr/>
        </p:nvSpPr>
        <p:spPr>
          <a:xfrm>
            <a:off x="5687730" y="341388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9" name="object 4859"/>
          <p:cNvSpPr/>
          <p:nvPr/>
        </p:nvSpPr>
        <p:spPr>
          <a:xfrm>
            <a:off x="4893208" y="393572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0" name="object 4860"/>
          <p:cNvSpPr/>
          <p:nvPr/>
        </p:nvSpPr>
        <p:spPr>
          <a:xfrm>
            <a:off x="4907906" y="39504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1" name="object 4861"/>
          <p:cNvSpPr/>
          <p:nvPr/>
        </p:nvSpPr>
        <p:spPr>
          <a:xfrm>
            <a:off x="4906699" y="39492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2" name="object 4862"/>
          <p:cNvSpPr/>
          <p:nvPr/>
        </p:nvSpPr>
        <p:spPr>
          <a:xfrm>
            <a:off x="4112183" y="44662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3" name="object 4863"/>
          <p:cNvSpPr/>
          <p:nvPr/>
        </p:nvSpPr>
        <p:spPr>
          <a:xfrm>
            <a:off x="4127007" y="44809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4" name="object 4864"/>
          <p:cNvSpPr/>
          <p:nvPr/>
        </p:nvSpPr>
        <p:spPr>
          <a:xfrm>
            <a:off x="4125673" y="447974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33" y="0"/>
                </a:moveTo>
                <a:lnTo>
                  <a:pt x="1333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5" name="object 4865"/>
          <p:cNvSpPr/>
          <p:nvPr/>
        </p:nvSpPr>
        <p:spPr>
          <a:xfrm>
            <a:off x="4893208" y="44662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6" name="object 4866"/>
          <p:cNvSpPr/>
          <p:nvPr/>
        </p:nvSpPr>
        <p:spPr>
          <a:xfrm>
            <a:off x="4907906" y="44809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7" name="object 4867"/>
          <p:cNvSpPr/>
          <p:nvPr/>
        </p:nvSpPr>
        <p:spPr>
          <a:xfrm>
            <a:off x="4906699" y="44797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8" name="object 4868"/>
          <p:cNvSpPr/>
          <p:nvPr/>
        </p:nvSpPr>
        <p:spPr>
          <a:xfrm>
            <a:off x="4894021" y="488407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9" name="object 4869"/>
          <p:cNvSpPr/>
          <p:nvPr/>
        </p:nvSpPr>
        <p:spPr>
          <a:xfrm>
            <a:off x="4908840" y="489876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0" name="object 4870"/>
          <p:cNvSpPr/>
          <p:nvPr/>
        </p:nvSpPr>
        <p:spPr>
          <a:xfrm>
            <a:off x="4907507" y="489756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33" y="0"/>
                </a:moveTo>
                <a:lnTo>
                  <a:pt x="1333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1" name="object 4871"/>
          <p:cNvSpPr/>
          <p:nvPr/>
        </p:nvSpPr>
        <p:spPr>
          <a:xfrm>
            <a:off x="3635209" y="488715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75" y="0"/>
                </a:moveTo>
                <a:lnTo>
                  <a:pt x="0" y="0"/>
                </a:lnTo>
                <a:lnTo>
                  <a:pt x="0" y="29375"/>
                </a:lnTo>
                <a:lnTo>
                  <a:pt x="29375" y="29375"/>
                </a:lnTo>
                <a:lnTo>
                  <a:pt x="29375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2" name="object 4872"/>
          <p:cNvSpPr/>
          <p:nvPr/>
        </p:nvSpPr>
        <p:spPr>
          <a:xfrm>
            <a:off x="3649896" y="49018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3" name="object 4873"/>
          <p:cNvSpPr/>
          <p:nvPr/>
        </p:nvSpPr>
        <p:spPr>
          <a:xfrm>
            <a:off x="3648689" y="49006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4" name="object 4874"/>
          <p:cNvSpPr/>
          <p:nvPr/>
        </p:nvSpPr>
        <p:spPr>
          <a:xfrm>
            <a:off x="5346560" y="3730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539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5" name="object 4875"/>
          <p:cNvSpPr/>
          <p:nvPr/>
        </p:nvSpPr>
        <p:spPr>
          <a:xfrm>
            <a:off x="5346961" y="373021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6" name="object 4876"/>
          <p:cNvSpPr/>
          <p:nvPr/>
        </p:nvSpPr>
        <p:spPr>
          <a:xfrm>
            <a:off x="5347761" y="373022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7" name="object 4877"/>
          <p:cNvSpPr/>
          <p:nvPr/>
        </p:nvSpPr>
        <p:spPr>
          <a:xfrm>
            <a:off x="5348829" y="373021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8" name="object 4878"/>
          <p:cNvSpPr/>
          <p:nvPr/>
        </p:nvSpPr>
        <p:spPr>
          <a:xfrm>
            <a:off x="5349897" y="3730221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53"/>
                </a:moveTo>
                <a:lnTo>
                  <a:pt x="12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9" name="object 4879"/>
          <p:cNvSpPr/>
          <p:nvPr/>
        </p:nvSpPr>
        <p:spPr>
          <a:xfrm>
            <a:off x="5351367" y="3730223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0" y="14020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0" name="object 4880"/>
          <p:cNvSpPr/>
          <p:nvPr/>
        </p:nvSpPr>
        <p:spPr>
          <a:xfrm>
            <a:off x="5352836" y="373035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494"/>
                </a:moveTo>
                <a:lnTo>
                  <a:pt x="15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1" name="object 4881"/>
          <p:cNvSpPr/>
          <p:nvPr/>
        </p:nvSpPr>
        <p:spPr>
          <a:xfrm>
            <a:off x="5354572" y="373356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81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2" name="object 4882"/>
          <p:cNvSpPr/>
          <p:nvPr/>
        </p:nvSpPr>
        <p:spPr>
          <a:xfrm>
            <a:off x="5356442" y="373689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1887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3" name="object 4883"/>
          <p:cNvSpPr/>
          <p:nvPr/>
        </p:nvSpPr>
        <p:spPr>
          <a:xfrm>
            <a:off x="5358578" y="374010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9880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4" name="object 4884"/>
          <p:cNvSpPr/>
          <p:nvPr/>
        </p:nvSpPr>
        <p:spPr>
          <a:xfrm>
            <a:off x="5360847" y="374331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0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5" name="object 4885"/>
          <p:cNvSpPr/>
          <p:nvPr/>
        </p:nvSpPr>
        <p:spPr>
          <a:xfrm>
            <a:off x="5363385" y="37466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79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6" name="object 4886"/>
          <p:cNvSpPr/>
          <p:nvPr/>
        </p:nvSpPr>
        <p:spPr>
          <a:xfrm>
            <a:off x="5366056" y="374985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7" name="object 4887"/>
          <p:cNvSpPr/>
          <p:nvPr/>
        </p:nvSpPr>
        <p:spPr>
          <a:xfrm>
            <a:off x="5368460" y="37083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8" name="object 4888"/>
          <p:cNvSpPr/>
          <p:nvPr/>
        </p:nvSpPr>
        <p:spPr>
          <a:xfrm>
            <a:off x="5368460" y="370872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9" name="object 4889"/>
          <p:cNvSpPr/>
          <p:nvPr/>
        </p:nvSpPr>
        <p:spPr>
          <a:xfrm>
            <a:off x="5368460" y="37095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0" name="object 4890"/>
          <p:cNvSpPr/>
          <p:nvPr/>
        </p:nvSpPr>
        <p:spPr>
          <a:xfrm>
            <a:off x="5368460" y="37105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1" name="object 4891"/>
          <p:cNvSpPr/>
          <p:nvPr/>
        </p:nvSpPr>
        <p:spPr>
          <a:xfrm>
            <a:off x="5368460" y="37116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53"/>
                </a:moveTo>
                <a:lnTo>
                  <a:pt x="12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2" name="object 4892"/>
          <p:cNvSpPr/>
          <p:nvPr/>
        </p:nvSpPr>
        <p:spPr>
          <a:xfrm>
            <a:off x="5368460" y="3713138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0" y="13881"/>
                </a:moveTo>
                <a:lnTo>
                  <a:pt x="14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3" name="object 4893"/>
          <p:cNvSpPr/>
          <p:nvPr/>
        </p:nvSpPr>
        <p:spPr>
          <a:xfrm>
            <a:off x="5368593" y="371460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21"/>
                </a:moveTo>
                <a:lnTo>
                  <a:pt x="15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4" name="object 4894"/>
          <p:cNvSpPr/>
          <p:nvPr/>
        </p:nvSpPr>
        <p:spPr>
          <a:xfrm>
            <a:off x="5371797" y="371634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81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5" name="object 4895"/>
          <p:cNvSpPr/>
          <p:nvPr/>
        </p:nvSpPr>
        <p:spPr>
          <a:xfrm>
            <a:off x="5375136" y="371820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0" y="12014"/>
                </a:moveTo>
                <a:lnTo>
                  <a:pt x="118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6" name="object 4896"/>
          <p:cNvSpPr/>
          <p:nvPr/>
        </p:nvSpPr>
        <p:spPr>
          <a:xfrm>
            <a:off x="5378340" y="37203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0" y="9880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7" name="object 4897"/>
          <p:cNvSpPr/>
          <p:nvPr/>
        </p:nvSpPr>
        <p:spPr>
          <a:xfrm>
            <a:off x="5381546" y="372261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0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8" name="object 4898"/>
          <p:cNvSpPr/>
          <p:nvPr/>
        </p:nvSpPr>
        <p:spPr>
          <a:xfrm>
            <a:off x="5384883" y="37251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79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9" name="object 4899"/>
          <p:cNvSpPr/>
          <p:nvPr/>
        </p:nvSpPr>
        <p:spPr>
          <a:xfrm>
            <a:off x="5388089" y="37278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0" name="object 4900"/>
          <p:cNvSpPr/>
          <p:nvPr/>
        </p:nvSpPr>
        <p:spPr>
          <a:xfrm>
            <a:off x="5349115" y="3709050"/>
            <a:ext cx="41910" cy="43180"/>
          </a:xfrm>
          <a:custGeom>
            <a:avLst/>
            <a:gdLst/>
            <a:ahLst/>
            <a:cxnLst/>
            <a:rect l="l" t="t" r="r" b="b"/>
            <a:pathLst>
              <a:path w="41910" h="43179">
                <a:moveTo>
                  <a:pt x="41376" y="21107"/>
                </a:moveTo>
                <a:lnTo>
                  <a:pt x="36984" y="7881"/>
                </a:lnTo>
                <a:lnTo>
                  <a:pt x="25841" y="0"/>
                </a:lnTo>
                <a:lnTo>
                  <a:pt x="9624" y="2510"/>
                </a:lnTo>
                <a:lnTo>
                  <a:pt x="0" y="10683"/>
                </a:lnTo>
                <a:lnTo>
                  <a:pt x="733" y="28140"/>
                </a:lnTo>
                <a:lnTo>
                  <a:pt x="6936" y="38762"/>
                </a:lnTo>
                <a:lnTo>
                  <a:pt x="16751" y="43058"/>
                </a:lnTo>
                <a:lnTo>
                  <a:pt x="31256" y="39248"/>
                </a:lnTo>
                <a:lnTo>
                  <a:pt x="39808" y="29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1" name="object 4901"/>
          <p:cNvSpPr/>
          <p:nvPr/>
        </p:nvSpPr>
        <p:spPr>
          <a:xfrm>
            <a:off x="5368460" y="369710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33121"/>
                </a:lnTo>
                <a:lnTo>
                  <a:pt x="0" y="66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2" name="object 4902"/>
          <p:cNvSpPr/>
          <p:nvPr/>
        </p:nvSpPr>
        <p:spPr>
          <a:xfrm>
            <a:off x="5335343" y="3730223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3" name="object 4903"/>
          <p:cNvSpPr txBox="1"/>
          <p:nvPr/>
        </p:nvSpPr>
        <p:spPr>
          <a:xfrm>
            <a:off x="7861217" y="2357765"/>
            <a:ext cx="173990" cy="121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ONE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250" spc="-15" dirty="0">
                <a:latin typeface="Lucida Sans Unicode"/>
                <a:cs typeface="Lucida Sans Unicode"/>
              </a:rPr>
              <a:t>74</a:t>
            </a:r>
            <a:r>
              <a:rPr sz="250" spc="-10" dirty="0">
                <a:latin typeface="Lucida Sans Unicode"/>
                <a:cs typeface="Lucida Sans Unicode"/>
              </a:rPr>
              <a:t>5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4904" name="object 4904"/>
          <p:cNvSpPr txBox="1"/>
          <p:nvPr/>
        </p:nvSpPr>
        <p:spPr>
          <a:xfrm>
            <a:off x="5406883" y="3576783"/>
            <a:ext cx="431165" cy="193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08100"/>
              </a:lnSpc>
            </a:pPr>
            <a:r>
              <a:rPr sz="300" spc="10" dirty="0">
                <a:latin typeface="Lucida Sans Unicode"/>
                <a:cs typeface="Lucida Sans Unicode"/>
              </a:rPr>
              <a:t>COMMERCIAL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SPACE</a:t>
            </a:r>
            <a:r>
              <a:rPr sz="300" spc="5" dirty="0">
                <a:latin typeface="Lucida Sans Unicode"/>
                <a:cs typeface="Lucida Sans Unicode"/>
              </a:rPr>
              <a:t> 2,90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  <a:p>
            <a:pPr marL="13335">
              <a:lnSpc>
                <a:spcPct val="100000"/>
              </a:lnSpc>
              <a:spcBef>
                <a:spcPts val="245"/>
              </a:spcBef>
            </a:pPr>
            <a:r>
              <a:rPr sz="300" spc="5" dirty="0">
                <a:latin typeface="Lucida Sans Unicode"/>
                <a:cs typeface="Lucida Sans Unicode"/>
              </a:rPr>
              <a:t>25.5'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05" name="object 4905"/>
          <p:cNvSpPr txBox="1"/>
          <p:nvPr/>
        </p:nvSpPr>
        <p:spPr>
          <a:xfrm>
            <a:off x="7363073" y="4249116"/>
            <a:ext cx="905510" cy="163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-1270">
              <a:lnSpc>
                <a:spcPct val="109000"/>
              </a:lnSpc>
              <a:tabLst>
                <a:tab pos="510540" algn="l"/>
              </a:tabLst>
            </a:pPr>
            <a:r>
              <a:rPr sz="450" spc="10" dirty="0">
                <a:latin typeface="Lucida Sans Unicode"/>
                <a:cs typeface="Lucida Sans Unicode"/>
              </a:rPr>
              <a:t>RAISE</a:t>
            </a:r>
            <a:r>
              <a:rPr sz="450" spc="20" dirty="0">
                <a:latin typeface="Lucida Sans Unicode"/>
                <a:cs typeface="Lucida Sans Unicode"/>
              </a:rPr>
              <a:t>D</a:t>
            </a:r>
            <a:r>
              <a:rPr sz="450" spc="10" dirty="0">
                <a:latin typeface="Lucida Sans Unicode"/>
                <a:cs typeface="Lucida Sans Unicode"/>
              </a:rPr>
              <a:t> </a:t>
            </a:r>
            <a:r>
              <a:rPr sz="450" spc="15" dirty="0">
                <a:latin typeface="Lucida Sans Unicode"/>
                <a:cs typeface="Lucida Sans Unicode"/>
              </a:rPr>
              <a:t>TERRACE</a:t>
            </a:r>
            <a:r>
              <a:rPr sz="450" spc="10" dirty="0">
                <a:latin typeface="Lucida Sans Unicode"/>
                <a:cs typeface="Lucida Sans Unicode"/>
              </a:rPr>
              <a:t> </a:t>
            </a:r>
            <a:r>
              <a:rPr sz="450" spc="20" dirty="0">
                <a:latin typeface="Lucida Sans Unicode"/>
                <a:cs typeface="Lucida Sans Unicode"/>
              </a:rPr>
              <a:t>OPEN</a:t>
            </a:r>
            <a:r>
              <a:rPr sz="450" spc="5" dirty="0">
                <a:latin typeface="Lucida Sans Unicode"/>
                <a:cs typeface="Lucida Sans Unicode"/>
              </a:rPr>
              <a:t> </a:t>
            </a:r>
            <a:r>
              <a:rPr sz="450" spc="15" dirty="0">
                <a:latin typeface="Lucida Sans Unicode"/>
                <a:cs typeface="Lucida Sans Unicode"/>
              </a:rPr>
              <a:t>SPACE</a:t>
            </a:r>
            <a:r>
              <a:rPr sz="450" spc="10" dirty="0">
                <a:latin typeface="Lucida Sans Unicode"/>
                <a:cs typeface="Lucida Sans Unicode"/>
              </a:rPr>
              <a:t> 28.5</a:t>
            </a:r>
            <a:r>
              <a:rPr sz="450" spc="5" dirty="0">
                <a:latin typeface="Lucida Sans Unicode"/>
                <a:cs typeface="Lucida Sans Unicode"/>
              </a:rPr>
              <a:t>'</a:t>
            </a:r>
            <a:r>
              <a:rPr sz="450" dirty="0">
                <a:latin typeface="Lucida Sans Unicode"/>
                <a:cs typeface="Lucida Sans Unicode"/>
              </a:rPr>
              <a:t>	</a:t>
            </a:r>
            <a:r>
              <a:rPr sz="450" spc="10" dirty="0">
                <a:latin typeface="Lucida Sans Unicode"/>
                <a:cs typeface="Lucida Sans Unicode"/>
              </a:rPr>
              <a:t>2,81</a:t>
            </a:r>
            <a:r>
              <a:rPr sz="450" spc="20" dirty="0">
                <a:latin typeface="Lucida Sans Unicode"/>
                <a:cs typeface="Lucida Sans Unicode"/>
              </a:rPr>
              <a:t>6</a:t>
            </a:r>
            <a:r>
              <a:rPr sz="450" spc="5" dirty="0">
                <a:latin typeface="Lucida Sans Unicode"/>
                <a:cs typeface="Lucida Sans Unicode"/>
              </a:rPr>
              <a:t> </a:t>
            </a:r>
            <a:r>
              <a:rPr sz="450" spc="15" dirty="0">
                <a:latin typeface="Lucida Sans Unicode"/>
                <a:cs typeface="Lucida Sans Unicode"/>
              </a:rPr>
              <a:t>SF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906" name="object 4906"/>
          <p:cNvSpPr txBox="1"/>
          <p:nvPr/>
        </p:nvSpPr>
        <p:spPr>
          <a:xfrm>
            <a:off x="6108671" y="1998830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24.5'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07" name="object 4907"/>
          <p:cNvSpPr txBox="1"/>
          <p:nvPr/>
        </p:nvSpPr>
        <p:spPr>
          <a:xfrm>
            <a:off x="10873157" y="2863185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19.5'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08" name="object 4908"/>
          <p:cNvSpPr txBox="1"/>
          <p:nvPr/>
        </p:nvSpPr>
        <p:spPr>
          <a:xfrm>
            <a:off x="10602354" y="2482070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20.0'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09" name="object 4909"/>
          <p:cNvSpPr txBox="1"/>
          <p:nvPr/>
        </p:nvSpPr>
        <p:spPr>
          <a:xfrm>
            <a:off x="10358821" y="2371650"/>
            <a:ext cx="8826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10'-0"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10" name="object 4910"/>
          <p:cNvSpPr txBox="1"/>
          <p:nvPr/>
        </p:nvSpPr>
        <p:spPr>
          <a:xfrm>
            <a:off x="8608210" y="2371650"/>
            <a:ext cx="8826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10'-0"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11" name="object 4911"/>
          <p:cNvSpPr txBox="1"/>
          <p:nvPr/>
        </p:nvSpPr>
        <p:spPr>
          <a:xfrm>
            <a:off x="9484583" y="2371650"/>
            <a:ext cx="8826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49'-5"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12" name="object 4912"/>
          <p:cNvSpPr txBox="1"/>
          <p:nvPr/>
        </p:nvSpPr>
        <p:spPr>
          <a:xfrm>
            <a:off x="9497378" y="2256414"/>
            <a:ext cx="360045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15">
              <a:lnSpc>
                <a:spcPct val="108600"/>
              </a:lnSpc>
            </a:pPr>
            <a:r>
              <a:rPr sz="300" spc="10" dirty="0">
                <a:latin typeface="Lucida Sans Unicode"/>
                <a:cs typeface="Lucida Sans Unicode"/>
              </a:rPr>
              <a:t>TWO-WAY</a:t>
            </a:r>
            <a:r>
              <a:rPr sz="300" spc="5" dirty="0">
                <a:latin typeface="Lucida Sans Unicode"/>
                <a:cs typeface="Lucida Sans Unicode"/>
              </a:rPr>
              <a:t> RAMP 12.7</a:t>
            </a:r>
            <a:r>
              <a:rPr sz="300" spc="10" dirty="0">
                <a:latin typeface="Lucida Sans Unicode"/>
                <a:cs typeface="Lucida Sans Unicode"/>
              </a:rPr>
              <a:t>%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5" dirty="0">
                <a:latin typeface="Lucida Sans Unicode"/>
                <a:cs typeface="Lucida Sans Unicode"/>
              </a:rPr>
              <a:t>RAMP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13" name="object 4913"/>
          <p:cNvSpPr txBox="1"/>
          <p:nvPr/>
        </p:nvSpPr>
        <p:spPr>
          <a:xfrm>
            <a:off x="10289516" y="2515800"/>
            <a:ext cx="221615" cy="93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3185" marR="5080" indent="-7112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BLEND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SLOPE 8%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4914" name="object 4914"/>
          <p:cNvSpPr txBox="1"/>
          <p:nvPr/>
        </p:nvSpPr>
        <p:spPr>
          <a:xfrm>
            <a:off x="8580969" y="2498906"/>
            <a:ext cx="156210" cy="711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9055" marR="5080" indent="-46990">
              <a:lnSpc>
                <a:spcPct val="109300"/>
              </a:lnSpc>
            </a:pPr>
            <a:r>
              <a:rPr sz="150" spc="5" dirty="0">
                <a:latin typeface="Lucida Sans Unicode"/>
                <a:cs typeface="Lucida Sans Unicode"/>
              </a:rPr>
              <a:t>BLEND SLOPE 8%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15" name="object 4915"/>
          <p:cNvSpPr txBox="1"/>
          <p:nvPr/>
        </p:nvSpPr>
        <p:spPr>
          <a:xfrm>
            <a:off x="5822550" y="4938948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16.3'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16" name="object 4916"/>
          <p:cNvSpPr txBox="1"/>
          <p:nvPr/>
        </p:nvSpPr>
        <p:spPr>
          <a:xfrm>
            <a:off x="2801213" y="3363268"/>
            <a:ext cx="812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17" name="object 4917"/>
          <p:cNvSpPr txBox="1"/>
          <p:nvPr/>
        </p:nvSpPr>
        <p:spPr>
          <a:xfrm>
            <a:off x="2801232" y="3898600"/>
            <a:ext cx="10223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18" name="object 4918"/>
          <p:cNvSpPr txBox="1"/>
          <p:nvPr/>
        </p:nvSpPr>
        <p:spPr>
          <a:xfrm>
            <a:off x="2805633" y="4427254"/>
            <a:ext cx="965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19" name="object 4919"/>
          <p:cNvSpPr txBox="1"/>
          <p:nvPr/>
        </p:nvSpPr>
        <p:spPr>
          <a:xfrm>
            <a:off x="2801216" y="4881934"/>
            <a:ext cx="8445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B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0" name="object 4920"/>
          <p:cNvSpPr txBox="1"/>
          <p:nvPr/>
        </p:nvSpPr>
        <p:spPr>
          <a:xfrm>
            <a:off x="2809906" y="5029353"/>
            <a:ext cx="965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1" name="object 4921"/>
          <p:cNvSpPr txBox="1"/>
          <p:nvPr/>
        </p:nvSpPr>
        <p:spPr>
          <a:xfrm>
            <a:off x="2801213" y="2686925"/>
            <a:ext cx="806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2" name="object 4922"/>
          <p:cNvSpPr txBox="1"/>
          <p:nvPr/>
        </p:nvSpPr>
        <p:spPr>
          <a:xfrm>
            <a:off x="2805582" y="2119814"/>
            <a:ext cx="996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3" name="object 4923"/>
          <p:cNvSpPr txBox="1"/>
          <p:nvPr/>
        </p:nvSpPr>
        <p:spPr>
          <a:xfrm>
            <a:off x="2801230" y="1608384"/>
            <a:ext cx="10096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4" name="object 4924"/>
          <p:cNvSpPr txBox="1"/>
          <p:nvPr/>
        </p:nvSpPr>
        <p:spPr>
          <a:xfrm>
            <a:off x="3377342" y="5372929"/>
            <a:ext cx="594360" cy="128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REMOV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</a:t>
            </a:r>
            <a:r>
              <a:rPr sz="300" spc="-85" dirty="0">
                <a:latin typeface="Lucida Sans Unicode"/>
                <a:cs typeface="Lucida Sans Unicode"/>
              </a:rPr>
              <a:t>I</a:t>
            </a:r>
            <a:r>
              <a:rPr sz="1200" spc="-637" baseline="-24305" dirty="0">
                <a:latin typeface="Lucida Sans Unicode"/>
                <a:cs typeface="Lucida Sans Unicode"/>
              </a:rPr>
              <a:t>2</a:t>
            </a:r>
            <a:r>
              <a:rPr sz="300" spc="10" dirty="0">
                <a:latin typeface="Lucida Sans Unicode"/>
                <a:cs typeface="Lucida Sans Unicode"/>
              </a:rPr>
              <a:t>STING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CUT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25" name="object 4925"/>
          <p:cNvSpPr txBox="1"/>
          <p:nvPr/>
        </p:nvSpPr>
        <p:spPr>
          <a:xfrm>
            <a:off x="4078994" y="537253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6" name="object 4926"/>
          <p:cNvSpPr txBox="1"/>
          <p:nvPr/>
        </p:nvSpPr>
        <p:spPr>
          <a:xfrm>
            <a:off x="4861361" y="5374400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7" name="object 4927"/>
          <p:cNvSpPr txBox="1"/>
          <p:nvPr/>
        </p:nvSpPr>
        <p:spPr>
          <a:xfrm>
            <a:off x="5638920" y="5372532"/>
            <a:ext cx="87693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aseline="-24305" dirty="0">
                <a:latin typeface="Lucida Sans Unicode"/>
                <a:cs typeface="Lucida Sans Unicode"/>
              </a:rPr>
              <a:t>5 </a:t>
            </a:r>
            <a:r>
              <a:rPr sz="1200" spc="89" baseline="-24305" dirty="0">
                <a:latin typeface="Lucida Sans Unicode"/>
                <a:cs typeface="Lucida Sans Unicode"/>
              </a:rPr>
              <a:t> </a:t>
            </a:r>
            <a:r>
              <a:rPr sz="300" spc="5" dirty="0">
                <a:latin typeface="Lucida Sans Unicode"/>
                <a:cs typeface="Lucida Sans Unicode"/>
              </a:rPr>
              <a:t>REMOV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CUT</a:t>
            </a:r>
            <a:r>
              <a:rPr sz="300" dirty="0">
                <a:latin typeface="Lucida Sans Unicode"/>
                <a:cs typeface="Lucida Sans Unicode"/>
              </a:rPr>
              <a:t>      </a:t>
            </a:r>
            <a:r>
              <a:rPr sz="300" spc="-30" dirty="0">
                <a:latin typeface="Lucida Sans Unicode"/>
                <a:cs typeface="Lucida Sans Unicode"/>
              </a:rPr>
              <a:t> </a:t>
            </a:r>
            <a:r>
              <a:rPr sz="1200" baseline="-24305" dirty="0">
                <a:latin typeface="Lucida Sans Unicode"/>
                <a:cs typeface="Lucida Sans Unicode"/>
              </a:rPr>
              <a:t>6</a:t>
            </a:r>
            <a:endParaRPr sz="1200" baseline="-24305">
              <a:latin typeface="Lucida Sans Unicode"/>
              <a:cs typeface="Lucida Sans Unicode"/>
            </a:endParaRPr>
          </a:p>
        </p:txBody>
      </p:sp>
      <p:sp>
        <p:nvSpPr>
          <p:cNvPr id="4928" name="object 4928"/>
          <p:cNvSpPr txBox="1"/>
          <p:nvPr/>
        </p:nvSpPr>
        <p:spPr>
          <a:xfrm>
            <a:off x="10482917" y="5376404"/>
            <a:ext cx="15494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29" name="object 4929"/>
          <p:cNvSpPr txBox="1"/>
          <p:nvPr/>
        </p:nvSpPr>
        <p:spPr>
          <a:xfrm>
            <a:off x="3151744" y="1245176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0" name="object 4930"/>
          <p:cNvSpPr txBox="1"/>
          <p:nvPr/>
        </p:nvSpPr>
        <p:spPr>
          <a:xfrm>
            <a:off x="3601882" y="1244241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1" name="object 4931"/>
          <p:cNvSpPr txBox="1"/>
          <p:nvPr/>
        </p:nvSpPr>
        <p:spPr>
          <a:xfrm>
            <a:off x="4078994" y="124237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2" name="object 4932"/>
          <p:cNvSpPr txBox="1"/>
          <p:nvPr/>
        </p:nvSpPr>
        <p:spPr>
          <a:xfrm>
            <a:off x="4861361" y="1244241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3" name="object 4933"/>
          <p:cNvSpPr txBox="1"/>
          <p:nvPr/>
        </p:nvSpPr>
        <p:spPr>
          <a:xfrm>
            <a:off x="5638920" y="124237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4" name="object 4934"/>
          <p:cNvSpPr txBox="1"/>
          <p:nvPr/>
        </p:nvSpPr>
        <p:spPr>
          <a:xfrm>
            <a:off x="6425560" y="124237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5" name="object 4935"/>
          <p:cNvSpPr txBox="1"/>
          <p:nvPr/>
        </p:nvSpPr>
        <p:spPr>
          <a:xfrm>
            <a:off x="7678095" y="124237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6" name="object 4936"/>
          <p:cNvSpPr txBox="1"/>
          <p:nvPr/>
        </p:nvSpPr>
        <p:spPr>
          <a:xfrm>
            <a:off x="8460194" y="1242372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7" name="object 4937"/>
          <p:cNvSpPr txBox="1"/>
          <p:nvPr/>
        </p:nvSpPr>
        <p:spPr>
          <a:xfrm>
            <a:off x="6786766" y="1244241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8" name="object 4938"/>
          <p:cNvSpPr txBox="1"/>
          <p:nvPr/>
        </p:nvSpPr>
        <p:spPr>
          <a:xfrm>
            <a:off x="9198656" y="124452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39" name="object 4939"/>
          <p:cNvSpPr txBox="1"/>
          <p:nvPr/>
        </p:nvSpPr>
        <p:spPr>
          <a:xfrm>
            <a:off x="9703889" y="1246244"/>
            <a:ext cx="15494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40" name="object 4940"/>
          <p:cNvSpPr txBox="1"/>
          <p:nvPr/>
        </p:nvSpPr>
        <p:spPr>
          <a:xfrm>
            <a:off x="10482875" y="1246286"/>
            <a:ext cx="15494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4941" name="object 4941"/>
          <p:cNvSpPr txBox="1"/>
          <p:nvPr/>
        </p:nvSpPr>
        <p:spPr>
          <a:xfrm rot="2940000">
            <a:off x="6048221" y="2993828"/>
            <a:ext cx="166331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spc="-15" dirty="0">
                <a:latin typeface="Lucida Sans Unicode"/>
                <a:cs typeface="Lucida Sans Unicode"/>
              </a:rPr>
              <a:t>1:1</a:t>
            </a:r>
            <a:r>
              <a:rPr sz="250" spc="-10" dirty="0">
                <a:latin typeface="Lucida Sans Unicode"/>
                <a:cs typeface="Lucida Sans Unicode"/>
              </a:rPr>
              <a:t>2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RAMP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4942" name="object 4942"/>
          <p:cNvSpPr txBox="1"/>
          <p:nvPr/>
        </p:nvSpPr>
        <p:spPr>
          <a:xfrm>
            <a:off x="11254690" y="5769119"/>
            <a:ext cx="12827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PLAN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43" name="object 4943"/>
          <p:cNvSpPr txBox="1"/>
          <p:nvPr/>
        </p:nvSpPr>
        <p:spPr>
          <a:xfrm>
            <a:off x="11150023" y="5817591"/>
            <a:ext cx="273685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5" spc="7" baseline="55555" dirty="0">
                <a:latin typeface="Lucida Sans Unicode"/>
                <a:cs typeface="Lucida Sans Unicode"/>
              </a:rPr>
              <a:t>32'           </a:t>
            </a:r>
            <a:r>
              <a:rPr sz="225" spc="22" baseline="5555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NORTH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44" name="object 4944"/>
          <p:cNvSpPr txBox="1"/>
          <p:nvPr/>
        </p:nvSpPr>
        <p:spPr>
          <a:xfrm rot="2640000">
            <a:off x="11375614" y="5589317"/>
            <a:ext cx="5903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45" name="object 4945"/>
          <p:cNvSpPr txBox="1"/>
          <p:nvPr/>
        </p:nvSpPr>
        <p:spPr>
          <a:xfrm>
            <a:off x="10211402" y="5817182"/>
            <a:ext cx="275590" cy="774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 marR="5080" indent="-4445">
              <a:lnSpc>
                <a:spcPct val="135000"/>
              </a:lnSpc>
            </a:pPr>
            <a:r>
              <a:rPr sz="150" dirty="0">
                <a:latin typeface="Lucida Sans Unicode"/>
                <a:cs typeface="Lucida Sans Unicode"/>
              </a:rPr>
              <a:t>0'               </a:t>
            </a:r>
            <a:r>
              <a:rPr sz="150" spc="10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4'               </a:t>
            </a:r>
            <a:r>
              <a:rPr sz="150" spc="20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8'</a:t>
            </a:r>
            <a:r>
              <a:rPr sz="150" spc="5" dirty="0">
                <a:latin typeface="Lucida Sans Unicode"/>
                <a:cs typeface="Lucida Sans Unicode"/>
              </a:rPr>
              <a:t> GRAPHIC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SCALE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IN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FEET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46" name="object 4946"/>
          <p:cNvSpPr txBox="1"/>
          <p:nvPr/>
        </p:nvSpPr>
        <p:spPr>
          <a:xfrm>
            <a:off x="10677714" y="5817591"/>
            <a:ext cx="55880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16'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4947" name="object 4947"/>
          <p:cNvSpPr txBox="1"/>
          <p:nvPr/>
        </p:nvSpPr>
        <p:spPr>
          <a:xfrm>
            <a:off x="10824338" y="5953528"/>
            <a:ext cx="955675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INFORMATION</a:t>
            </a:r>
            <a:r>
              <a:rPr sz="300" spc="5" dirty="0">
                <a:latin typeface="Lucida Sans Unicode"/>
                <a:cs typeface="Lucida Sans Unicode"/>
              </a:rPr>
              <a:t> TAKE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FROM</a:t>
            </a:r>
            <a:endParaRPr sz="300">
              <a:latin typeface="Lucida Sans Unicode"/>
              <a:cs typeface="Lucida Sans Unicode"/>
            </a:endParaRPr>
          </a:p>
          <a:p>
            <a:pPr marL="12700" marR="5080" indent="1270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"SITE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PLAN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LAND" B</a:t>
            </a:r>
            <a:r>
              <a:rPr sz="300" spc="10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BOSTO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SURVEY</a:t>
            </a:r>
            <a:r>
              <a:rPr sz="300" spc="5" dirty="0">
                <a:latin typeface="Lucida Sans Unicode"/>
                <a:cs typeface="Lucida Sans Unicode"/>
              </a:rPr>
              <a:t> , </a:t>
            </a:r>
            <a:r>
              <a:rPr sz="300" spc="10" dirty="0">
                <a:latin typeface="Lucida Sans Unicode"/>
                <a:cs typeface="Lucida Sans Unicode"/>
              </a:rPr>
              <a:t>INC DATED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FEBRUARY</a:t>
            </a:r>
            <a:r>
              <a:rPr sz="300" spc="5" dirty="0">
                <a:latin typeface="Lucida Sans Unicode"/>
                <a:cs typeface="Lucida Sans Unicode"/>
              </a:rPr>
              <a:t> 14, 2013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48" name="object 4948"/>
          <p:cNvSpPr txBox="1"/>
          <p:nvPr/>
        </p:nvSpPr>
        <p:spPr>
          <a:xfrm rot="19080000">
            <a:off x="4393060" y="3993250"/>
            <a:ext cx="124318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49" name="object 4949"/>
          <p:cNvSpPr txBox="1"/>
          <p:nvPr/>
        </p:nvSpPr>
        <p:spPr>
          <a:xfrm rot="19080000">
            <a:off x="4425831" y="4031070"/>
            <a:ext cx="124318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NO. 2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4950" name="object 4950"/>
          <p:cNvSpPr/>
          <p:nvPr/>
        </p:nvSpPr>
        <p:spPr>
          <a:xfrm>
            <a:off x="7891491" y="3190620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1" name="object 4951"/>
          <p:cNvSpPr/>
          <p:nvPr/>
        </p:nvSpPr>
        <p:spPr>
          <a:xfrm>
            <a:off x="8122701" y="313933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139"/>
                </a:moveTo>
                <a:lnTo>
                  <a:pt x="1473" y="0"/>
                </a:lnTo>
                <a:lnTo>
                  <a:pt x="1473" y="2679"/>
                </a:lnTo>
                <a:lnTo>
                  <a:pt x="1600" y="4940"/>
                </a:lnTo>
                <a:lnTo>
                  <a:pt x="0" y="50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2" name="object 4952"/>
          <p:cNvSpPr/>
          <p:nvPr/>
        </p:nvSpPr>
        <p:spPr>
          <a:xfrm>
            <a:off x="8209497" y="313880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127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3" name="object 4953"/>
          <p:cNvSpPr/>
          <p:nvPr/>
        </p:nvSpPr>
        <p:spPr>
          <a:xfrm>
            <a:off x="8209498" y="31459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4" name="object 4954"/>
          <p:cNvSpPr/>
          <p:nvPr/>
        </p:nvSpPr>
        <p:spPr>
          <a:xfrm>
            <a:off x="8209630" y="31414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0" y="2273"/>
                </a:lnTo>
                <a:lnTo>
                  <a:pt x="1473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5" name="object 4955"/>
          <p:cNvSpPr/>
          <p:nvPr/>
        </p:nvSpPr>
        <p:spPr>
          <a:xfrm>
            <a:off x="8210762" y="3137208"/>
            <a:ext cx="0" cy="99695"/>
          </a:xfrm>
          <a:custGeom>
            <a:avLst/>
            <a:gdLst/>
            <a:ahLst/>
            <a:cxnLst/>
            <a:rect l="l" t="t" r="r" b="b"/>
            <a:pathLst>
              <a:path h="99694">
                <a:moveTo>
                  <a:pt x="0" y="0"/>
                </a:moveTo>
                <a:lnTo>
                  <a:pt x="0" y="993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6" name="object 4956"/>
          <p:cNvSpPr/>
          <p:nvPr/>
        </p:nvSpPr>
        <p:spPr>
          <a:xfrm>
            <a:off x="8117761" y="313520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940" y="13487"/>
                </a:moveTo>
                <a:lnTo>
                  <a:pt x="0" y="134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7" name="object 4957"/>
          <p:cNvSpPr/>
          <p:nvPr/>
        </p:nvSpPr>
        <p:spPr>
          <a:xfrm>
            <a:off x="8117761" y="313520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40" y="4267"/>
                </a:move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8" name="object 4958"/>
          <p:cNvSpPr/>
          <p:nvPr/>
        </p:nvSpPr>
        <p:spPr>
          <a:xfrm>
            <a:off x="8121101" y="314655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9" name="object 4959"/>
          <p:cNvSpPr/>
          <p:nvPr/>
        </p:nvSpPr>
        <p:spPr>
          <a:xfrm>
            <a:off x="8211198" y="3134535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152"/>
                </a:lnTo>
              </a:path>
            </a:pathLst>
          </a:custGeom>
          <a:ln w="127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0" name="object 4960"/>
          <p:cNvSpPr/>
          <p:nvPr/>
        </p:nvSpPr>
        <p:spPr>
          <a:xfrm>
            <a:off x="8211098" y="313454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267"/>
                </a:moveTo>
                <a:lnTo>
                  <a:pt x="0" y="0"/>
                </a:lnTo>
                <a:lnTo>
                  <a:pt x="48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1" name="object 4961"/>
          <p:cNvSpPr/>
          <p:nvPr/>
        </p:nvSpPr>
        <p:spPr>
          <a:xfrm>
            <a:off x="8122568" y="3148369"/>
            <a:ext cx="76835" cy="87630"/>
          </a:xfrm>
          <a:custGeom>
            <a:avLst/>
            <a:gdLst/>
            <a:ahLst/>
            <a:cxnLst/>
            <a:rect l="l" t="t" r="r" b="b"/>
            <a:pathLst>
              <a:path w="76834" h="87630">
                <a:moveTo>
                  <a:pt x="0" y="0"/>
                </a:moveTo>
                <a:lnTo>
                  <a:pt x="10271" y="41137"/>
                </a:lnTo>
                <a:lnTo>
                  <a:pt x="37386" y="71962"/>
                </a:lnTo>
                <a:lnTo>
                  <a:pt x="62287" y="84251"/>
                </a:lnTo>
                <a:lnTo>
                  <a:pt x="76214" y="87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2" name="object 4962"/>
          <p:cNvSpPr/>
          <p:nvPr/>
        </p:nvSpPr>
        <p:spPr>
          <a:xfrm>
            <a:off x="8206296" y="3146786"/>
            <a:ext cx="581660" cy="0"/>
          </a:xfrm>
          <a:custGeom>
            <a:avLst/>
            <a:gdLst/>
            <a:ahLst/>
            <a:cxnLst/>
            <a:rect l="l" t="t" r="r" b="b"/>
            <a:pathLst>
              <a:path w="581659">
                <a:moveTo>
                  <a:pt x="0" y="0"/>
                </a:moveTo>
                <a:lnTo>
                  <a:pt x="581262" y="0"/>
                </a:lnTo>
              </a:path>
            </a:pathLst>
          </a:custGeom>
          <a:ln w="75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3" name="object 4963"/>
          <p:cNvSpPr/>
          <p:nvPr/>
        </p:nvSpPr>
        <p:spPr>
          <a:xfrm>
            <a:off x="8313512" y="4028202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0" y="0"/>
                </a:moveTo>
                <a:lnTo>
                  <a:pt x="105625" y="0"/>
                </a:lnTo>
              </a:path>
            </a:pathLst>
          </a:custGeom>
          <a:ln w="55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4" name="object 4964"/>
          <p:cNvSpPr/>
          <p:nvPr/>
        </p:nvSpPr>
        <p:spPr>
          <a:xfrm>
            <a:off x="8171041" y="4020926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19761" y="16154"/>
                </a:moveTo>
                <a:lnTo>
                  <a:pt x="0" y="1615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5" name="object 4965"/>
          <p:cNvSpPr/>
          <p:nvPr/>
        </p:nvSpPr>
        <p:spPr>
          <a:xfrm>
            <a:off x="8060080" y="4020386"/>
            <a:ext cx="635" cy="16510"/>
          </a:xfrm>
          <a:custGeom>
            <a:avLst/>
            <a:gdLst/>
            <a:ahLst/>
            <a:cxnLst/>
            <a:rect l="l" t="t" r="r" b="b"/>
            <a:pathLst>
              <a:path w="634" h="16510">
                <a:moveTo>
                  <a:pt x="126" y="162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6" name="object 4966"/>
          <p:cNvSpPr/>
          <p:nvPr/>
        </p:nvSpPr>
        <p:spPr>
          <a:xfrm>
            <a:off x="8055138" y="4020386"/>
            <a:ext cx="635" cy="16510"/>
          </a:xfrm>
          <a:custGeom>
            <a:avLst/>
            <a:gdLst/>
            <a:ahLst/>
            <a:cxnLst/>
            <a:rect l="l" t="t" r="r" b="b"/>
            <a:pathLst>
              <a:path w="634" h="16510">
                <a:moveTo>
                  <a:pt x="126" y="162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7" name="object 4967"/>
          <p:cNvSpPr/>
          <p:nvPr/>
        </p:nvSpPr>
        <p:spPr>
          <a:xfrm>
            <a:off x="8190676" y="4020787"/>
            <a:ext cx="635" cy="16510"/>
          </a:xfrm>
          <a:custGeom>
            <a:avLst/>
            <a:gdLst/>
            <a:ahLst/>
            <a:cxnLst/>
            <a:rect l="l" t="t" r="r" b="b"/>
            <a:pathLst>
              <a:path w="634" h="16510">
                <a:moveTo>
                  <a:pt x="126" y="162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8" name="object 4968"/>
          <p:cNvSpPr/>
          <p:nvPr/>
        </p:nvSpPr>
        <p:spPr>
          <a:xfrm>
            <a:off x="8308577" y="4020526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161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9" name="object 4969"/>
          <p:cNvSpPr/>
          <p:nvPr/>
        </p:nvSpPr>
        <p:spPr>
          <a:xfrm>
            <a:off x="8313518" y="4020526"/>
            <a:ext cx="0" cy="16510"/>
          </a:xfrm>
          <a:custGeom>
            <a:avLst/>
            <a:gdLst/>
            <a:ahLst/>
            <a:cxnLst/>
            <a:rect l="l" t="t" r="r" b="b"/>
            <a:pathLst>
              <a:path h="16510">
                <a:moveTo>
                  <a:pt x="0" y="161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0" name="object 4970"/>
          <p:cNvSpPr/>
          <p:nvPr/>
        </p:nvSpPr>
        <p:spPr>
          <a:xfrm>
            <a:off x="8055133" y="4021759"/>
            <a:ext cx="368935" cy="0"/>
          </a:xfrm>
          <a:custGeom>
            <a:avLst/>
            <a:gdLst/>
            <a:ahLst/>
            <a:cxnLst/>
            <a:rect l="l" t="t" r="r" b="b"/>
            <a:pathLst>
              <a:path w="368934">
                <a:moveTo>
                  <a:pt x="0" y="0"/>
                </a:moveTo>
                <a:lnTo>
                  <a:pt x="368812" y="0"/>
                </a:lnTo>
              </a:path>
            </a:pathLst>
          </a:custGeom>
          <a:ln w="607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1" name="object 4971"/>
          <p:cNvSpPr/>
          <p:nvPr/>
        </p:nvSpPr>
        <p:spPr>
          <a:xfrm>
            <a:off x="8190669" y="4033943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49" y="0"/>
                </a:lnTo>
              </a:path>
            </a:pathLst>
          </a:custGeom>
          <a:ln w="86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2" name="object 4972"/>
          <p:cNvSpPr/>
          <p:nvPr/>
        </p:nvSpPr>
        <p:spPr>
          <a:xfrm>
            <a:off x="8419015" y="4020120"/>
            <a:ext cx="635" cy="16510"/>
          </a:xfrm>
          <a:custGeom>
            <a:avLst/>
            <a:gdLst/>
            <a:ahLst/>
            <a:cxnLst/>
            <a:rect l="l" t="t" r="r" b="b"/>
            <a:pathLst>
              <a:path w="634" h="16510">
                <a:moveTo>
                  <a:pt x="126" y="162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3" name="object 4973"/>
          <p:cNvSpPr/>
          <p:nvPr/>
        </p:nvSpPr>
        <p:spPr>
          <a:xfrm>
            <a:off x="8419015" y="4020120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10">
                <a:moveTo>
                  <a:pt x="126" y="16294"/>
                </a:moveTo>
                <a:lnTo>
                  <a:pt x="5067" y="16154"/>
                </a:ln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4" name="object 4974"/>
          <p:cNvSpPr/>
          <p:nvPr/>
        </p:nvSpPr>
        <p:spPr>
          <a:xfrm>
            <a:off x="8313512" y="4029469"/>
            <a:ext cx="52069" cy="635"/>
          </a:xfrm>
          <a:custGeom>
            <a:avLst/>
            <a:gdLst/>
            <a:ahLst/>
            <a:cxnLst/>
            <a:rect l="l" t="t" r="r" b="b"/>
            <a:pathLst>
              <a:path w="52070" h="635">
                <a:moveTo>
                  <a:pt x="51549" y="0"/>
                </a:moveTo>
                <a:lnTo>
                  <a:pt x="0" y="2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5" name="object 4975"/>
          <p:cNvSpPr/>
          <p:nvPr/>
        </p:nvSpPr>
        <p:spPr>
          <a:xfrm>
            <a:off x="8055267" y="4036948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773" y="0"/>
                </a:lnTo>
              </a:path>
            </a:pathLst>
          </a:custGeom>
          <a:ln w="37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6" name="object 4976"/>
          <p:cNvSpPr/>
          <p:nvPr/>
        </p:nvSpPr>
        <p:spPr>
          <a:xfrm>
            <a:off x="9288706" y="3200234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7" name="object 4977"/>
          <p:cNvSpPr/>
          <p:nvPr/>
        </p:nvSpPr>
        <p:spPr>
          <a:xfrm>
            <a:off x="8874484" y="313693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73" y="0"/>
                </a:moveTo>
                <a:lnTo>
                  <a:pt x="0" y="0"/>
                </a:lnTo>
                <a:lnTo>
                  <a:pt x="0" y="2667"/>
                </a:lnTo>
                <a:lnTo>
                  <a:pt x="0" y="4940"/>
                </a:lnTo>
                <a:lnTo>
                  <a:pt x="1473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8" name="object 4978"/>
          <p:cNvSpPr/>
          <p:nvPr/>
        </p:nvSpPr>
        <p:spPr>
          <a:xfrm>
            <a:off x="8215907" y="3139859"/>
            <a:ext cx="576580" cy="0"/>
          </a:xfrm>
          <a:custGeom>
            <a:avLst/>
            <a:gdLst/>
            <a:ahLst/>
            <a:cxnLst/>
            <a:rect l="l" t="t" r="r" b="b"/>
            <a:pathLst>
              <a:path w="576579">
                <a:moveTo>
                  <a:pt x="0" y="0"/>
                </a:moveTo>
                <a:lnTo>
                  <a:pt x="576453" y="0"/>
                </a:lnTo>
              </a:path>
            </a:pathLst>
          </a:custGeom>
          <a:ln w="160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9" name="object 4979"/>
          <p:cNvSpPr/>
          <p:nvPr/>
        </p:nvSpPr>
        <p:spPr>
          <a:xfrm>
            <a:off x="8785959" y="314401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0" name="object 4980"/>
          <p:cNvSpPr/>
          <p:nvPr/>
        </p:nvSpPr>
        <p:spPr>
          <a:xfrm>
            <a:off x="8787560" y="31394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00" y="0"/>
                </a:moveTo>
                <a:lnTo>
                  <a:pt x="1600" y="2400"/>
                </a:ln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8788226" y="3135339"/>
            <a:ext cx="0" cy="99695"/>
          </a:xfrm>
          <a:custGeom>
            <a:avLst/>
            <a:gdLst/>
            <a:ahLst/>
            <a:cxnLst/>
            <a:rect l="l" t="t" r="r" b="b"/>
            <a:pathLst>
              <a:path h="99694">
                <a:moveTo>
                  <a:pt x="0" y="0"/>
                </a:moveTo>
                <a:lnTo>
                  <a:pt x="0" y="993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2" name="object 4982"/>
          <p:cNvSpPr/>
          <p:nvPr/>
        </p:nvSpPr>
        <p:spPr>
          <a:xfrm>
            <a:off x="8875957" y="313267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614"/>
                </a:moveTo>
                <a:lnTo>
                  <a:pt x="5080" y="13614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3" name="object 4983"/>
          <p:cNvSpPr/>
          <p:nvPr/>
        </p:nvSpPr>
        <p:spPr>
          <a:xfrm>
            <a:off x="8875957" y="313267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4267"/>
                </a:moveTo>
                <a:lnTo>
                  <a:pt x="0" y="0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4" name="object 4984"/>
          <p:cNvSpPr/>
          <p:nvPr/>
        </p:nvSpPr>
        <p:spPr>
          <a:xfrm>
            <a:off x="8874357" y="3144083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5" name="object 4985"/>
          <p:cNvSpPr/>
          <p:nvPr/>
        </p:nvSpPr>
        <p:spPr>
          <a:xfrm>
            <a:off x="8792366" y="3146286"/>
            <a:ext cx="635" cy="88900"/>
          </a:xfrm>
          <a:custGeom>
            <a:avLst/>
            <a:gdLst/>
            <a:ahLst/>
            <a:cxnLst/>
            <a:rect l="l" t="t" r="r" b="b"/>
            <a:pathLst>
              <a:path w="634" h="88900">
                <a:moveTo>
                  <a:pt x="0" y="0"/>
                </a:moveTo>
                <a:lnTo>
                  <a:pt x="266" y="88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6" name="object 4986"/>
          <p:cNvSpPr/>
          <p:nvPr/>
        </p:nvSpPr>
        <p:spPr>
          <a:xfrm>
            <a:off x="8782758" y="313267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800" y="4267"/>
                </a:moveTo>
                <a:lnTo>
                  <a:pt x="480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7" name="object 4987"/>
          <p:cNvSpPr/>
          <p:nvPr/>
        </p:nvSpPr>
        <p:spPr>
          <a:xfrm>
            <a:off x="8788255" y="3158041"/>
            <a:ext cx="86995" cy="76835"/>
          </a:xfrm>
          <a:custGeom>
            <a:avLst/>
            <a:gdLst/>
            <a:ahLst/>
            <a:cxnLst/>
            <a:rect l="l" t="t" r="r" b="b"/>
            <a:pathLst>
              <a:path w="86995" h="76835">
                <a:moveTo>
                  <a:pt x="0" y="76505"/>
                </a:moveTo>
                <a:lnTo>
                  <a:pt x="41028" y="66037"/>
                </a:lnTo>
                <a:lnTo>
                  <a:pt x="71689" y="38822"/>
                </a:lnTo>
                <a:lnTo>
                  <a:pt x="83862" y="13913"/>
                </a:lnTo>
                <a:lnTo>
                  <a:pt x="8690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8" name="object 4988"/>
          <p:cNvSpPr/>
          <p:nvPr/>
        </p:nvSpPr>
        <p:spPr>
          <a:xfrm>
            <a:off x="8782752" y="3132665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9" name="object 4989"/>
          <p:cNvSpPr/>
          <p:nvPr/>
        </p:nvSpPr>
        <p:spPr>
          <a:xfrm>
            <a:off x="8924027" y="4115795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0" name="object 4990"/>
          <p:cNvSpPr/>
          <p:nvPr/>
        </p:nvSpPr>
        <p:spPr>
          <a:xfrm>
            <a:off x="9440137" y="4324977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5">
                <a:moveTo>
                  <a:pt x="0" y="0"/>
                </a:moveTo>
                <a:lnTo>
                  <a:pt x="29136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1" name="object 4991"/>
          <p:cNvSpPr/>
          <p:nvPr/>
        </p:nvSpPr>
        <p:spPr>
          <a:xfrm>
            <a:off x="6960436" y="3135032"/>
            <a:ext cx="915035" cy="0"/>
          </a:xfrm>
          <a:custGeom>
            <a:avLst/>
            <a:gdLst/>
            <a:ahLst/>
            <a:cxnLst/>
            <a:rect l="l" t="t" r="r" b="b"/>
            <a:pathLst>
              <a:path w="915034">
                <a:moveTo>
                  <a:pt x="0" y="0"/>
                </a:moveTo>
                <a:lnTo>
                  <a:pt x="914827" y="0"/>
                </a:lnTo>
              </a:path>
            </a:pathLst>
          </a:custGeom>
          <a:ln w="67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2" name="object 4992"/>
          <p:cNvSpPr/>
          <p:nvPr/>
        </p:nvSpPr>
        <p:spPr>
          <a:xfrm>
            <a:off x="7916660" y="31350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3" name="object 4993"/>
          <p:cNvSpPr/>
          <p:nvPr/>
        </p:nvSpPr>
        <p:spPr>
          <a:xfrm>
            <a:off x="7975949" y="3135203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80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4" name="object 4994"/>
          <p:cNvSpPr/>
          <p:nvPr/>
        </p:nvSpPr>
        <p:spPr>
          <a:xfrm>
            <a:off x="8501799" y="3336702"/>
            <a:ext cx="0" cy="838200"/>
          </a:xfrm>
          <a:custGeom>
            <a:avLst/>
            <a:gdLst/>
            <a:ahLst/>
            <a:cxnLst/>
            <a:rect l="l" t="t" r="r" b="b"/>
            <a:pathLst>
              <a:path h="838200">
                <a:moveTo>
                  <a:pt x="0" y="0"/>
                </a:moveTo>
                <a:lnTo>
                  <a:pt x="0" y="83765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5" name="object 4995"/>
          <p:cNvSpPr/>
          <p:nvPr/>
        </p:nvSpPr>
        <p:spPr>
          <a:xfrm>
            <a:off x="7975945" y="3148556"/>
            <a:ext cx="142240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141947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6" name="object 4996"/>
          <p:cNvSpPr/>
          <p:nvPr/>
        </p:nvSpPr>
        <p:spPr>
          <a:xfrm>
            <a:off x="7900504" y="3145215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7" name="object 4997"/>
          <p:cNvSpPr/>
          <p:nvPr/>
        </p:nvSpPr>
        <p:spPr>
          <a:xfrm>
            <a:off x="7504705" y="3148556"/>
            <a:ext cx="370840" cy="0"/>
          </a:xfrm>
          <a:custGeom>
            <a:avLst/>
            <a:gdLst/>
            <a:ahLst/>
            <a:cxnLst/>
            <a:rect l="l" t="t" r="r" b="b"/>
            <a:pathLst>
              <a:path w="370840">
                <a:moveTo>
                  <a:pt x="0" y="0"/>
                </a:moveTo>
                <a:lnTo>
                  <a:pt x="37055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8" name="object 4998"/>
          <p:cNvSpPr/>
          <p:nvPr/>
        </p:nvSpPr>
        <p:spPr>
          <a:xfrm>
            <a:off x="7946567" y="4460778"/>
            <a:ext cx="421163" cy="61893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9" name="object 4999"/>
          <p:cNvSpPr/>
          <p:nvPr/>
        </p:nvSpPr>
        <p:spPr>
          <a:xfrm>
            <a:off x="6978060" y="363781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39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0" name="object 5000"/>
          <p:cNvSpPr/>
          <p:nvPr/>
        </p:nvSpPr>
        <p:spPr>
          <a:xfrm>
            <a:off x="6978060" y="363782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4820"/>
                </a:moveTo>
                <a:lnTo>
                  <a:pt x="14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1" name="object 5001"/>
          <p:cNvSpPr/>
          <p:nvPr/>
        </p:nvSpPr>
        <p:spPr>
          <a:xfrm>
            <a:off x="6978060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2" name="object 5002"/>
          <p:cNvSpPr/>
          <p:nvPr/>
        </p:nvSpPr>
        <p:spPr>
          <a:xfrm>
            <a:off x="7005835" y="36379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800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3" name="object 5003"/>
          <p:cNvSpPr/>
          <p:nvPr/>
        </p:nvSpPr>
        <p:spPr>
          <a:xfrm>
            <a:off x="6978060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4" name="object 5004"/>
          <p:cNvSpPr/>
          <p:nvPr/>
        </p:nvSpPr>
        <p:spPr>
          <a:xfrm>
            <a:off x="7005835" y="3637948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4693"/>
                </a:moveTo>
                <a:lnTo>
                  <a:pt x="14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5" name="object 5005"/>
          <p:cNvSpPr/>
          <p:nvPr/>
        </p:nvSpPr>
        <p:spPr>
          <a:xfrm>
            <a:off x="6978060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6" name="object 5006"/>
          <p:cNvSpPr/>
          <p:nvPr/>
        </p:nvSpPr>
        <p:spPr>
          <a:xfrm>
            <a:off x="7005835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7" name="object 5007"/>
          <p:cNvSpPr/>
          <p:nvPr/>
        </p:nvSpPr>
        <p:spPr>
          <a:xfrm>
            <a:off x="7033742" y="36379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800"/>
                </a:moveTo>
                <a:lnTo>
                  <a:pt x="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8" name="object 5008"/>
          <p:cNvSpPr/>
          <p:nvPr/>
        </p:nvSpPr>
        <p:spPr>
          <a:xfrm>
            <a:off x="6978060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9" name="object 5009"/>
          <p:cNvSpPr/>
          <p:nvPr/>
        </p:nvSpPr>
        <p:spPr>
          <a:xfrm>
            <a:off x="7005835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0" name="object 5010"/>
          <p:cNvSpPr/>
          <p:nvPr/>
        </p:nvSpPr>
        <p:spPr>
          <a:xfrm>
            <a:off x="7033742" y="3637948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0" y="14693"/>
                </a:moveTo>
                <a:lnTo>
                  <a:pt x="145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1" name="object 5011"/>
          <p:cNvSpPr/>
          <p:nvPr/>
        </p:nvSpPr>
        <p:spPr>
          <a:xfrm>
            <a:off x="6978060" y="370125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2" name="object 5012"/>
          <p:cNvSpPr/>
          <p:nvPr/>
        </p:nvSpPr>
        <p:spPr>
          <a:xfrm>
            <a:off x="7005835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3" name="object 5013"/>
          <p:cNvSpPr/>
          <p:nvPr/>
        </p:nvSpPr>
        <p:spPr>
          <a:xfrm>
            <a:off x="7033742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4" name="object 5014"/>
          <p:cNvSpPr/>
          <p:nvPr/>
        </p:nvSpPr>
        <p:spPr>
          <a:xfrm>
            <a:off x="6990077" y="3715141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0" y="8940"/>
                </a:moveTo>
                <a:lnTo>
                  <a:pt x="88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5" name="object 5015"/>
          <p:cNvSpPr/>
          <p:nvPr/>
        </p:nvSpPr>
        <p:spPr>
          <a:xfrm>
            <a:off x="7005835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6" name="object 5016"/>
          <p:cNvSpPr/>
          <p:nvPr/>
        </p:nvSpPr>
        <p:spPr>
          <a:xfrm>
            <a:off x="7033742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7" name="object 5017"/>
          <p:cNvSpPr/>
          <p:nvPr/>
        </p:nvSpPr>
        <p:spPr>
          <a:xfrm>
            <a:off x="7067660" y="3638091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407"/>
                </a:moveTo>
                <a:lnTo>
                  <a:pt x="84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8" name="object 5018"/>
          <p:cNvSpPr/>
          <p:nvPr/>
        </p:nvSpPr>
        <p:spPr>
          <a:xfrm>
            <a:off x="7012245" y="3701248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554"/>
                </a:moveTo>
                <a:lnTo>
                  <a:pt x="145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9" name="object 5019"/>
          <p:cNvSpPr/>
          <p:nvPr/>
        </p:nvSpPr>
        <p:spPr>
          <a:xfrm>
            <a:off x="7033742" y="3679342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4960"/>
                </a:moveTo>
                <a:lnTo>
                  <a:pt x="149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0" name="object 5020"/>
          <p:cNvSpPr/>
          <p:nvPr/>
        </p:nvSpPr>
        <p:spPr>
          <a:xfrm>
            <a:off x="7069663" y="364570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547"/>
                </a:moveTo>
                <a:lnTo>
                  <a:pt x="126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1" name="object 5021"/>
          <p:cNvSpPr/>
          <p:nvPr/>
        </p:nvSpPr>
        <p:spPr>
          <a:xfrm>
            <a:off x="7089292" y="36380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673"/>
                </a:moveTo>
                <a:lnTo>
                  <a:pt x="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2" name="object 5022"/>
          <p:cNvSpPr/>
          <p:nvPr/>
        </p:nvSpPr>
        <p:spPr>
          <a:xfrm>
            <a:off x="7073002" y="365958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347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3" name="object 5023"/>
          <p:cNvSpPr/>
          <p:nvPr/>
        </p:nvSpPr>
        <p:spPr>
          <a:xfrm>
            <a:off x="7089292" y="363808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554"/>
                </a:moveTo>
                <a:lnTo>
                  <a:pt x="14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4" name="object 5024"/>
          <p:cNvSpPr/>
          <p:nvPr/>
        </p:nvSpPr>
        <p:spPr>
          <a:xfrm>
            <a:off x="7077274" y="36734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940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5" name="object 5025"/>
          <p:cNvSpPr/>
          <p:nvPr/>
        </p:nvSpPr>
        <p:spPr>
          <a:xfrm>
            <a:off x="7089292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6" name="object 5026"/>
          <p:cNvSpPr/>
          <p:nvPr/>
        </p:nvSpPr>
        <p:spPr>
          <a:xfrm>
            <a:off x="7117067" y="363808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73"/>
                </a:moveTo>
                <a:lnTo>
                  <a:pt x="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7" name="object 5027"/>
          <p:cNvSpPr/>
          <p:nvPr/>
        </p:nvSpPr>
        <p:spPr>
          <a:xfrm>
            <a:off x="7089292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8" name="object 5028"/>
          <p:cNvSpPr/>
          <p:nvPr/>
        </p:nvSpPr>
        <p:spPr>
          <a:xfrm>
            <a:off x="7117067" y="363821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27"/>
                </a:moveTo>
                <a:lnTo>
                  <a:pt x="14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9" name="object 5029"/>
          <p:cNvSpPr/>
          <p:nvPr/>
        </p:nvSpPr>
        <p:spPr>
          <a:xfrm>
            <a:off x="7089292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0" name="object 5030"/>
          <p:cNvSpPr/>
          <p:nvPr/>
        </p:nvSpPr>
        <p:spPr>
          <a:xfrm>
            <a:off x="7117067" y="3645701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1" name="object 5031"/>
          <p:cNvSpPr/>
          <p:nvPr/>
        </p:nvSpPr>
        <p:spPr>
          <a:xfrm>
            <a:off x="7144842" y="363822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533"/>
                </a:moveTo>
                <a:lnTo>
                  <a:pt x="5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7095435" y="3687354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14693"/>
                </a:moveTo>
                <a:lnTo>
                  <a:pt x="146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3" name="object 5033"/>
          <p:cNvSpPr/>
          <p:nvPr/>
        </p:nvSpPr>
        <p:spPr>
          <a:xfrm>
            <a:off x="7117067" y="3659588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4" name="object 5034"/>
          <p:cNvSpPr/>
          <p:nvPr/>
        </p:nvSpPr>
        <p:spPr>
          <a:xfrm>
            <a:off x="7144842" y="36467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5" name="object 5035"/>
          <p:cNvSpPr/>
          <p:nvPr/>
        </p:nvSpPr>
        <p:spPr>
          <a:xfrm>
            <a:off x="7102912" y="37012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213"/>
                </a:moveTo>
                <a:lnTo>
                  <a:pt x="72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6" name="object 5036"/>
          <p:cNvSpPr/>
          <p:nvPr/>
        </p:nvSpPr>
        <p:spPr>
          <a:xfrm>
            <a:off x="7117067" y="367347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7" name="object 5037"/>
          <p:cNvSpPr/>
          <p:nvPr/>
        </p:nvSpPr>
        <p:spPr>
          <a:xfrm>
            <a:off x="7144842" y="366064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8" name="object 5038"/>
          <p:cNvSpPr/>
          <p:nvPr/>
        </p:nvSpPr>
        <p:spPr>
          <a:xfrm>
            <a:off x="7117067" y="368736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827"/>
                </a:moveTo>
                <a:lnTo>
                  <a:pt x="20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9" name="object 5039"/>
          <p:cNvSpPr/>
          <p:nvPr/>
        </p:nvSpPr>
        <p:spPr>
          <a:xfrm>
            <a:off x="7144842" y="367453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0" name="object 5040"/>
          <p:cNvSpPr/>
          <p:nvPr/>
        </p:nvSpPr>
        <p:spPr>
          <a:xfrm>
            <a:off x="7120673" y="370124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0" y="17360"/>
                </a:moveTo>
                <a:lnTo>
                  <a:pt x="17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1" name="object 5041"/>
          <p:cNvSpPr/>
          <p:nvPr/>
        </p:nvSpPr>
        <p:spPr>
          <a:xfrm>
            <a:off x="7144842" y="368842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880"/>
                </a:moveTo>
                <a:lnTo>
                  <a:pt x="5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2" name="object 5042"/>
          <p:cNvSpPr/>
          <p:nvPr/>
        </p:nvSpPr>
        <p:spPr>
          <a:xfrm>
            <a:off x="7130821" y="371513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073"/>
                </a:moveTo>
                <a:lnTo>
                  <a:pt x="7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3" name="object 5043"/>
          <p:cNvSpPr/>
          <p:nvPr/>
        </p:nvSpPr>
        <p:spPr>
          <a:xfrm>
            <a:off x="7144842" y="370245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740"/>
                </a:moveTo>
                <a:lnTo>
                  <a:pt x="5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4" name="object 5044"/>
          <p:cNvSpPr/>
          <p:nvPr/>
        </p:nvSpPr>
        <p:spPr>
          <a:xfrm>
            <a:off x="7144842" y="371633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740"/>
                </a:moveTo>
                <a:lnTo>
                  <a:pt x="57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5" name="object 5045"/>
          <p:cNvSpPr/>
          <p:nvPr/>
        </p:nvSpPr>
        <p:spPr>
          <a:xfrm>
            <a:off x="6975257" y="37192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273" y="6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6" name="object 5046"/>
          <p:cNvSpPr/>
          <p:nvPr/>
        </p:nvSpPr>
        <p:spPr>
          <a:xfrm>
            <a:off x="6991942" y="37220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1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7" name="object 5047"/>
          <p:cNvSpPr/>
          <p:nvPr/>
        </p:nvSpPr>
        <p:spPr>
          <a:xfrm>
            <a:off x="6975250" y="370538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753" y="97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8" name="object 5048"/>
          <p:cNvSpPr/>
          <p:nvPr/>
        </p:nvSpPr>
        <p:spPr>
          <a:xfrm>
            <a:off x="6991944" y="370818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620" y="11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9" name="object 5049"/>
          <p:cNvSpPr/>
          <p:nvPr/>
        </p:nvSpPr>
        <p:spPr>
          <a:xfrm>
            <a:off x="6975389" y="369149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613" y="97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0" name="object 5050"/>
          <p:cNvSpPr/>
          <p:nvPr/>
        </p:nvSpPr>
        <p:spPr>
          <a:xfrm>
            <a:off x="6991950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1" name="object 5051"/>
          <p:cNvSpPr/>
          <p:nvPr/>
        </p:nvSpPr>
        <p:spPr>
          <a:xfrm>
            <a:off x="6975389" y="367774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613" y="9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2" name="object 5052"/>
          <p:cNvSpPr/>
          <p:nvPr/>
        </p:nvSpPr>
        <p:spPr>
          <a:xfrm>
            <a:off x="7019851" y="37081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739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3" name="object 5053"/>
          <p:cNvSpPr/>
          <p:nvPr/>
        </p:nvSpPr>
        <p:spPr>
          <a:xfrm>
            <a:off x="6991950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4" name="object 5054"/>
          <p:cNvSpPr/>
          <p:nvPr/>
        </p:nvSpPr>
        <p:spPr>
          <a:xfrm>
            <a:off x="6975389" y="366385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613" y="9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5" name="object 5055"/>
          <p:cNvSpPr/>
          <p:nvPr/>
        </p:nvSpPr>
        <p:spPr>
          <a:xfrm>
            <a:off x="7019849" y="3694304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486" y="9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6" name="object 5056"/>
          <p:cNvSpPr/>
          <p:nvPr/>
        </p:nvSpPr>
        <p:spPr>
          <a:xfrm>
            <a:off x="6991950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7" name="object 5057"/>
          <p:cNvSpPr/>
          <p:nvPr/>
        </p:nvSpPr>
        <p:spPr>
          <a:xfrm>
            <a:off x="6975389" y="364997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613" y="9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8" name="object 5058"/>
          <p:cNvSpPr/>
          <p:nvPr/>
        </p:nvSpPr>
        <p:spPr>
          <a:xfrm>
            <a:off x="7019859" y="3680412"/>
            <a:ext cx="16510" cy="17145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16421" y="165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9" name="object 5059"/>
          <p:cNvSpPr/>
          <p:nvPr/>
        </p:nvSpPr>
        <p:spPr>
          <a:xfrm>
            <a:off x="6991950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0" name="object 5060"/>
          <p:cNvSpPr/>
          <p:nvPr/>
        </p:nvSpPr>
        <p:spPr>
          <a:xfrm>
            <a:off x="6977257" y="36378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47" y="78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1" name="object 5061"/>
          <p:cNvSpPr/>
          <p:nvPr/>
        </p:nvSpPr>
        <p:spPr>
          <a:xfrm>
            <a:off x="7019859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2" name="object 5062"/>
          <p:cNvSpPr/>
          <p:nvPr/>
        </p:nvSpPr>
        <p:spPr>
          <a:xfrm>
            <a:off x="6991950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3" name="object 5063"/>
          <p:cNvSpPr/>
          <p:nvPr/>
        </p:nvSpPr>
        <p:spPr>
          <a:xfrm>
            <a:off x="7047631" y="36804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266" y="4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4" name="object 5064"/>
          <p:cNvSpPr/>
          <p:nvPr/>
        </p:nvSpPr>
        <p:spPr>
          <a:xfrm>
            <a:off x="7019859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5" name="object 5065"/>
          <p:cNvSpPr/>
          <p:nvPr/>
        </p:nvSpPr>
        <p:spPr>
          <a:xfrm>
            <a:off x="7005031" y="363795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6" name="object 5066"/>
          <p:cNvSpPr/>
          <p:nvPr/>
        </p:nvSpPr>
        <p:spPr>
          <a:xfrm>
            <a:off x="7047624" y="366652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13" y="48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7" name="object 5067"/>
          <p:cNvSpPr/>
          <p:nvPr/>
        </p:nvSpPr>
        <p:spPr>
          <a:xfrm>
            <a:off x="7019859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8" name="object 5068"/>
          <p:cNvSpPr/>
          <p:nvPr/>
        </p:nvSpPr>
        <p:spPr>
          <a:xfrm>
            <a:off x="7103181" y="370818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66" y="1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9" name="object 5069"/>
          <p:cNvSpPr/>
          <p:nvPr/>
        </p:nvSpPr>
        <p:spPr>
          <a:xfrm>
            <a:off x="7083549" y="368856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687" y="126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0" name="object 5070"/>
          <p:cNvSpPr/>
          <p:nvPr/>
        </p:nvSpPr>
        <p:spPr>
          <a:xfrm>
            <a:off x="7047628" y="365264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280" y="84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1" name="object 5071"/>
          <p:cNvSpPr/>
          <p:nvPr/>
        </p:nvSpPr>
        <p:spPr>
          <a:xfrm>
            <a:off x="7032939" y="363795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2" name="object 5072"/>
          <p:cNvSpPr/>
          <p:nvPr/>
        </p:nvSpPr>
        <p:spPr>
          <a:xfrm>
            <a:off x="7130962" y="37220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26" y="2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3" name="object 5073"/>
          <p:cNvSpPr/>
          <p:nvPr/>
        </p:nvSpPr>
        <p:spPr>
          <a:xfrm>
            <a:off x="7103183" y="369430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4" name="object 5074"/>
          <p:cNvSpPr/>
          <p:nvPr/>
        </p:nvSpPr>
        <p:spPr>
          <a:xfrm>
            <a:off x="7075408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5" name="object 5075"/>
          <p:cNvSpPr/>
          <p:nvPr/>
        </p:nvSpPr>
        <p:spPr>
          <a:xfrm>
            <a:off x="7047632" y="363875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80" y="106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6" name="object 5076"/>
          <p:cNvSpPr/>
          <p:nvPr/>
        </p:nvSpPr>
        <p:spPr>
          <a:xfrm>
            <a:off x="7130960" y="3708195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79" h="17779">
                <a:moveTo>
                  <a:pt x="17221" y="172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7" name="object 5077"/>
          <p:cNvSpPr/>
          <p:nvPr/>
        </p:nvSpPr>
        <p:spPr>
          <a:xfrm>
            <a:off x="7103183" y="368041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8" name="object 5078"/>
          <p:cNvSpPr/>
          <p:nvPr/>
        </p:nvSpPr>
        <p:spPr>
          <a:xfrm>
            <a:off x="7075408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9" name="object 5079"/>
          <p:cNvSpPr/>
          <p:nvPr/>
        </p:nvSpPr>
        <p:spPr>
          <a:xfrm>
            <a:off x="7067522" y="364475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39" y="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0" name="object 5080"/>
          <p:cNvSpPr/>
          <p:nvPr/>
        </p:nvSpPr>
        <p:spPr>
          <a:xfrm>
            <a:off x="7130950" y="3694299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634" y="196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1" name="object 5081"/>
          <p:cNvSpPr/>
          <p:nvPr/>
        </p:nvSpPr>
        <p:spPr>
          <a:xfrm>
            <a:off x="7103183" y="3666532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2" name="object 5082"/>
          <p:cNvSpPr/>
          <p:nvPr/>
        </p:nvSpPr>
        <p:spPr>
          <a:xfrm>
            <a:off x="7075408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3" name="object 5083"/>
          <p:cNvSpPr/>
          <p:nvPr/>
        </p:nvSpPr>
        <p:spPr>
          <a:xfrm>
            <a:off x="7130950" y="368041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19634" y="19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4" name="object 5084"/>
          <p:cNvSpPr/>
          <p:nvPr/>
        </p:nvSpPr>
        <p:spPr>
          <a:xfrm>
            <a:off x="7103183" y="3652644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5" name="object 5085"/>
          <p:cNvSpPr/>
          <p:nvPr/>
        </p:nvSpPr>
        <p:spPr>
          <a:xfrm>
            <a:off x="7088629" y="36380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6" name="object 5086"/>
          <p:cNvSpPr/>
          <p:nvPr/>
        </p:nvSpPr>
        <p:spPr>
          <a:xfrm>
            <a:off x="7130956" y="366653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761" y="19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7" name="object 5087"/>
          <p:cNvSpPr/>
          <p:nvPr/>
        </p:nvSpPr>
        <p:spPr>
          <a:xfrm>
            <a:off x="7103183" y="3638756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27" y="20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8" name="object 5088"/>
          <p:cNvSpPr/>
          <p:nvPr/>
        </p:nvSpPr>
        <p:spPr>
          <a:xfrm>
            <a:off x="7130956" y="365264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761" y="19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9" name="object 5089"/>
          <p:cNvSpPr/>
          <p:nvPr/>
        </p:nvSpPr>
        <p:spPr>
          <a:xfrm>
            <a:off x="7116404" y="3638090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0" name="object 5090"/>
          <p:cNvSpPr/>
          <p:nvPr/>
        </p:nvSpPr>
        <p:spPr>
          <a:xfrm>
            <a:off x="7130956" y="36387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761" y="19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1" name="object 5091"/>
          <p:cNvSpPr/>
          <p:nvPr/>
        </p:nvSpPr>
        <p:spPr>
          <a:xfrm>
            <a:off x="7144303" y="3638215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413" y="6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2" name="object 5092"/>
          <p:cNvSpPr/>
          <p:nvPr/>
        </p:nvSpPr>
        <p:spPr>
          <a:xfrm>
            <a:off x="7067126" y="362820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0"/>
                </a:moveTo>
                <a:lnTo>
                  <a:pt x="1600" y="0"/>
                </a:lnTo>
                <a:lnTo>
                  <a:pt x="1600" y="2540"/>
                </a:lnTo>
                <a:lnTo>
                  <a:pt x="1600" y="4940"/>
                </a:lnTo>
                <a:lnTo>
                  <a:pt x="0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3" name="object 5093"/>
          <p:cNvSpPr/>
          <p:nvPr/>
        </p:nvSpPr>
        <p:spPr>
          <a:xfrm>
            <a:off x="7152455" y="3633478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8003" y="0"/>
                </a:lnTo>
              </a:path>
            </a:pathLst>
          </a:custGeom>
          <a:ln w="108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4" name="object 5094"/>
          <p:cNvSpPr/>
          <p:nvPr/>
        </p:nvSpPr>
        <p:spPr>
          <a:xfrm>
            <a:off x="7155524" y="3633012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0" y="0"/>
                </a:moveTo>
                <a:lnTo>
                  <a:pt x="139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5" name="object 5095"/>
          <p:cNvSpPr/>
          <p:nvPr/>
        </p:nvSpPr>
        <p:spPr>
          <a:xfrm>
            <a:off x="7154056" y="36307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0" y="2273"/>
                </a:lnTo>
                <a:lnTo>
                  <a:pt x="1473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6" name="object 5096"/>
          <p:cNvSpPr/>
          <p:nvPr/>
        </p:nvSpPr>
        <p:spPr>
          <a:xfrm>
            <a:off x="7154990" y="3626470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3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7" name="object 5097"/>
          <p:cNvSpPr/>
          <p:nvPr/>
        </p:nvSpPr>
        <p:spPr>
          <a:xfrm>
            <a:off x="7062186" y="3623931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940" y="13487"/>
                </a:moveTo>
                <a:lnTo>
                  <a:pt x="0" y="134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8" name="object 5098"/>
          <p:cNvSpPr/>
          <p:nvPr/>
        </p:nvSpPr>
        <p:spPr>
          <a:xfrm>
            <a:off x="7062186" y="36239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4267"/>
                </a:move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9" name="object 5099"/>
          <p:cNvSpPr/>
          <p:nvPr/>
        </p:nvSpPr>
        <p:spPr>
          <a:xfrm>
            <a:off x="7065526" y="36352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0" name="object 5100"/>
          <p:cNvSpPr/>
          <p:nvPr/>
        </p:nvSpPr>
        <p:spPr>
          <a:xfrm>
            <a:off x="7150577" y="3637418"/>
            <a:ext cx="635" cy="88900"/>
          </a:xfrm>
          <a:custGeom>
            <a:avLst/>
            <a:gdLst/>
            <a:ahLst/>
            <a:cxnLst/>
            <a:rect l="l" t="t" r="r" b="b"/>
            <a:pathLst>
              <a:path w="634" h="88900">
                <a:moveTo>
                  <a:pt x="139" y="0"/>
                </a:moveTo>
                <a:lnTo>
                  <a:pt x="0" y="88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1" name="object 5101"/>
          <p:cNvSpPr/>
          <p:nvPr/>
        </p:nvSpPr>
        <p:spPr>
          <a:xfrm>
            <a:off x="7155524" y="362380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267"/>
                </a:moveTo>
                <a:lnTo>
                  <a:pt x="0" y="0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2" name="object 5102"/>
          <p:cNvSpPr/>
          <p:nvPr/>
        </p:nvSpPr>
        <p:spPr>
          <a:xfrm>
            <a:off x="7067125" y="3637032"/>
            <a:ext cx="76200" cy="88265"/>
          </a:xfrm>
          <a:custGeom>
            <a:avLst/>
            <a:gdLst/>
            <a:ahLst/>
            <a:cxnLst/>
            <a:rect l="l" t="t" r="r" b="b"/>
            <a:pathLst>
              <a:path w="76200" h="88264">
                <a:moveTo>
                  <a:pt x="0" y="0"/>
                </a:moveTo>
                <a:lnTo>
                  <a:pt x="10035" y="41146"/>
                </a:lnTo>
                <a:lnTo>
                  <a:pt x="36935" y="72099"/>
                </a:lnTo>
                <a:lnTo>
                  <a:pt x="61725" y="84533"/>
                </a:lnTo>
                <a:lnTo>
                  <a:pt x="75612" y="877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3" name="object 5103"/>
          <p:cNvSpPr/>
          <p:nvPr/>
        </p:nvSpPr>
        <p:spPr>
          <a:xfrm>
            <a:off x="7160466" y="3623798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4" name="object 5104"/>
          <p:cNvSpPr/>
          <p:nvPr/>
        </p:nvSpPr>
        <p:spPr>
          <a:xfrm>
            <a:off x="6825694" y="3637352"/>
            <a:ext cx="664845" cy="0"/>
          </a:xfrm>
          <a:custGeom>
            <a:avLst/>
            <a:gdLst/>
            <a:ahLst/>
            <a:cxnLst/>
            <a:rect l="l" t="t" r="r" b="b"/>
            <a:pathLst>
              <a:path w="664845">
                <a:moveTo>
                  <a:pt x="0" y="0"/>
                </a:moveTo>
                <a:lnTo>
                  <a:pt x="664323" y="0"/>
                </a:lnTo>
              </a:path>
            </a:pathLst>
          </a:custGeom>
          <a:ln w="33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5" name="object 5105"/>
          <p:cNvSpPr/>
          <p:nvPr/>
        </p:nvSpPr>
        <p:spPr>
          <a:xfrm>
            <a:off x="7057514" y="362900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0"/>
                </a:moveTo>
                <a:lnTo>
                  <a:pt x="0" y="0"/>
                </a:lnTo>
                <a:lnTo>
                  <a:pt x="0" y="2540"/>
                </a:lnTo>
                <a:lnTo>
                  <a:pt x="0" y="4940"/>
                </a:lnTo>
                <a:lnTo>
                  <a:pt x="1600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6" name="object 5106"/>
          <p:cNvSpPr/>
          <p:nvPr/>
        </p:nvSpPr>
        <p:spPr>
          <a:xfrm>
            <a:off x="6970584" y="36339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799" y="0"/>
                </a:lnTo>
              </a:path>
            </a:pathLst>
          </a:custGeom>
          <a:ln w="109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7" name="object 5107"/>
          <p:cNvSpPr/>
          <p:nvPr/>
        </p:nvSpPr>
        <p:spPr>
          <a:xfrm>
            <a:off x="6970587" y="3633412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126" y="0"/>
                </a:moveTo>
                <a:lnTo>
                  <a:pt x="0" y="44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8" name="object 5108"/>
          <p:cNvSpPr/>
          <p:nvPr/>
        </p:nvSpPr>
        <p:spPr>
          <a:xfrm>
            <a:off x="6970710" y="363114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73" y="0"/>
                </a:moveTo>
                <a:lnTo>
                  <a:pt x="1473" y="2273"/>
                </a:lnTo>
                <a:lnTo>
                  <a:pt x="0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9" name="object 5109"/>
          <p:cNvSpPr/>
          <p:nvPr/>
        </p:nvSpPr>
        <p:spPr>
          <a:xfrm>
            <a:off x="6971052" y="3626872"/>
            <a:ext cx="0" cy="99695"/>
          </a:xfrm>
          <a:custGeom>
            <a:avLst/>
            <a:gdLst/>
            <a:ahLst/>
            <a:cxnLst/>
            <a:rect l="l" t="t" r="r" b="b"/>
            <a:pathLst>
              <a:path h="99695">
                <a:moveTo>
                  <a:pt x="0" y="0"/>
                </a:moveTo>
                <a:lnTo>
                  <a:pt x="0" y="993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0" name="object 5110"/>
          <p:cNvSpPr/>
          <p:nvPr/>
        </p:nvSpPr>
        <p:spPr>
          <a:xfrm>
            <a:off x="7059114" y="362473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13487"/>
                </a:moveTo>
                <a:lnTo>
                  <a:pt x="4940" y="13487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1" name="object 5111"/>
          <p:cNvSpPr/>
          <p:nvPr/>
        </p:nvSpPr>
        <p:spPr>
          <a:xfrm>
            <a:off x="7059114" y="36247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267"/>
                </a:moveTo>
                <a:lnTo>
                  <a:pt x="0" y="0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2" name="object 5112"/>
          <p:cNvSpPr/>
          <p:nvPr/>
        </p:nvSpPr>
        <p:spPr>
          <a:xfrm>
            <a:off x="7057514" y="363608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3" name="object 5113"/>
          <p:cNvSpPr/>
          <p:nvPr/>
        </p:nvSpPr>
        <p:spPr>
          <a:xfrm>
            <a:off x="6975262" y="3637819"/>
            <a:ext cx="635" cy="88900"/>
          </a:xfrm>
          <a:custGeom>
            <a:avLst/>
            <a:gdLst/>
            <a:ahLst/>
            <a:cxnLst/>
            <a:rect l="l" t="t" r="r" b="b"/>
            <a:pathLst>
              <a:path w="634" h="88900">
                <a:moveTo>
                  <a:pt x="126" y="0"/>
                </a:moveTo>
                <a:lnTo>
                  <a:pt x="0" y="88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4" name="object 5114"/>
          <p:cNvSpPr/>
          <p:nvPr/>
        </p:nvSpPr>
        <p:spPr>
          <a:xfrm>
            <a:off x="6965774" y="362420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4267"/>
                </a:move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5" name="object 5115"/>
          <p:cNvSpPr/>
          <p:nvPr/>
        </p:nvSpPr>
        <p:spPr>
          <a:xfrm>
            <a:off x="6970855" y="3649940"/>
            <a:ext cx="87630" cy="76835"/>
          </a:xfrm>
          <a:custGeom>
            <a:avLst/>
            <a:gdLst/>
            <a:ahLst/>
            <a:cxnLst/>
            <a:rect l="l" t="t" r="r" b="b"/>
            <a:pathLst>
              <a:path w="87629" h="76835">
                <a:moveTo>
                  <a:pt x="0" y="76277"/>
                </a:moveTo>
                <a:lnTo>
                  <a:pt x="41130" y="65974"/>
                </a:lnTo>
                <a:lnTo>
                  <a:pt x="71936" y="38837"/>
                </a:lnTo>
                <a:lnTo>
                  <a:pt x="84207" y="13929"/>
                </a:lnTo>
                <a:lnTo>
                  <a:pt x="8729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6" name="object 5116"/>
          <p:cNvSpPr/>
          <p:nvPr/>
        </p:nvSpPr>
        <p:spPr>
          <a:xfrm>
            <a:off x="6967114" y="3509359"/>
            <a:ext cx="0" cy="128905"/>
          </a:xfrm>
          <a:custGeom>
            <a:avLst/>
            <a:gdLst/>
            <a:ahLst/>
            <a:cxnLst/>
            <a:rect l="l" t="t" r="r" b="b"/>
            <a:pathLst>
              <a:path h="128904">
                <a:moveTo>
                  <a:pt x="0" y="0"/>
                </a:moveTo>
                <a:lnTo>
                  <a:pt x="0" y="128327"/>
                </a:lnTo>
              </a:path>
            </a:pathLst>
          </a:custGeom>
          <a:ln w="58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7" name="object 5117"/>
          <p:cNvSpPr/>
          <p:nvPr/>
        </p:nvSpPr>
        <p:spPr>
          <a:xfrm>
            <a:off x="6965781" y="3637692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4800" y="12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8" name="object 5118"/>
          <p:cNvSpPr/>
          <p:nvPr/>
        </p:nvSpPr>
        <p:spPr>
          <a:xfrm>
            <a:off x="6838915" y="3630075"/>
            <a:ext cx="127000" cy="635"/>
          </a:xfrm>
          <a:custGeom>
            <a:avLst/>
            <a:gdLst/>
            <a:ahLst/>
            <a:cxnLst/>
            <a:rect l="l" t="t" r="r" b="b"/>
            <a:pathLst>
              <a:path w="127000" h="635">
                <a:moveTo>
                  <a:pt x="126860" y="26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9" name="object 5119"/>
          <p:cNvSpPr/>
          <p:nvPr/>
        </p:nvSpPr>
        <p:spPr>
          <a:xfrm>
            <a:off x="7160465" y="3626869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5">
                <a:moveTo>
                  <a:pt x="0" y="0"/>
                </a:moveTo>
                <a:lnTo>
                  <a:pt x="329552" y="0"/>
                </a:lnTo>
              </a:path>
            </a:pathLst>
          </a:custGeom>
          <a:ln w="9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0" name="object 5120"/>
          <p:cNvSpPr/>
          <p:nvPr/>
        </p:nvSpPr>
        <p:spPr>
          <a:xfrm>
            <a:off x="7254206" y="3505889"/>
            <a:ext cx="236220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58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1" name="object 5121"/>
          <p:cNvSpPr/>
          <p:nvPr/>
        </p:nvSpPr>
        <p:spPr>
          <a:xfrm>
            <a:off x="6970714" y="3623792"/>
            <a:ext cx="185420" cy="635"/>
          </a:xfrm>
          <a:custGeom>
            <a:avLst/>
            <a:gdLst/>
            <a:ahLst/>
            <a:cxnLst/>
            <a:rect l="l" t="t" r="r" b="b"/>
            <a:pathLst>
              <a:path w="185420" h="635">
                <a:moveTo>
                  <a:pt x="0" y="406"/>
                </a:moveTo>
                <a:lnTo>
                  <a:pt x="1848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2" name="object 5122"/>
          <p:cNvSpPr/>
          <p:nvPr/>
        </p:nvSpPr>
        <p:spPr>
          <a:xfrm>
            <a:off x="7645322" y="4023594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6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3" name="object 5123"/>
          <p:cNvSpPr/>
          <p:nvPr/>
        </p:nvSpPr>
        <p:spPr>
          <a:xfrm>
            <a:off x="2579636" y="6659258"/>
            <a:ext cx="9871075" cy="0"/>
          </a:xfrm>
          <a:custGeom>
            <a:avLst/>
            <a:gdLst/>
            <a:ahLst/>
            <a:cxnLst/>
            <a:rect l="l" t="t" r="r" b="b"/>
            <a:pathLst>
              <a:path w="9871075">
                <a:moveTo>
                  <a:pt x="3" y="0"/>
                </a:moveTo>
                <a:lnTo>
                  <a:pt x="987098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4" name="object 5124"/>
          <p:cNvSpPr/>
          <p:nvPr/>
        </p:nvSpPr>
        <p:spPr>
          <a:xfrm>
            <a:off x="3884514" y="5280807"/>
            <a:ext cx="6487270" cy="26024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5" name="object 5125"/>
          <p:cNvSpPr/>
          <p:nvPr/>
        </p:nvSpPr>
        <p:spPr>
          <a:xfrm>
            <a:off x="10777862" y="4339532"/>
            <a:ext cx="257175" cy="589915"/>
          </a:xfrm>
          <a:custGeom>
            <a:avLst/>
            <a:gdLst/>
            <a:ahLst/>
            <a:cxnLst/>
            <a:rect l="l" t="t" r="r" b="b"/>
            <a:pathLst>
              <a:path w="257175" h="589914">
                <a:moveTo>
                  <a:pt x="6540" y="0"/>
                </a:moveTo>
                <a:lnTo>
                  <a:pt x="257047" y="0"/>
                </a:lnTo>
                <a:lnTo>
                  <a:pt x="257047" y="589407"/>
                </a:lnTo>
                <a:lnTo>
                  <a:pt x="0" y="589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6" name="object 5126"/>
          <p:cNvSpPr/>
          <p:nvPr/>
        </p:nvSpPr>
        <p:spPr>
          <a:xfrm>
            <a:off x="10799360" y="4885279"/>
            <a:ext cx="186690" cy="10160"/>
          </a:xfrm>
          <a:custGeom>
            <a:avLst/>
            <a:gdLst/>
            <a:ahLst/>
            <a:cxnLst/>
            <a:rect l="l" t="t" r="r" b="b"/>
            <a:pathLst>
              <a:path w="186690" h="10160">
                <a:moveTo>
                  <a:pt x="0" y="0"/>
                </a:moveTo>
                <a:lnTo>
                  <a:pt x="89598" y="9613"/>
                </a:lnTo>
                <a:lnTo>
                  <a:pt x="186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7" name="object 5127"/>
          <p:cNvSpPr/>
          <p:nvPr/>
        </p:nvSpPr>
        <p:spPr>
          <a:xfrm>
            <a:off x="10800294" y="4880873"/>
            <a:ext cx="184785" cy="6350"/>
          </a:xfrm>
          <a:custGeom>
            <a:avLst/>
            <a:gdLst/>
            <a:ahLst/>
            <a:cxnLst/>
            <a:rect l="l" t="t" r="r" b="b"/>
            <a:pathLst>
              <a:path w="184784" h="6350">
                <a:moveTo>
                  <a:pt x="0" y="0"/>
                </a:moveTo>
                <a:lnTo>
                  <a:pt x="92532" y="6007"/>
                </a:lnTo>
                <a:lnTo>
                  <a:pt x="1842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8" name="object 5128"/>
          <p:cNvSpPr/>
          <p:nvPr/>
        </p:nvSpPr>
        <p:spPr>
          <a:xfrm>
            <a:off x="10985637" y="487045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82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9" name="object 5129"/>
          <p:cNvSpPr/>
          <p:nvPr/>
        </p:nvSpPr>
        <p:spPr>
          <a:xfrm>
            <a:off x="10984569" y="4367310"/>
            <a:ext cx="7620" cy="513715"/>
          </a:xfrm>
          <a:custGeom>
            <a:avLst/>
            <a:gdLst/>
            <a:ahLst/>
            <a:cxnLst/>
            <a:rect l="l" t="t" r="r" b="b"/>
            <a:pathLst>
              <a:path w="7620" h="513714">
                <a:moveTo>
                  <a:pt x="0" y="513562"/>
                </a:moveTo>
                <a:lnTo>
                  <a:pt x="1739" y="480580"/>
                </a:lnTo>
                <a:lnTo>
                  <a:pt x="7073" y="466153"/>
                </a:lnTo>
                <a:lnTo>
                  <a:pt x="7480" y="434784"/>
                </a:lnTo>
                <a:lnTo>
                  <a:pt x="4406" y="414350"/>
                </a:lnTo>
                <a:lnTo>
                  <a:pt x="5740" y="22045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0" name="object 5130"/>
          <p:cNvSpPr/>
          <p:nvPr/>
        </p:nvSpPr>
        <p:spPr>
          <a:xfrm>
            <a:off x="10800291" y="4364770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>
                <a:moveTo>
                  <a:pt x="0" y="0"/>
                </a:moveTo>
                <a:lnTo>
                  <a:pt x="179470" y="0"/>
                </a:lnTo>
              </a:path>
            </a:pathLst>
          </a:custGeom>
          <a:ln w="6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1" name="object 5131"/>
          <p:cNvSpPr/>
          <p:nvPr/>
        </p:nvSpPr>
        <p:spPr>
          <a:xfrm>
            <a:off x="10967341" y="4676440"/>
            <a:ext cx="17145" cy="32384"/>
          </a:xfrm>
          <a:custGeom>
            <a:avLst/>
            <a:gdLst/>
            <a:ahLst/>
            <a:cxnLst/>
            <a:rect l="l" t="t" r="r" b="b"/>
            <a:pathLst>
              <a:path w="17145" h="32385">
                <a:moveTo>
                  <a:pt x="17094" y="323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2" name="object 5132"/>
          <p:cNvSpPr/>
          <p:nvPr/>
        </p:nvSpPr>
        <p:spPr>
          <a:xfrm>
            <a:off x="10892565" y="4721435"/>
            <a:ext cx="88265" cy="18415"/>
          </a:xfrm>
          <a:custGeom>
            <a:avLst/>
            <a:gdLst/>
            <a:ahLst/>
            <a:cxnLst/>
            <a:rect l="l" t="t" r="r" b="b"/>
            <a:pathLst>
              <a:path w="88265" h="18414">
                <a:moveTo>
                  <a:pt x="88265" y="0"/>
                </a:moveTo>
                <a:lnTo>
                  <a:pt x="42189" y="14693"/>
                </a:lnTo>
                <a:lnTo>
                  <a:pt x="0" y="180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3" name="object 5133"/>
          <p:cNvSpPr/>
          <p:nvPr/>
        </p:nvSpPr>
        <p:spPr>
          <a:xfrm>
            <a:off x="10892566" y="4681509"/>
            <a:ext cx="70485" cy="8255"/>
          </a:xfrm>
          <a:custGeom>
            <a:avLst/>
            <a:gdLst/>
            <a:ahLst/>
            <a:cxnLst/>
            <a:rect l="l" t="t" r="r" b="b"/>
            <a:pathLst>
              <a:path w="70484" h="8254">
                <a:moveTo>
                  <a:pt x="70370" y="0"/>
                </a:moveTo>
                <a:lnTo>
                  <a:pt x="35648" y="6680"/>
                </a:lnTo>
                <a:lnTo>
                  <a:pt x="0" y="80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4" name="object 5134"/>
          <p:cNvSpPr/>
          <p:nvPr/>
        </p:nvSpPr>
        <p:spPr>
          <a:xfrm>
            <a:off x="10892425" y="4866452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93078" y="0"/>
                </a:moveTo>
                <a:lnTo>
                  <a:pt x="0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5" name="object 5135"/>
          <p:cNvSpPr/>
          <p:nvPr/>
        </p:nvSpPr>
        <p:spPr>
          <a:xfrm>
            <a:off x="10974554" y="4725310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0" y="141541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6" name="object 5136"/>
          <p:cNvSpPr/>
          <p:nvPr/>
        </p:nvSpPr>
        <p:spPr>
          <a:xfrm>
            <a:off x="10938901" y="4737590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0" y="141414"/>
                </a:moveTo>
                <a:lnTo>
                  <a:pt x="21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7" name="object 5137"/>
          <p:cNvSpPr/>
          <p:nvPr/>
        </p:nvSpPr>
        <p:spPr>
          <a:xfrm>
            <a:off x="10962936" y="4681506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5" h="40004">
                <a:moveTo>
                  <a:pt x="17894" y="399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8" name="object 5138"/>
          <p:cNvSpPr/>
          <p:nvPr/>
        </p:nvSpPr>
        <p:spPr>
          <a:xfrm>
            <a:off x="10985641" y="4868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0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9" name="object 5139"/>
          <p:cNvSpPr/>
          <p:nvPr/>
        </p:nvSpPr>
        <p:spPr>
          <a:xfrm>
            <a:off x="10978178" y="471888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65"/>
                </a:moveTo>
                <a:lnTo>
                  <a:pt x="673" y="3149"/>
                </a:lnTo>
                <a:lnTo>
                  <a:pt x="1219" y="2666"/>
                </a:lnTo>
                <a:lnTo>
                  <a:pt x="1498" y="2019"/>
                </a:lnTo>
                <a:lnTo>
                  <a:pt x="1790" y="1371"/>
                </a:lnTo>
                <a:lnTo>
                  <a:pt x="1790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0" name="object 5140"/>
          <p:cNvSpPr/>
          <p:nvPr/>
        </p:nvSpPr>
        <p:spPr>
          <a:xfrm>
            <a:off x="10982695" y="4496431"/>
            <a:ext cx="1905" cy="212725"/>
          </a:xfrm>
          <a:custGeom>
            <a:avLst/>
            <a:gdLst/>
            <a:ahLst/>
            <a:cxnLst/>
            <a:rect l="l" t="t" r="r" b="b"/>
            <a:pathLst>
              <a:path w="1904" h="212725">
                <a:moveTo>
                  <a:pt x="1739" y="2123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1" name="object 5141"/>
          <p:cNvSpPr/>
          <p:nvPr/>
        </p:nvSpPr>
        <p:spPr>
          <a:xfrm>
            <a:off x="10967342" y="4527819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148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2" name="object 5142"/>
          <p:cNvSpPr/>
          <p:nvPr/>
        </p:nvSpPr>
        <p:spPr>
          <a:xfrm>
            <a:off x="10802697" y="470735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0" y="584"/>
                </a:lnTo>
                <a:lnTo>
                  <a:pt x="406" y="1092"/>
                </a:lnTo>
                <a:lnTo>
                  <a:pt x="977" y="1219"/>
                </a:lnTo>
                <a:lnTo>
                  <a:pt x="1549" y="1358"/>
                </a:lnTo>
                <a:lnTo>
                  <a:pt x="2133" y="1079"/>
                </a:lnTo>
                <a:lnTo>
                  <a:pt x="2400" y="5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3" name="object 5143"/>
          <p:cNvSpPr/>
          <p:nvPr/>
        </p:nvSpPr>
        <p:spPr>
          <a:xfrm>
            <a:off x="10804891" y="471888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71" y="2667"/>
                </a:lnTo>
                <a:lnTo>
                  <a:pt x="1117" y="3149"/>
                </a:lnTo>
                <a:lnTo>
                  <a:pt x="1790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4" name="object 5144"/>
          <p:cNvSpPr/>
          <p:nvPr/>
        </p:nvSpPr>
        <p:spPr>
          <a:xfrm>
            <a:off x="10806703" y="4722237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0"/>
                </a:moveTo>
                <a:lnTo>
                  <a:pt x="43535" y="13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5" name="object 5145"/>
          <p:cNvSpPr/>
          <p:nvPr/>
        </p:nvSpPr>
        <p:spPr>
          <a:xfrm>
            <a:off x="10805235" y="4681509"/>
            <a:ext cx="17145" cy="37465"/>
          </a:xfrm>
          <a:custGeom>
            <a:avLst/>
            <a:gdLst/>
            <a:ahLst/>
            <a:cxnLst/>
            <a:rect l="l" t="t" r="r" b="b"/>
            <a:pathLst>
              <a:path w="17145" h="37464">
                <a:moveTo>
                  <a:pt x="0" y="37388"/>
                </a:moveTo>
                <a:lnTo>
                  <a:pt x="16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6" name="object 5146"/>
          <p:cNvSpPr/>
          <p:nvPr/>
        </p:nvSpPr>
        <p:spPr>
          <a:xfrm>
            <a:off x="10794551" y="4367437"/>
            <a:ext cx="1270" cy="220345"/>
          </a:xfrm>
          <a:custGeom>
            <a:avLst/>
            <a:gdLst/>
            <a:ahLst/>
            <a:cxnLst/>
            <a:rect l="l" t="t" r="r" b="b"/>
            <a:pathLst>
              <a:path w="1270" h="220345">
                <a:moveTo>
                  <a:pt x="0" y="220332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7" name="object 5147"/>
          <p:cNvSpPr/>
          <p:nvPr/>
        </p:nvSpPr>
        <p:spPr>
          <a:xfrm>
            <a:off x="10798554" y="4847890"/>
            <a:ext cx="1905" cy="33020"/>
          </a:xfrm>
          <a:custGeom>
            <a:avLst/>
            <a:gdLst/>
            <a:ahLst/>
            <a:cxnLst/>
            <a:rect l="l" t="t" r="r" b="b"/>
            <a:pathLst>
              <a:path w="1904" h="33020">
                <a:moveTo>
                  <a:pt x="1739" y="329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8" name="object 5148"/>
          <p:cNvSpPr/>
          <p:nvPr/>
        </p:nvSpPr>
        <p:spPr>
          <a:xfrm>
            <a:off x="10796822" y="486845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9" name="object 5149"/>
          <p:cNvSpPr/>
          <p:nvPr/>
        </p:nvSpPr>
        <p:spPr>
          <a:xfrm>
            <a:off x="10822059" y="4681509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5">
                <a:moveTo>
                  <a:pt x="0" y="0"/>
                </a:moveTo>
                <a:lnTo>
                  <a:pt x="34582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0" name="object 5150"/>
          <p:cNvSpPr/>
          <p:nvPr/>
        </p:nvSpPr>
        <p:spPr>
          <a:xfrm>
            <a:off x="10824867" y="4737590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21094" y="1414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1" name="object 5151"/>
          <p:cNvSpPr/>
          <p:nvPr/>
        </p:nvSpPr>
        <p:spPr>
          <a:xfrm>
            <a:off x="10807375" y="4725310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2933" y="141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2" name="object 5152"/>
          <p:cNvSpPr/>
          <p:nvPr/>
        </p:nvSpPr>
        <p:spPr>
          <a:xfrm>
            <a:off x="10799493" y="4866452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0" y="0"/>
                </a:moveTo>
                <a:lnTo>
                  <a:pt x="92938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3" name="object 5153"/>
          <p:cNvSpPr/>
          <p:nvPr/>
        </p:nvSpPr>
        <p:spPr>
          <a:xfrm>
            <a:off x="10856644" y="4688185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0" y="0"/>
                </a:moveTo>
                <a:lnTo>
                  <a:pt x="35788" y="13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4" name="object 5154"/>
          <p:cNvSpPr/>
          <p:nvPr/>
        </p:nvSpPr>
        <p:spPr>
          <a:xfrm>
            <a:off x="10850234" y="4736124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0" y="0"/>
                </a:moveTo>
                <a:lnTo>
                  <a:pt x="42062" y="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5" name="object 5155"/>
          <p:cNvSpPr/>
          <p:nvPr/>
        </p:nvSpPr>
        <p:spPr>
          <a:xfrm>
            <a:off x="10792811" y="4587769"/>
            <a:ext cx="6350" cy="260350"/>
          </a:xfrm>
          <a:custGeom>
            <a:avLst/>
            <a:gdLst/>
            <a:ahLst/>
            <a:cxnLst/>
            <a:rect l="l" t="t" r="r" b="b"/>
            <a:pathLst>
              <a:path w="6350" h="260350">
                <a:moveTo>
                  <a:pt x="1739" y="0"/>
                </a:moveTo>
                <a:lnTo>
                  <a:pt x="3073" y="193890"/>
                </a:lnTo>
                <a:lnTo>
                  <a:pt x="0" y="214325"/>
                </a:lnTo>
                <a:lnTo>
                  <a:pt x="533" y="245694"/>
                </a:lnTo>
                <a:lnTo>
                  <a:pt x="5740" y="260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6" name="object 5156"/>
          <p:cNvSpPr/>
          <p:nvPr/>
        </p:nvSpPr>
        <p:spPr>
          <a:xfrm>
            <a:off x="10796820" y="487045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7" name="object 5157"/>
          <p:cNvSpPr/>
          <p:nvPr/>
        </p:nvSpPr>
        <p:spPr>
          <a:xfrm>
            <a:off x="10892335" y="486845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8" name="object 5158"/>
          <p:cNvSpPr/>
          <p:nvPr/>
        </p:nvSpPr>
        <p:spPr>
          <a:xfrm>
            <a:off x="10892266" y="4739458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9" name="object 5159"/>
          <p:cNvSpPr/>
          <p:nvPr/>
        </p:nvSpPr>
        <p:spPr>
          <a:xfrm>
            <a:off x="10892320" y="4689387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0" name="object 5160"/>
          <p:cNvSpPr/>
          <p:nvPr/>
        </p:nvSpPr>
        <p:spPr>
          <a:xfrm>
            <a:off x="10893773" y="4509526"/>
            <a:ext cx="69215" cy="172085"/>
          </a:xfrm>
          <a:custGeom>
            <a:avLst/>
            <a:gdLst/>
            <a:ahLst/>
            <a:cxnLst/>
            <a:rect l="l" t="t" r="r" b="b"/>
            <a:pathLst>
              <a:path w="69215" h="172085">
                <a:moveTo>
                  <a:pt x="69164" y="171983"/>
                </a:moveTo>
                <a:lnTo>
                  <a:pt x="69164" y="412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1" name="object 5161"/>
          <p:cNvSpPr/>
          <p:nvPr/>
        </p:nvSpPr>
        <p:spPr>
          <a:xfrm>
            <a:off x="10892303" y="4455042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69164" y="58483"/>
                </a:moveTo>
                <a:lnTo>
                  <a:pt x="82245" y="50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2" name="object 5162"/>
          <p:cNvSpPr/>
          <p:nvPr/>
        </p:nvSpPr>
        <p:spPr>
          <a:xfrm>
            <a:off x="10973220" y="4367707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1333" y="924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3" name="object 5163"/>
          <p:cNvSpPr/>
          <p:nvPr/>
        </p:nvSpPr>
        <p:spPr>
          <a:xfrm>
            <a:off x="10967342" y="4496432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0" y="31381"/>
                </a:moveTo>
                <a:lnTo>
                  <a:pt x="15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4" name="object 5164"/>
          <p:cNvSpPr/>
          <p:nvPr/>
        </p:nvSpPr>
        <p:spPr>
          <a:xfrm>
            <a:off x="10979691" y="436703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5" name="object 5165"/>
          <p:cNvSpPr/>
          <p:nvPr/>
        </p:nvSpPr>
        <p:spPr>
          <a:xfrm>
            <a:off x="10979557" y="436249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6" name="object 5166"/>
          <p:cNvSpPr/>
          <p:nvPr/>
        </p:nvSpPr>
        <p:spPr>
          <a:xfrm>
            <a:off x="10800564" y="4496437"/>
            <a:ext cx="17145" cy="212725"/>
          </a:xfrm>
          <a:custGeom>
            <a:avLst/>
            <a:gdLst/>
            <a:ahLst/>
            <a:cxnLst/>
            <a:rect l="l" t="t" r="r" b="b"/>
            <a:pathLst>
              <a:path w="17145" h="212725">
                <a:moveTo>
                  <a:pt x="16954" y="179997"/>
                </a:moveTo>
                <a:lnTo>
                  <a:pt x="16954" y="31381"/>
                </a:lnTo>
                <a:lnTo>
                  <a:pt x="1600" y="0"/>
                </a:lnTo>
                <a:lnTo>
                  <a:pt x="0" y="212305"/>
                </a:lnTo>
                <a:lnTo>
                  <a:pt x="16954" y="1799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7" name="object 5167"/>
          <p:cNvSpPr/>
          <p:nvPr/>
        </p:nvSpPr>
        <p:spPr>
          <a:xfrm>
            <a:off x="10810307" y="4455042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13220" y="58483"/>
                </a:moveTo>
                <a:lnTo>
                  <a:pt x="0" y="5067"/>
                </a:lnTo>
                <a:lnTo>
                  <a:pt x="82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8" name="object 5168"/>
          <p:cNvSpPr/>
          <p:nvPr/>
        </p:nvSpPr>
        <p:spPr>
          <a:xfrm>
            <a:off x="10810308" y="4367707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0" y="92405"/>
                </a:moveTo>
                <a:lnTo>
                  <a:pt x="1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9" name="object 5169"/>
          <p:cNvSpPr/>
          <p:nvPr/>
        </p:nvSpPr>
        <p:spPr>
          <a:xfrm>
            <a:off x="10822059" y="4509519"/>
            <a:ext cx="69215" cy="172085"/>
          </a:xfrm>
          <a:custGeom>
            <a:avLst/>
            <a:gdLst/>
            <a:ahLst/>
            <a:cxnLst/>
            <a:rect l="l" t="t" r="r" b="b"/>
            <a:pathLst>
              <a:path w="69215" h="172085">
                <a:moveTo>
                  <a:pt x="69037" y="0"/>
                </a:moveTo>
                <a:lnTo>
                  <a:pt x="0" y="4140"/>
                </a:lnTo>
                <a:lnTo>
                  <a:pt x="0" y="17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0" name="object 5170"/>
          <p:cNvSpPr/>
          <p:nvPr/>
        </p:nvSpPr>
        <p:spPr>
          <a:xfrm>
            <a:off x="10795350" y="43670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1" name="object 5171"/>
          <p:cNvSpPr/>
          <p:nvPr/>
        </p:nvSpPr>
        <p:spPr>
          <a:xfrm>
            <a:off x="10795350" y="43625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2" name="object 5172"/>
          <p:cNvSpPr/>
          <p:nvPr/>
        </p:nvSpPr>
        <p:spPr>
          <a:xfrm>
            <a:off x="10784402" y="3750120"/>
            <a:ext cx="250825" cy="589915"/>
          </a:xfrm>
          <a:custGeom>
            <a:avLst/>
            <a:gdLst/>
            <a:ahLst/>
            <a:cxnLst/>
            <a:rect l="l" t="t" r="r" b="b"/>
            <a:pathLst>
              <a:path w="250825" h="589914">
                <a:moveTo>
                  <a:pt x="0" y="0"/>
                </a:moveTo>
                <a:lnTo>
                  <a:pt x="250507" y="0"/>
                </a:lnTo>
                <a:lnTo>
                  <a:pt x="250507" y="589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3" name="object 5173"/>
          <p:cNvSpPr/>
          <p:nvPr/>
        </p:nvSpPr>
        <p:spPr>
          <a:xfrm>
            <a:off x="10799360" y="4295867"/>
            <a:ext cx="186690" cy="10160"/>
          </a:xfrm>
          <a:custGeom>
            <a:avLst/>
            <a:gdLst/>
            <a:ahLst/>
            <a:cxnLst/>
            <a:rect l="l" t="t" r="r" b="b"/>
            <a:pathLst>
              <a:path w="186690" h="10160">
                <a:moveTo>
                  <a:pt x="0" y="0"/>
                </a:moveTo>
                <a:lnTo>
                  <a:pt x="89598" y="9613"/>
                </a:lnTo>
                <a:lnTo>
                  <a:pt x="186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4" name="object 5174"/>
          <p:cNvSpPr/>
          <p:nvPr/>
        </p:nvSpPr>
        <p:spPr>
          <a:xfrm>
            <a:off x="10800294" y="4291327"/>
            <a:ext cx="184785" cy="6350"/>
          </a:xfrm>
          <a:custGeom>
            <a:avLst/>
            <a:gdLst/>
            <a:ahLst/>
            <a:cxnLst/>
            <a:rect l="l" t="t" r="r" b="b"/>
            <a:pathLst>
              <a:path w="184784" h="6350">
                <a:moveTo>
                  <a:pt x="0" y="0"/>
                </a:moveTo>
                <a:lnTo>
                  <a:pt x="92532" y="6146"/>
                </a:lnTo>
                <a:lnTo>
                  <a:pt x="1842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5" name="object 5175"/>
          <p:cNvSpPr/>
          <p:nvPr/>
        </p:nvSpPr>
        <p:spPr>
          <a:xfrm>
            <a:off x="10985637" y="4281046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82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6" name="object 5176"/>
          <p:cNvSpPr/>
          <p:nvPr/>
        </p:nvSpPr>
        <p:spPr>
          <a:xfrm>
            <a:off x="10984569" y="3777764"/>
            <a:ext cx="7620" cy="513715"/>
          </a:xfrm>
          <a:custGeom>
            <a:avLst/>
            <a:gdLst/>
            <a:ahLst/>
            <a:cxnLst/>
            <a:rect l="l" t="t" r="r" b="b"/>
            <a:pathLst>
              <a:path w="7620" h="513714">
                <a:moveTo>
                  <a:pt x="0" y="513562"/>
                </a:moveTo>
                <a:lnTo>
                  <a:pt x="1739" y="480707"/>
                </a:lnTo>
                <a:lnTo>
                  <a:pt x="7073" y="466293"/>
                </a:lnTo>
                <a:lnTo>
                  <a:pt x="7480" y="434911"/>
                </a:lnTo>
                <a:lnTo>
                  <a:pt x="4406" y="414477"/>
                </a:lnTo>
                <a:lnTo>
                  <a:pt x="5740" y="22058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10800291" y="3775357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>
                <a:moveTo>
                  <a:pt x="0" y="0"/>
                </a:moveTo>
                <a:lnTo>
                  <a:pt x="179470" y="0"/>
                </a:lnTo>
              </a:path>
            </a:pathLst>
          </a:custGeom>
          <a:ln w="6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8" name="object 5178"/>
          <p:cNvSpPr/>
          <p:nvPr/>
        </p:nvSpPr>
        <p:spPr>
          <a:xfrm>
            <a:off x="10967341" y="4087028"/>
            <a:ext cx="17145" cy="32384"/>
          </a:xfrm>
          <a:custGeom>
            <a:avLst/>
            <a:gdLst/>
            <a:ahLst/>
            <a:cxnLst/>
            <a:rect l="l" t="t" r="r" b="b"/>
            <a:pathLst>
              <a:path w="17145" h="32385">
                <a:moveTo>
                  <a:pt x="17094" y="323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9" name="object 5179"/>
          <p:cNvSpPr/>
          <p:nvPr/>
        </p:nvSpPr>
        <p:spPr>
          <a:xfrm>
            <a:off x="10892565" y="4132023"/>
            <a:ext cx="88265" cy="18415"/>
          </a:xfrm>
          <a:custGeom>
            <a:avLst/>
            <a:gdLst/>
            <a:ahLst/>
            <a:cxnLst/>
            <a:rect l="l" t="t" r="r" b="b"/>
            <a:pathLst>
              <a:path w="88265" h="18414">
                <a:moveTo>
                  <a:pt x="88265" y="0"/>
                </a:moveTo>
                <a:lnTo>
                  <a:pt x="42189" y="14693"/>
                </a:lnTo>
                <a:lnTo>
                  <a:pt x="0" y="178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0" name="object 5180"/>
          <p:cNvSpPr/>
          <p:nvPr/>
        </p:nvSpPr>
        <p:spPr>
          <a:xfrm>
            <a:off x="10892566" y="4092097"/>
            <a:ext cx="70485" cy="8255"/>
          </a:xfrm>
          <a:custGeom>
            <a:avLst/>
            <a:gdLst/>
            <a:ahLst/>
            <a:cxnLst/>
            <a:rect l="l" t="t" r="r" b="b"/>
            <a:pathLst>
              <a:path w="70484" h="8254">
                <a:moveTo>
                  <a:pt x="70370" y="0"/>
                </a:moveTo>
                <a:lnTo>
                  <a:pt x="35648" y="6680"/>
                </a:lnTo>
                <a:lnTo>
                  <a:pt x="0" y="7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1" name="object 5181"/>
          <p:cNvSpPr/>
          <p:nvPr/>
        </p:nvSpPr>
        <p:spPr>
          <a:xfrm>
            <a:off x="10892425" y="4276906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93078" y="0"/>
                </a:moveTo>
                <a:lnTo>
                  <a:pt x="0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2" name="object 5182"/>
          <p:cNvSpPr/>
          <p:nvPr/>
        </p:nvSpPr>
        <p:spPr>
          <a:xfrm>
            <a:off x="10974554" y="4135764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0" y="141541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3" name="object 5183"/>
          <p:cNvSpPr/>
          <p:nvPr/>
        </p:nvSpPr>
        <p:spPr>
          <a:xfrm>
            <a:off x="10938901" y="4148177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0" y="141414"/>
                </a:moveTo>
                <a:lnTo>
                  <a:pt x="21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4" name="object 5184"/>
          <p:cNvSpPr/>
          <p:nvPr/>
        </p:nvSpPr>
        <p:spPr>
          <a:xfrm>
            <a:off x="10962936" y="4092094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5" h="40004">
                <a:moveTo>
                  <a:pt x="17894" y="399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5" name="object 5185"/>
          <p:cNvSpPr/>
          <p:nvPr/>
        </p:nvSpPr>
        <p:spPr>
          <a:xfrm>
            <a:off x="10985641" y="4279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0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6" name="object 5186"/>
          <p:cNvSpPr/>
          <p:nvPr/>
        </p:nvSpPr>
        <p:spPr>
          <a:xfrm>
            <a:off x="10978178" y="412934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65"/>
                </a:moveTo>
                <a:lnTo>
                  <a:pt x="673" y="3149"/>
                </a:lnTo>
                <a:lnTo>
                  <a:pt x="1219" y="2666"/>
                </a:lnTo>
                <a:lnTo>
                  <a:pt x="1498" y="2019"/>
                </a:lnTo>
                <a:lnTo>
                  <a:pt x="1790" y="1371"/>
                </a:lnTo>
                <a:lnTo>
                  <a:pt x="1790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7" name="object 5187"/>
          <p:cNvSpPr/>
          <p:nvPr/>
        </p:nvSpPr>
        <p:spPr>
          <a:xfrm>
            <a:off x="10982695" y="3906892"/>
            <a:ext cx="1905" cy="212725"/>
          </a:xfrm>
          <a:custGeom>
            <a:avLst/>
            <a:gdLst/>
            <a:ahLst/>
            <a:cxnLst/>
            <a:rect l="l" t="t" r="r" b="b"/>
            <a:pathLst>
              <a:path w="1904" h="212725">
                <a:moveTo>
                  <a:pt x="1739" y="2124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8" name="object 5188"/>
          <p:cNvSpPr/>
          <p:nvPr/>
        </p:nvSpPr>
        <p:spPr>
          <a:xfrm>
            <a:off x="10967342" y="3938407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148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9" name="object 5189"/>
          <p:cNvSpPr/>
          <p:nvPr/>
        </p:nvSpPr>
        <p:spPr>
          <a:xfrm>
            <a:off x="10802697" y="411781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0" y="584"/>
                </a:lnTo>
                <a:lnTo>
                  <a:pt x="406" y="1092"/>
                </a:lnTo>
                <a:lnTo>
                  <a:pt x="977" y="1219"/>
                </a:lnTo>
                <a:lnTo>
                  <a:pt x="1549" y="1358"/>
                </a:lnTo>
                <a:lnTo>
                  <a:pt x="2133" y="1079"/>
                </a:lnTo>
                <a:lnTo>
                  <a:pt x="2400" y="5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0" name="object 5190"/>
          <p:cNvSpPr/>
          <p:nvPr/>
        </p:nvSpPr>
        <p:spPr>
          <a:xfrm>
            <a:off x="10804891" y="412934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71" y="2667"/>
                </a:lnTo>
                <a:lnTo>
                  <a:pt x="1117" y="3149"/>
                </a:lnTo>
                <a:lnTo>
                  <a:pt x="1790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1" name="object 5191"/>
          <p:cNvSpPr/>
          <p:nvPr/>
        </p:nvSpPr>
        <p:spPr>
          <a:xfrm>
            <a:off x="10806703" y="4132825"/>
            <a:ext cx="43815" cy="13970"/>
          </a:xfrm>
          <a:custGeom>
            <a:avLst/>
            <a:gdLst/>
            <a:ahLst/>
            <a:cxnLst/>
            <a:rect l="l" t="t" r="r" b="b"/>
            <a:pathLst>
              <a:path w="43815" h="13970">
                <a:moveTo>
                  <a:pt x="0" y="0"/>
                </a:moveTo>
                <a:lnTo>
                  <a:pt x="43535" y="13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2" name="object 5192"/>
          <p:cNvSpPr/>
          <p:nvPr/>
        </p:nvSpPr>
        <p:spPr>
          <a:xfrm>
            <a:off x="10805235" y="4092097"/>
            <a:ext cx="17145" cy="37465"/>
          </a:xfrm>
          <a:custGeom>
            <a:avLst/>
            <a:gdLst/>
            <a:ahLst/>
            <a:cxnLst/>
            <a:rect l="l" t="t" r="r" b="b"/>
            <a:pathLst>
              <a:path w="17145" h="37464">
                <a:moveTo>
                  <a:pt x="0" y="37388"/>
                </a:moveTo>
                <a:lnTo>
                  <a:pt x="16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3" name="object 5193"/>
          <p:cNvSpPr/>
          <p:nvPr/>
        </p:nvSpPr>
        <p:spPr>
          <a:xfrm>
            <a:off x="10794551" y="3777898"/>
            <a:ext cx="1270" cy="220979"/>
          </a:xfrm>
          <a:custGeom>
            <a:avLst/>
            <a:gdLst/>
            <a:ahLst/>
            <a:cxnLst/>
            <a:rect l="l" t="t" r="r" b="b"/>
            <a:pathLst>
              <a:path w="1270" h="220979">
                <a:moveTo>
                  <a:pt x="0" y="220459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4" name="object 5194"/>
          <p:cNvSpPr/>
          <p:nvPr/>
        </p:nvSpPr>
        <p:spPr>
          <a:xfrm>
            <a:off x="10798554" y="4258472"/>
            <a:ext cx="1905" cy="33020"/>
          </a:xfrm>
          <a:custGeom>
            <a:avLst/>
            <a:gdLst/>
            <a:ahLst/>
            <a:cxnLst/>
            <a:rect l="l" t="t" r="r" b="b"/>
            <a:pathLst>
              <a:path w="1904" h="33020">
                <a:moveTo>
                  <a:pt x="1739" y="328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5" name="object 5195"/>
          <p:cNvSpPr/>
          <p:nvPr/>
        </p:nvSpPr>
        <p:spPr>
          <a:xfrm>
            <a:off x="10796822" y="42790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006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6" name="object 5196"/>
          <p:cNvSpPr/>
          <p:nvPr/>
        </p:nvSpPr>
        <p:spPr>
          <a:xfrm>
            <a:off x="10822059" y="4092097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5">
                <a:moveTo>
                  <a:pt x="0" y="0"/>
                </a:moveTo>
                <a:lnTo>
                  <a:pt x="34582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7" name="object 5197"/>
          <p:cNvSpPr/>
          <p:nvPr/>
        </p:nvSpPr>
        <p:spPr>
          <a:xfrm>
            <a:off x="10824867" y="4148177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21094" y="1414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8" name="object 5198"/>
          <p:cNvSpPr/>
          <p:nvPr/>
        </p:nvSpPr>
        <p:spPr>
          <a:xfrm>
            <a:off x="10807375" y="4135764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2933" y="141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9" name="object 5199"/>
          <p:cNvSpPr/>
          <p:nvPr/>
        </p:nvSpPr>
        <p:spPr>
          <a:xfrm>
            <a:off x="10799493" y="4276906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0" y="0"/>
                </a:moveTo>
                <a:lnTo>
                  <a:pt x="92938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0" name="object 5200"/>
          <p:cNvSpPr/>
          <p:nvPr/>
        </p:nvSpPr>
        <p:spPr>
          <a:xfrm>
            <a:off x="10856644" y="4098773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0" y="0"/>
                </a:moveTo>
                <a:lnTo>
                  <a:pt x="35788" y="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1" name="object 5201"/>
          <p:cNvSpPr/>
          <p:nvPr/>
        </p:nvSpPr>
        <p:spPr>
          <a:xfrm>
            <a:off x="10850234" y="4146711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0" y="0"/>
                </a:moveTo>
                <a:lnTo>
                  <a:pt x="42062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2" name="object 5202"/>
          <p:cNvSpPr/>
          <p:nvPr/>
        </p:nvSpPr>
        <p:spPr>
          <a:xfrm>
            <a:off x="10792811" y="3998357"/>
            <a:ext cx="6350" cy="260350"/>
          </a:xfrm>
          <a:custGeom>
            <a:avLst/>
            <a:gdLst/>
            <a:ahLst/>
            <a:cxnLst/>
            <a:rect l="l" t="t" r="r" b="b"/>
            <a:pathLst>
              <a:path w="6350" h="260350">
                <a:moveTo>
                  <a:pt x="1739" y="0"/>
                </a:moveTo>
                <a:lnTo>
                  <a:pt x="3073" y="193890"/>
                </a:lnTo>
                <a:lnTo>
                  <a:pt x="0" y="214325"/>
                </a:lnTo>
                <a:lnTo>
                  <a:pt x="533" y="245694"/>
                </a:lnTo>
                <a:lnTo>
                  <a:pt x="5740" y="260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3" name="object 5203"/>
          <p:cNvSpPr/>
          <p:nvPr/>
        </p:nvSpPr>
        <p:spPr>
          <a:xfrm>
            <a:off x="10796820" y="4281046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4" name="object 5204"/>
          <p:cNvSpPr/>
          <p:nvPr/>
        </p:nvSpPr>
        <p:spPr>
          <a:xfrm>
            <a:off x="10892335" y="4279041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5" name="object 5205"/>
          <p:cNvSpPr/>
          <p:nvPr/>
        </p:nvSpPr>
        <p:spPr>
          <a:xfrm>
            <a:off x="10892266" y="414991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10892320" y="4099974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7" name="object 5207"/>
          <p:cNvSpPr/>
          <p:nvPr/>
        </p:nvSpPr>
        <p:spPr>
          <a:xfrm>
            <a:off x="10893773" y="3920101"/>
            <a:ext cx="69215" cy="172085"/>
          </a:xfrm>
          <a:custGeom>
            <a:avLst/>
            <a:gdLst/>
            <a:ahLst/>
            <a:cxnLst/>
            <a:rect l="l" t="t" r="r" b="b"/>
            <a:pathLst>
              <a:path w="69215" h="172085">
                <a:moveTo>
                  <a:pt x="69164" y="171996"/>
                </a:moveTo>
                <a:lnTo>
                  <a:pt x="69164" y="41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8" name="object 5208"/>
          <p:cNvSpPr/>
          <p:nvPr/>
        </p:nvSpPr>
        <p:spPr>
          <a:xfrm>
            <a:off x="10892303" y="3865490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69164" y="58623"/>
                </a:moveTo>
                <a:lnTo>
                  <a:pt x="82245" y="520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9" name="object 5209"/>
          <p:cNvSpPr/>
          <p:nvPr/>
        </p:nvSpPr>
        <p:spPr>
          <a:xfrm>
            <a:off x="10973220" y="3778167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1333" y="92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0" name="object 5210"/>
          <p:cNvSpPr/>
          <p:nvPr/>
        </p:nvSpPr>
        <p:spPr>
          <a:xfrm>
            <a:off x="10967342" y="3906892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0" y="31508"/>
                </a:moveTo>
                <a:lnTo>
                  <a:pt x="15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1" name="object 5211"/>
          <p:cNvSpPr/>
          <p:nvPr/>
        </p:nvSpPr>
        <p:spPr>
          <a:xfrm>
            <a:off x="10979691" y="37776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2" name="object 5212"/>
          <p:cNvSpPr/>
          <p:nvPr/>
        </p:nvSpPr>
        <p:spPr>
          <a:xfrm>
            <a:off x="10979557" y="377295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3" name="object 5213"/>
          <p:cNvSpPr/>
          <p:nvPr/>
        </p:nvSpPr>
        <p:spPr>
          <a:xfrm>
            <a:off x="10800564" y="3906885"/>
            <a:ext cx="17145" cy="212725"/>
          </a:xfrm>
          <a:custGeom>
            <a:avLst/>
            <a:gdLst/>
            <a:ahLst/>
            <a:cxnLst/>
            <a:rect l="l" t="t" r="r" b="b"/>
            <a:pathLst>
              <a:path w="17145" h="212725">
                <a:moveTo>
                  <a:pt x="16954" y="180136"/>
                </a:moveTo>
                <a:lnTo>
                  <a:pt x="16954" y="31521"/>
                </a:lnTo>
                <a:lnTo>
                  <a:pt x="1600" y="0"/>
                </a:lnTo>
                <a:lnTo>
                  <a:pt x="0" y="212445"/>
                </a:lnTo>
                <a:lnTo>
                  <a:pt x="16954" y="180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4" name="object 5214"/>
          <p:cNvSpPr/>
          <p:nvPr/>
        </p:nvSpPr>
        <p:spPr>
          <a:xfrm>
            <a:off x="10810307" y="3865490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13220" y="58623"/>
                </a:moveTo>
                <a:lnTo>
                  <a:pt x="0" y="5206"/>
                </a:lnTo>
                <a:lnTo>
                  <a:pt x="82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5" name="object 5215"/>
          <p:cNvSpPr/>
          <p:nvPr/>
        </p:nvSpPr>
        <p:spPr>
          <a:xfrm>
            <a:off x="10810308" y="3778167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0" y="92532"/>
                </a:moveTo>
                <a:lnTo>
                  <a:pt x="1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10822059" y="3920107"/>
            <a:ext cx="69215" cy="172085"/>
          </a:xfrm>
          <a:custGeom>
            <a:avLst/>
            <a:gdLst/>
            <a:ahLst/>
            <a:cxnLst/>
            <a:rect l="l" t="t" r="r" b="b"/>
            <a:pathLst>
              <a:path w="69215" h="172085">
                <a:moveTo>
                  <a:pt x="69037" y="0"/>
                </a:moveTo>
                <a:lnTo>
                  <a:pt x="0" y="4140"/>
                </a:lnTo>
                <a:lnTo>
                  <a:pt x="0" y="1719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7" name="object 5217"/>
          <p:cNvSpPr/>
          <p:nvPr/>
        </p:nvSpPr>
        <p:spPr>
          <a:xfrm>
            <a:off x="10795350" y="377762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8" name="object 5218"/>
          <p:cNvSpPr/>
          <p:nvPr/>
        </p:nvSpPr>
        <p:spPr>
          <a:xfrm>
            <a:off x="10795350" y="37729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9" name="object 5219"/>
          <p:cNvSpPr/>
          <p:nvPr/>
        </p:nvSpPr>
        <p:spPr>
          <a:xfrm>
            <a:off x="10784402" y="3160574"/>
            <a:ext cx="250825" cy="589915"/>
          </a:xfrm>
          <a:custGeom>
            <a:avLst/>
            <a:gdLst/>
            <a:ahLst/>
            <a:cxnLst/>
            <a:rect l="l" t="t" r="r" b="b"/>
            <a:pathLst>
              <a:path w="250825" h="589914">
                <a:moveTo>
                  <a:pt x="0" y="0"/>
                </a:moveTo>
                <a:lnTo>
                  <a:pt x="250507" y="0"/>
                </a:lnTo>
                <a:lnTo>
                  <a:pt x="250507" y="5895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0" name="object 5220"/>
          <p:cNvSpPr/>
          <p:nvPr/>
        </p:nvSpPr>
        <p:spPr>
          <a:xfrm>
            <a:off x="10799360" y="3706321"/>
            <a:ext cx="186690" cy="10160"/>
          </a:xfrm>
          <a:custGeom>
            <a:avLst/>
            <a:gdLst/>
            <a:ahLst/>
            <a:cxnLst/>
            <a:rect l="l" t="t" r="r" b="b"/>
            <a:pathLst>
              <a:path w="186690" h="10160">
                <a:moveTo>
                  <a:pt x="0" y="0"/>
                </a:moveTo>
                <a:lnTo>
                  <a:pt x="89598" y="9613"/>
                </a:lnTo>
                <a:lnTo>
                  <a:pt x="186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1" name="object 5221"/>
          <p:cNvSpPr/>
          <p:nvPr/>
        </p:nvSpPr>
        <p:spPr>
          <a:xfrm>
            <a:off x="10800294" y="3701915"/>
            <a:ext cx="184785" cy="6350"/>
          </a:xfrm>
          <a:custGeom>
            <a:avLst/>
            <a:gdLst/>
            <a:ahLst/>
            <a:cxnLst/>
            <a:rect l="l" t="t" r="r" b="b"/>
            <a:pathLst>
              <a:path w="184784" h="6350">
                <a:moveTo>
                  <a:pt x="0" y="0"/>
                </a:moveTo>
                <a:lnTo>
                  <a:pt x="92532" y="6146"/>
                </a:lnTo>
                <a:lnTo>
                  <a:pt x="1842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2" name="object 5222"/>
          <p:cNvSpPr/>
          <p:nvPr/>
        </p:nvSpPr>
        <p:spPr>
          <a:xfrm>
            <a:off x="10985637" y="369150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0" y="1482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3" name="object 5223"/>
          <p:cNvSpPr/>
          <p:nvPr/>
        </p:nvSpPr>
        <p:spPr>
          <a:xfrm>
            <a:off x="10984569" y="3188352"/>
            <a:ext cx="7620" cy="513715"/>
          </a:xfrm>
          <a:custGeom>
            <a:avLst/>
            <a:gdLst/>
            <a:ahLst/>
            <a:cxnLst/>
            <a:rect l="l" t="t" r="r" b="b"/>
            <a:pathLst>
              <a:path w="7620" h="513714">
                <a:moveTo>
                  <a:pt x="0" y="513562"/>
                </a:moveTo>
                <a:lnTo>
                  <a:pt x="1739" y="480580"/>
                </a:lnTo>
                <a:lnTo>
                  <a:pt x="7073" y="466293"/>
                </a:lnTo>
                <a:lnTo>
                  <a:pt x="7480" y="434911"/>
                </a:lnTo>
                <a:lnTo>
                  <a:pt x="4406" y="414350"/>
                </a:lnTo>
                <a:lnTo>
                  <a:pt x="5740" y="22058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4" name="object 5224"/>
          <p:cNvSpPr/>
          <p:nvPr/>
        </p:nvSpPr>
        <p:spPr>
          <a:xfrm>
            <a:off x="10800291" y="3185878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>
                <a:moveTo>
                  <a:pt x="0" y="0"/>
                </a:moveTo>
                <a:lnTo>
                  <a:pt x="179470" y="0"/>
                </a:lnTo>
              </a:path>
            </a:pathLst>
          </a:custGeom>
          <a:ln w="6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5" name="object 5225"/>
          <p:cNvSpPr/>
          <p:nvPr/>
        </p:nvSpPr>
        <p:spPr>
          <a:xfrm>
            <a:off x="10967341" y="3497603"/>
            <a:ext cx="17145" cy="32384"/>
          </a:xfrm>
          <a:custGeom>
            <a:avLst/>
            <a:gdLst/>
            <a:ahLst/>
            <a:cxnLst/>
            <a:rect l="l" t="t" r="r" b="b"/>
            <a:pathLst>
              <a:path w="17145" h="32385">
                <a:moveTo>
                  <a:pt x="17094" y="32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6" name="object 5226"/>
          <p:cNvSpPr/>
          <p:nvPr/>
        </p:nvSpPr>
        <p:spPr>
          <a:xfrm>
            <a:off x="10892565" y="3542477"/>
            <a:ext cx="88265" cy="18415"/>
          </a:xfrm>
          <a:custGeom>
            <a:avLst/>
            <a:gdLst/>
            <a:ahLst/>
            <a:cxnLst/>
            <a:rect l="l" t="t" r="r" b="b"/>
            <a:pathLst>
              <a:path w="88265" h="18414">
                <a:moveTo>
                  <a:pt x="88265" y="0"/>
                </a:moveTo>
                <a:lnTo>
                  <a:pt x="42189" y="14820"/>
                </a:lnTo>
                <a:lnTo>
                  <a:pt x="0" y="180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7" name="object 5227"/>
          <p:cNvSpPr/>
          <p:nvPr/>
        </p:nvSpPr>
        <p:spPr>
          <a:xfrm>
            <a:off x="10892566" y="3502684"/>
            <a:ext cx="70485" cy="8255"/>
          </a:xfrm>
          <a:custGeom>
            <a:avLst/>
            <a:gdLst/>
            <a:ahLst/>
            <a:cxnLst/>
            <a:rect l="l" t="t" r="r" b="b"/>
            <a:pathLst>
              <a:path w="70484" h="8254">
                <a:moveTo>
                  <a:pt x="70370" y="0"/>
                </a:moveTo>
                <a:lnTo>
                  <a:pt x="35648" y="6680"/>
                </a:lnTo>
                <a:lnTo>
                  <a:pt x="0" y="78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8" name="object 5228"/>
          <p:cNvSpPr/>
          <p:nvPr/>
        </p:nvSpPr>
        <p:spPr>
          <a:xfrm>
            <a:off x="10892425" y="3687493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93078" y="0"/>
                </a:moveTo>
                <a:lnTo>
                  <a:pt x="0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9" name="object 5229"/>
          <p:cNvSpPr/>
          <p:nvPr/>
        </p:nvSpPr>
        <p:spPr>
          <a:xfrm>
            <a:off x="10974554" y="3546352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0" y="141541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0" name="object 5230"/>
          <p:cNvSpPr/>
          <p:nvPr/>
        </p:nvSpPr>
        <p:spPr>
          <a:xfrm>
            <a:off x="10938901" y="3558637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0" y="141541"/>
                </a:moveTo>
                <a:lnTo>
                  <a:pt x="21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1" name="object 5231"/>
          <p:cNvSpPr/>
          <p:nvPr/>
        </p:nvSpPr>
        <p:spPr>
          <a:xfrm>
            <a:off x="10962936" y="3502687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5" h="40004">
                <a:moveTo>
                  <a:pt x="17894" y="397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2" name="object 5232"/>
          <p:cNvSpPr/>
          <p:nvPr/>
        </p:nvSpPr>
        <p:spPr>
          <a:xfrm>
            <a:off x="10985641" y="36896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400" y="1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3" name="object 5233"/>
          <p:cNvSpPr/>
          <p:nvPr/>
        </p:nvSpPr>
        <p:spPr>
          <a:xfrm>
            <a:off x="10978178" y="353992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0" y="3365"/>
                </a:moveTo>
                <a:lnTo>
                  <a:pt x="673" y="3149"/>
                </a:lnTo>
                <a:lnTo>
                  <a:pt x="1219" y="2666"/>
                </a:lnTo>
                <a:lnTo>
                  <a:pt x="1498" y="2019"/>
                </a:lnTo>
                <a:lnTo>
                  <a:pt x="1790" y="1371"/>
                </a:lnTo>
                <a:lnTo>
                  <a:pt x="1790" y="647"/>
                </a:lnTo>
                <a:lnTo>
                  <a:pt x="14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4" name="object 5234"/>
          <p:cNvSpPr/>
          <p:nvPr/>
        </p:nvSpPr>
        <p:spPr>
          <a:xfrm>
            <a:off x="10982695" y="3317480"/>
            <a:ext cx="1905" cy="212725"/>
          </a:xfrm>
          <a:custGeom>
            <a:avLst/>
            <a:gdLst/>
            <a:ahLst/>
            <a:cxnLst/>
            <a:rect l="l" t="t" r="r" b="b"/>
            <a:pathLst>
              <a:path w="1904" h="212725">
                <a:moveTo>
                  <a:pt x="1739" y="2124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5" name="object 5235"/>
          <p:cNvSpPr/>
          <p:nvPr/>
        </p:nvSpPr>
        <p:spPr>
          <a:xfrm>
            <a:off x="10967342" y="3348854"/>
            <a:ext cx="0" cy="149225"/>
          </a:xfrm>
          <a:custGeom>
            <a:avLst/>
            <a:gdLst/>
            <a:ahLst/>
            <a:cxnLst/>
            <a:rect l="l" t="t" r="r" b="b"/>
            <a:pathLst>
              <a:path h="149225">
                <a:moveTo>
                  <a:pt x="0" y="148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6" name="object 5236"/>
          <p:cNvSpPr/>
          <p:nvPr/>
        </p:nvSpPr>
        <p:spPr>
          <a:xfrm>
            <a:off x="10802697" y="352839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0" y="584"/>
                </a:lnTo>
                <a:lnTo>
                  <a:pt x="406" y="1092"/>
                </a:lnTo>
                <a:lnTo>
                  <a:pt x="977" y="1219"/>
                </a:lnTo>
                <a:lnTo>
                  <a:pt x="1549" y="1358"/>
                </a:lnTo>
                <a:lnTo>
                  <a:pt x="2133" y="1092"/>
                </a:lnTo>
                <a:lnTo>
                  <a:pt x="2400" y="5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7" name="object 5237"/>
          <p:cNvSpPr/>
          <p:nvPr/>
        </p:nvSpPr>
        <p:spPr>
          <a:xfrm>
            <a:off x="10804891" y="353992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10">
                <a:moveTo>
                  <a:pt x="292" y="0"/>
                </a:moveTo>
                <a:lnTo>
                  <a:pt x="0" y="647"/>
                </a:lnTo>
                <a:lnTo>
                  <a:pt x="0" y="1371"/>
                </a:lnTo>
                <a:lnTo>
                  <a:pt x="292" y="2019"/>
                </a:lnTo>
                <a:lnTo>
                  <a:pt x="571" y="2667"/>
                </a:lnTo>
                <a:lnTo>
                  <a:pt x="1117" y="3149"/>
                </a:lnTo>
                <a:lnTo>
                  <a:pt x="1790" y="33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8" name="object 5238"/>
          <p:cNvSpPr/>
          <p:nvPr/>
        </p:nvSpPr>
        <p:spPr>
          <a:xfrm>
            <a:off x="10806703" y="3543278"/>
            <a:ext cx="43815" cy="14604"/>
          </a:xfrm>
          <a:custGeom>
            <a:avLst/>
            <a:gdLst/>
            <a:ahLst/>
            <a:cxnLst/>
            <a:rect l="l" t="t" r="r" b="b"/>
            <a:pathLst>
              <a:path w="43815" h="14604">
                <a:moveTo>
                  <a:pt x="0" y="0"/>
                </a:moveTo>
                <a:lnTo>
                  <a:pt x="43535" y="14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9" name="object 5239"/>
          <p:cNvSpPr/>
          <p:nvPr/>
        </p:nvSpPr>
        <p:spPr>
          <a:xfrm>
            <a:off x="10805235" y="3502679"/>
            <a:ext cx="17145" cy="37465"/>
          </a:xfrm>
          <a:custGeom>
            <a:avLst/>
            <a:gdLst/>
            <a:ahLst/>
            <a:cxnLst/>
            <a:rect l="l" t="t" r="r" b="b"/>
            <a:pathLst>
              <a:path w="17145" h="37464">
                <a:moveTo>
                  <a:pt x="0" y="37261"/>
                </a:moveTo>
                <a:lnTo>
                  <a:pt x="16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0" name="object 5240"/>
          <p:cNvSpPr/>
          <p:nvPr/>
        </p:nvSpPr>
        <p:spPr>
          <a:xfrm>
            <a:off x="10794551" y="3188484"/>
            <a:ext cx="1270" cy="220979"/>
          </a:xfrm>
          <a:custGeom>
            <a:avLst/>
            <a:gdLst/>
            <a:ahLst/>
            <a:cxnLst/>
            <a:rect l="l" t="t" r="r" b="b"/>
            <a:pathLst>
              <a:path w="1270" h="220979">
                <a:moveTo>
                  <a:pt x="0" y="220459"/>
                </a:move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1" name="object 5241"/>
          <p:cNvSpPr/>
          <p:nvPr/>
        </p:nvSpPr>
        <p:spPr>
          <a:xfrm>
            <a:off x="10798554" y="3668933"/>
            <a:ext cx="1905" cy="33020"/>
          </a:xfrm>
          <a:custGeom>
            <a:avLst/>
            <a:gdLst/>
            <a:ahLst/>
            <a:cxnLst/>
            <a:rect l="l" t="t" r="r" b="b"/>
            <a:pathLst>
              <a:path w="1904" h="33020">
                <a:moveTo>
                  <a:pt x="1739" y="329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2" name="object 5242"/>
          <p:cNvSpPr/>
          <p:nvPr/>
        </p:nvSpPr>
        <p:spPr>
          <a:xfrm>
            <a:off x="10796822" y="36896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1866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3" name="object 5243"/>
          <p:cNvSpPr/>
          <p:nvPr/>
        </p:nvSpPr>
        <p:spPr>
          <a:xfrm>
            <a:off x="10822059" y="3502684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5">
                <a:moveTo>
                  <a:pt x="0" y="0"/>
                </a:moveTo>
                <a:lnTo>
                  <a:pt x="34582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4" name="object 5244"/>
          <p:cNvSpPr/>
          <p:nvPr/>
        </p:nvSpPr>
        <p:spPr>
          <a:xfrm>
            <a:off x="10824867" y="3558637"/>
            <a:ext cx="21590" cy="141605"/>
          </a:xfrm>
          <a:custGeom>
            <a:avLst/>
            <a:gdLst/>
            <a:ahLst/>
            <a:cxnLst/>
            <a:rect l="l" t="t" r="r" b="b"/>
            <a:pathLst>
              <a:path w="21590" h="141604">
                <a:moveTo>
                  <a:pt x="21094" y="141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5" name="object 5245"/>
          <p:cNvSpPr/>
          <p:nvPr/>
        </p:nvSpPr>
        <p:spPr>
          <a:xfrm>
            <a:off x="10807375" y="3546352"/>
            <a:ext cx="3175" cy="141605"/>
          </a:xfrm>
          <a:custGeom>
            <a:avLst/>
            <a:gdLst/>
            <a:ahLst/>
            <a:cxnLst/>
            <a:rect l="l" t="t" r="r" b="b"/>
            <a:pathLst>
              <a:path w="3175" h="141604">
                <a:moveTo>
                  <a:pt x="2933" y="1415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6" name="object 5246"/>
          <p:cNvSpPr/>
          <p:nvPr/>
        </p:nvSpPr>
        <p:spPr>
          <a:xfrm>
            <a:off x="10799493" y="3687493"/>
            <a:ext cx="93345" cy="2540"/>
          </a:xfrm>
          <a:custGeom>
            <a:avLst/>
            <a:gdLst/>
            <a:ahLst/>
            <a:cxnLst/>
            <a:rect l="l" t="t" r="r" b="b"/>
            <a:pathLst>
              <a:path w="93345" h="2539">
                <a:moveTo>
                  <a:pt x="0" y="0"/>
                </a:moveTo>
                <a:lnTo>
                  <a:pt x="92938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7" name="object 5247"/>
          <p:cNvSpPr/>
          <p:nvPr/>
        </p:nvSpPr>
        <p:spPr>
          <a:xfrm>
            <a:off x="10856644" y="3509360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0" y="0"/>
                </a:moveTo>
                <a:lnTo>
                  <a:pt x="35788" y="1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8" name="object 5248"/>
          <p:cNvSpPr/>
          <p:nvPr/>
        </p:nvSpPr>
        <p:spPr>
          <a:xfrm>
            <a:off x="10850234" y="3557299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0" y="0"/>
                </a:moveTo>
                <a:lnTo>
                  <a:pt x="42062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9" name="object 5249"/>
          <p:cNvSpPr/>
          <p:nvPr/>
        </p:nvSpPr>
        <p:spPr>
          <a:xfrm>
            <a:off x="10792811" y="3408944"/>
            <a:ext cx="6350" cy="260350"/>
          </a:xfrm>
          <a:custGeom>
            <a:avLst/>
            <a:gdLst/>
            <a:ahLst/>
            <a:cxnLst/>
            <a:rect l="l" t="t" r="r" b="b"/>
            <a:pathLst>
              <a:path w="6350" h="260350">
                <a:moveTo>
                  <a:pt x="1739" y="0"/>
                </a:moveTo>
                <a:lnTo>
                  <a:pt x="3073" y="193751"/>
                </a:lnTo>
                <a:lnTo>
                  <a:pt x="0" y="214325"/>
                </a:lnTo>
                <a:lnTo>
                  <a:pt x="533" y="245694"/>
                </a:lnTo>
                <a:lnTo>
                  <a:pt x="5740" y="2599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0" name="object 5250"/>
          <p:cNvSpPr/>
          <p:nvPr/>
        </p:nvSpPr>
        <p:spPr>
          <a:xfrm>
            <a:off x="10796820" y="3691500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40" y="14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10892335" y="3689629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2" name="object 5252"/>
          <p:cNvSpPr/>
          <p:nvPr/>
        </p:nvSpPr>
        <p:spPr>
          <a:xfrm>
            <a:off x="10892266" y="3560499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3" name="object 5253"/>
          <p:cNvSpPr/>
          <p:nvPr/>
        </p:nvSpPr>
        <p:spPr>
          <a:xfrm>
            <a:off x="10892320" y="3510562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4" name="object 5254"/>
          <p:cNvSpPr/>
          <p:nvPr/>
        </p:nvSpPr>
        <p:spPr>
          <a:xfrm>
            <a:off x="10893773" y="3330561"/>
            <a:ext cx="69215" cy="172720"/>
          </a:xfrm>
          <a:custGeom>
            <a:avLst/>
            <a:gdLst/>
            <a:ahLst/>
            <a:cxnLst/>
            <a:rect l="l" t="t" r="r" b="b"/>
            <a:pathLst>
              <a:path w="69215" h="172720">
                <a:moveTo>
                  <a:pt x="69164" y="172123"/>
                </a:moveTo>
                <a:lnTo>
                  <a:pt x="69164" y="414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5" name="object 5255"/>
          <p:cNvSpPr/>
          <p:nvPr/>
        </p:nvSpPr>
        <p:spPr>
          <a:xfrm>
            <a:off x="10892303" y="3276076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69164" y="58623"/>
                </a:moveTo>
                <a:lnTo>
                  <a:pt x="82245" y="520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6" name="object 5256"/>
          <p:cNvSpPr/>
          <p:nvPr/>
        </p:nvSpPr>
        <p:spPr>
          <a:xfrm>
            <a:off x="10973220" y="3188755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1333" y="92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7" name="object 5257"/>
          <p:cNvSpPr/>
          <p:nvPr/>
        </p:nvSpPr>
        <p:spPr>
          <a:xfrm>
            <a:off x="10967342" y="3317473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0" y="31381"/>
                </a:moveTo>
                <a:lnTo>
                  <a:pt x="15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8" name="object 5258"/>
          <p:cNvSpPr/>
          <p:nvPr/>
        </p:nvSpPr>
        <p:spPr>
          <a:xfrm>
            <a:off x="10979691" y="318821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9" name="object 5259"/>
          <p:cNvSpPr/>
          <p:nvPr/>
        </p:nvSpPr>
        <p:spPr>
          <a:xfrm>
            <a:off x="10979557" y="318353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76" y="4749"/>
                </a:moveTo>
                <a:lnTo>
                  <a:pt x="4813" y="2108"/>
                </a:lnTo>
                <a:lnTo>
                  <a:pt x="2641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0" name="object 5260"/>
          <p:cNvSpPr/>
          <p:nvPr/>
        </p:nvSpPr>
        <p:spPr>
          <a:xfrm>
            <a:off x="10800564" y="3317472"/>
            <a:ext cx="17145" cy="212725"/>
          </a:xfrm>
          <a:custGeom>
            <a:avLst/>
            <a:gdLst/>
            <a:ahLst/>
            <a:cxnLst/>
            <a:rect l="l" t="t" r="r" b="b"/>
            <a:pathLst>
              <a:path w="17145" h="212725">
                <a:moveTo>
                  <a:pt x="16954" y="180136"/>
                </a:moveTo>
                <a:lnTo>
                  <a:pt x="16954" y="31381"/>
                </a:lnTo>
                <a:lnTo>
                  <a:pt x="1600" y="0"/>
                </a:lnTo>
                <a:lnTo>
                  <a:pt x="0" y="212458"/>
                </a:lnTo>
                <a:lnTo>
                  <a:pt x="16954" y="180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1" name="object 5261"/>
          <p:cNvSpPr/>
          <p:nvPr/>
        </p:nvSpPr>
        <p:spPr>
          <a:xfrm>
            <a:off x="10810307" y="3276076"/>
            <a:ext cx="82550" cy="59055"/>
          </a:xfrm>
          <a:custGeom>
            <a:avLst/>
            <a:gdLst/>
            <a:ahLst/>
            <a:cxnLst/>
            <a:rect l="l" t="t" r="r" b="b"/>
            <a:pathLst>
              <a:path w="82550" h="59054">
                <a:moveTo>
                  <a:pt x="13220" y="58623"/>
                </a:moveTo>
                <a:lnTo>
                  <a:pt x="0" y="5206"/>
                </a:lnTo>
                <a:lnTo>
                  <a:pt x="822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2" name="object 5262"/>
          <p:cNvSpPr/>
          <p:nvPr/>
        </p:nvSpPr>
        <p:spPr>
          <a:xfrm>
            <a:off x="10810308" y="3188755"/>
            <a:ext cx="1905" cy="92710"/>
          </a:xfrm>
          <a:custGeom>
            <a:avLst/>
            <a:gdLst/>
            <a:ahLst/>
            <a:cxnLst/>
            <a:rect l="l" t="t" r="r" b="b"/>
            <a:pathLst>
              <a:path w="1904" h="92710">
                <a:moveTo>
                  <a:pt x="0" y="92532"/>
                </a:moveTo>
                <a:lnTo>
                  <a:pt x="1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3" name="object 5263"/>
          <p:cNvSpPr/>
          <p:nvPr/>
        </p:nvSpPr>
        <p:spPr>
          <a:xfrm>
            <a:off x="10822059" y="3330561"/>
            <a:ext cx="69215" cy="172720"/>
          </a:xfrm>
          <a:custGeom>
            <a:avLst/>
            <a:gdLst/>
            <a:ahLst/>
            <a:cxnLst/>
            <a:rect l="l" t="t" r="r" b="b"/>
            <a:pathLst>
              <a:path w="69215" h="172720">
                <a:moveTo>
                  <a:pt x="69037" y="0"/>
                </a:moveTo>
                <a:lnTo>
                  <a:pt x="0" y="4140"/>
                </a:lnTo>
                <a:lnTo>
                  <a:pt x="0" y="1721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4" name="object 5264"/>
          <p:cNvSpPr/>
          <p:nvPr/>
        </p:nvSpPr>
        <p:spPr>
          <a:xfrm>
            <a:off x="10795350" y="31882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5" name="object 5265"/>
          <p:cNvSpPr/>
          <p:nvPr/>
        </p:nvSpPr>
        <p:spPr>
          <a:xfrm>
            <a:off x="10795350" y="318354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876" y="0"/>
                </a:moveTo>
                <a:lnTo>
                  <a:pt x="2197" y="0"/>
                </a:lnTo>
                <a:lnTo>
                  <a:pt x="12" y="2171"/>
                </a:lnTo>
                <a:lnTo>
                  <a:pt x="0" y="48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6" name="object 5266"/>
          <p:cNvSpPr/>
          <p:nvPr/>
        </p:nvSpPr>
        <p:spPr>
          <a:xfrm>
            <a:off x="9474982" y="3131063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>
                <a:moveTo>
                  <a:pt x="95745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7" name="object 5267"/>
          <p:cNvSpPr/>
          <p:nvPr/>
        </p:nvSpPr>
        <p:spPr>
          <a:xfrm>
            <a:off x="8880903" y="3131062"/>
            <a:ext cx="506095" cy="0"/>
          </a:xfrm>
          <a:custGeom>
            <a:avLst/>
            <a:gdLst/>
            <a:ahLst/>
            <a:cxnLst/>
            <a:rect l="l" t="t" r="r" b="b"/>
            <a:pathLst>
              <a:path w="506095">
                <a:moveTo>
                  <a:pt x="0" y="0"/>
                </a:moveTo>
                <a:lnTo>
                  <a:pt x="50554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8" name="object 5268"/>
          <p:cNvSpPr/>
          <p:nvPr/>
        </p:nvSpPr>
        <p:spPr>
          <a:xfrm>
            <a:off x="9406279" y="3143346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9" name="object 5269"/>
          <p:cNvSpPr/>
          <p:nvPr/>
        </p:nvSpPr>
        <p:spPr>
          <a:xfrm>
            <a:off x="9475118" y="3146686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8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0" name="object 5270"/>
          <p:cNvSpPr/>
          <p:nvPr/>
        </p:nvSpPr>
        <p:spPr>
          <a:xfrm>
            <a:off x="6953490" y="4919197"/>
            <a:ext cx="995044" cy="0"/>
          </a:xfrm>
          <a:custGeom>
            <a:avLst/>
            <a:gdLst/>
            <a:ahLst/>
            <a:cxnLst/>
            <a:rect l="l" t="t" r="r" b="b"/>
            <a:pathLst>
              <a:path w="995045">
                <a:moveTo>
                  <a:pt x="0" y="0"/>
                </a:moveTo>
                <a:lnTo>
                  <a:pt x="9946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1" name="object 5271"/>
          <p:cNvSpPr/>
          <p:nvPr/>
        </p:nvSpPr>
        <p:spPr>
          <a:xfrm>
            <a:off x="7228299" y="4369310"/>
            <a:ext cx="0" cy="73025"/>
          </a:xfrm>
          <a:custGeom>
            <a:avLst/>
            <a:gdLst/>
            <a:ahLst/>
            <a:cxnLst/>
            <a:rect l="l" t="t" r="r" b="b"/>
            <a:pathLst>
              <a:path h="73025">
                <a:moveTo>
                  <a:pt x="0" y="0"/>
                </a:moveTo>
                <a:lnTo>
                  <a:pt x="0" y="725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2" name="object 5272"/>
          <p:cNvSpPr/>
          <p:nvPr/>
        </p:nvSpPr>
        <p:spPr>
          <a:xfrm>
            <a:off x="6402941" y="3010216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>
                <a:moveTo>
                  <a:pt x="287223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3" name="object 5273"/>
          <p:cNvSpPr/>
          <p:nvPr/>
        </p:nvSpPr>
        <p:spPr>
          <a:xfrm>
            <a:off x="7174486" y="41153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4" name="object 5274"/>
          <p:cNvSpPr/>
          <p:nvPr/>
        </p:nvSpPr>
        <p:spPr>
          <a:xfrm>
            <a:off x="7175020" y="411532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5" name="object 5275"/>
          <p:cNvSpPr/>
          <p:nvPr/>
        </p:nvSpPr>
        <p:spPr>
          <a:xfrm>
            <a:off x="7175821" y="411532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6" name="object 5276"/>
          <p:cNvSpPr/>
          <p:nvPr/>
        </p:nvSpPr>
        <p:spPr>
          <a:xfrm>
            <a:off x="7176755" y="411532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7" name="object 5277"/>
          <p:cNvSpPr/>
          <p:nvPr/>
        </p:nvSpPr>
        <p:spPr>
          <a:xfrm>
            <a:off x="7177958" y="411532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53"/>
                </a:moveTo>
                <a:lnTo>
                  <a:pt x="12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7179426" y="4115332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0" y="14020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7180896" y="411546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21"/>
                </a:moveTo>
                <a:lnTo>
                  <a:pt x="15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0" name="object 5280"/>
          <p:cNvSpPr/>
          <p:nvPr/>
        </p:nvSpPr>
        <p:spPr>
          <a:xfrm>
            <a:off x="7182632" y="41186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93"/>
                </a:moveTo>
                <a:lnTo>
                  <a:pt x="138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1" name="object 5281"/>
          <p:cNvSpPr/>
          <p:nvPr/>
        </p:nvSpPr>
        <p:spPr>
          <a:xfrm>
            <a:off x="7184500" y="4122006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1887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2" name="object 5282"/>
          <p:cNvSpPr/>
          <p:nvPr/>
        </p:nvSpPr>
        <p:spPr>
          <a:xfrm>
            <a:off x="7186638" y="412521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80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3" name="object 5283"/>
          <p:cNvSpPr/>
          <p:nvPr/>
        </p:nvSpPr>
        <p:spPr>
          <a:xfrm>
            <a:off x="7188908" y="412841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774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4" name="object 5284"/>
          <p:cNvSpPr/>
          <p:nvPr/>
        </p:nvSpPr>
        <p:spPr>
          <a:xfrm>
            <a:off x="7191444" y="413175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79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5" name="object 5285"/>
          <p:cNvSpPr/>
          <p:nvPr/>
        </p:nvSpPr>
        <p:spPr>
          <a:xfrm>
            <a:off x="7194115" y="413496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6" name="object 5286"/>
          <p:cNvSpPr/>
          <p:nvPr/>
        </p:nvSpPr>
        <p:spPr>
          <a:xfrm>
            <a:off x="7196518" y="40934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39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7" name="object 5287"/>
          <p:cNvSpPr/>
          <p:nvPr/>
        </p:nvSpPr>
        <p:spPr>
          <a:xfrm>
            <a:off x="7196518" y="40938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8" name="object 5288"/>
          <p:cNvSpPr/>
          <p:nvPr/>
        </p:nvSpPr>
        <p:spPr>
          <a:xfrm>
            <a:off x="7196518" y="409463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9" name="object 5289"/>
          <p:cNvSpPr/>
          <p:nvPr/>
        </p:nvSpPr>
        <p:spPr>
          <a:xfrm>
            <a:off x="7196518" y="409569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0" name="object 5290"/>
          <p:cNvSpPr/>
          <p:nvPr/>
        </p:nvSpPr>
        <p:spPr>
          <a:xfrm>
            <a:off x="7196518" y="409690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2014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1" name="object 5291"/>
          <p:cNvSpPr/>
          <p:nvPr/>
        </p:nvSpPr>
        <p:spPr>
          <a:xfrm>
            <a:off x="7196518" y="409823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020"/>
                </a:moveTo>
                <a:lnTo>
                  <a:pt x="14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2" name="object 5292"/>
          <p:cNvSpPr/>
          <p:nvPr/>
        </p:nvSpPr>
        <p:spPr>
          <a:xfrm>
            <a:off x="7196652" y="409983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494"/>
                </a:moveTo>
                <a:lnTo>
                  <a:pt x="15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3" name="object 5293"/>
          <p:cNvSpPr/>
          <p:nvPr/>
        </p:nvSpPr>
        <p:spPr>
          <a:xfrm>
            <a:off x="7199858" y="41014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13893"/>
                </a:moveTo>
                <a:lnTo>
                  <a:pt x="138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4" name="object 5294"/>
          <p:cNvSpPr/>
          <p:nvPr/>
        </p:nvSpPr>
        <p:spPr>
          <a:xfrm>
            <a:off x="7203062" y="410344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1887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5" name="object 5295"/>
          <p:cNvSpPr/>
          <p:nvPr/>
        </p:nvSpPr>
        <p:spPr>
          <a:xfrm>
            <a:off x="7206400" y="410545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80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6" name="object 5296"/>
          <p:cNvSpPr/>
          <p:nvPr/>
        </p:nvSpPr>
        <p:spPr>
          <a:xfrm>
            <a:off x="7209605" y="410772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0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7" name="object 5297"/>
          <p:cNvSpPr/>
          <p:nvPr/>
        </p:nvSpPr>
        <p:spPr>
          <a:xfrm>
            <a:off x="7212945" y="4110252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5079"/>
                </a:moveTo>
                <a:lnTo>
                  <a:pt x="50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8" name="object 5298"/>
          <p:cNvSpPr/>
          <p:nvPr/>
        </p:nvSpPr>
        <p:spPr>
          <a:xfrm>
            <a:off x="7216148" y="41130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273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9" name="object 5299"/>
          <p:cNvSpPr/>
          <p:nvPr/>
        </p:nvSpPr>
        <p:spPr>
          <a:xfrm>
            <a:off x="7177175" y="4094157"/>
            <a:ext cx="41910" cy="43180"/>
          </a:xfrm>
          <a:custGeom>
            <a:avLst/>
            <a:gdLst/>
            <a:ahLst/>
            <a:cxnLst/>
            <a:rect l="l" t="t" r="r" b="b"/>
            <a:pathLst>
              <a:path w="41909" h="43179">
                <a:moveTo>
                  <a:pt x="41376" y="21107"/>
                </a:moveTo>
                <a:lnTo>
                  <a:pt x="36984" y="7881"/>
                </a:lnTo>
                <a:lnTo>
                  <a:pt x="25841" y="0"/>
                </a:lnTo>
                <a:lnTo>
                  <a:pt x="9624" y="2510"/>
                </a:lnTo>
                <a:lnTo>
                  <a:pt x="0" y="10683"/>
                </a:lnTo>
                <a:lnTo>
                  <a:pt x="733" y="28140"/>
                </a:lnTo>
                <a:lnTo>
                  <a:pt x="6936" y="38762"/>
                </a:lnTo>
                <a:lnTo>
                  <a:pt x="16751" y="43058"/>
                </a:lnTo>
                <a:lnTo>
                  <a:pt x="31256" y="39248"/>
                </a:lnTo>
                <a:lnTo>
                  <a:pt x="39808" y="29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0" name="object 5300"/>
          <p:cNvSpPr/>
          <p:nvPr/>
        </p:nvSpPr>
        <p:spPr>
          <a:xfrm>
            <a:off x="7196518" y="408221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33121"/>
                </a:lnTo>
                <a:lnTo>
                  <a:pt x="0" y="663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1" name="object 5301"/>
          <p:cNvSpPr/>
          <p:nvPr/>
        </p:nvSpPr>
        <p:spPr>
          <a:xfrm>
            <a:off x="7163403" y="411533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2" name="object 5302"/>
          <p:cNvSpPr/>
          <p:nvPr/>
        </p:nvSpPr>
        <p:spPr>
          <a:xfrm>
            <a:off x="7122280" y="4441818"/>
            <a:ext cx="106045" cy="0"/>
          </a:xfrm>
          <a:custGeom>
            <a:avLst/>
            <a:gdLst/>
            <a:ahLst/>
            <a:cxnLst/>
            <a:rect l="l" t="t" r="r" b="b"/>
            <a:pathLst>
              <a:path w="106045">
                <a:moveTo>
                  <a:pt x="106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3" name="object 5303"/>
          <p:cNvSpPr txBox="1"/>
          <p:nvPr/>
        </p:nvSpPr>
        <p:spPr>
          <a:xfrm rot="19080000">
            <a:off x="5002266" y="2419633"/>
            <a:ext cx="571582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REMOV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CURB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CUT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5304" name="object 5304"/>
          <p:cNvSpPr txBox="1"/>
          <p:nvPr/>
        </p:nvSpPr>
        <p:spPr>
          <a:xfrm>
            <a:off x="5768506" y="5615558"/>
            <a:ext cx="779145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73025" indent="-1905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PROVIDE</a:t>
            </a:r>
            <a:r>
              <a:rPr sz="300" spc="5" dirty="0">
                <a:latin typeface="Lucida Sans Unicode"/>
                <a:cs typeface="Lucida Sans Unicode"/>
              </a:rPr>
              <a:t> 1</a:t>
            </a:r>
            <a:r>
              <a:rPr sz="300" spc="10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NEW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PARKING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SPACES OF</a:t>
            </a:r>
            <a:r>
              <a:rPr sz="300" spc="5" dirty="0">
                <a:latin typeface="Lucida Sans Unicode"/>
                <a:cs typeface="Lucida Sans Unicode"/>
              </a:rPr>
              <a:t> WHIC</a:t>
            </a:r>
            <a:r>
              <a:rPr sz="300" spc="15" dirty="0">
                <a:latin typeface="Lucida Sans Unicode"/>
                <a:cs typeface="Lucida Sans Unicode"/>
              </a:rPr>
              <a:t>H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ARE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NEW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DUE</a:t>
            </a:r>
            <a:r>
              <a:rPr sz="300" spc="5" dirty="0">
                <a:latin typeface="Lucida Sans Unicode"/>
                <a:cs typeface="Lucida Sans Unicode"/>
              </a:rPr>
              <a:t> T</a:t>
            </a:r>
            <a:r>
              <a:rPr sz="300" spc="15" dirty="0">
                <a:latin typeface="Lucida Sans Unicode"/>
                <a:cs typeface="Lucida Sans Unicode"/>
              </a:rPr>
              <a:t>O</a:t>
            </a:r>
            <a:r>
              <a:rPr sz="300" spc="5" dirty="0">
                <a:latin typeface="Lucida Sans Unicode"/>
                <a:cs typeface="Lucida Sans Unicode"/>
              </a:rPr>
              <a:t> THE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300" spc="10" dirty="0">
                <a:latin typeface="Lucida Sans Unicode"/>
                <a:cs typeface="Lucida Sans Unicode"/>
              </a:rPr>
              <a:t>ELIMINATION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CUTS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305" name="object 5305"/>
          <p:cNvSpPr/>
          <p:nvPr/>
        </p:nvSpPr>
        <p:spPr>
          <a:xfrm>
            <a:off x="3089724" y="5060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6" name="object 5306"/>
          <p:cNvSpPr/>
          <p:nvPr/>
        </p:nvSpPr>
        <p:spPr>
          <a:xfrm>
            <a:off x="3089722" y="50571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46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7" name="object 5307"/>
          <p:cNvSpPr/>
          <p:nvPr/>
        </p:nvSpPr>
        <p:spPr>
          <a:xfrm>
            <a:off x="3089724" y="505392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8" name="object 5308"/>
          <p:cNvSpPr/>
          <p:nvPr/>
        </p:nvSpPr>
        <p:spPr>
          <a:xfrm>
            <a:off x="3089722" y="505058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9" name="object 5309"/>
          <p:cNvSpPr/>
          <p:nvPr/>
        </p:nvSpPr>
        <p:spPr>
          <a:xfrm>
            <a:off x="3089724" y="5047391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0" name="object 5310"/>
          <p:cNvSpPr/>
          <p:nvPr/>
        </p:nvSpPr>
        <p:spPr>
          <a:xfrm>
            <a:off x="3089727" y="504405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1" name="object 5311"/>
          <p:cNvSpPr/>
          <p:nvPr/>
        </p:nvSpPr>
        <p:spPr>
          <a:xfrm>
            <a:off x="3089856" y="504097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3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2" name="object 5312"/>
          <p:cNvSpPr/>
          <p:nvPr/>
        </p:nvSpPr>
        <p:spPr>
          <a:xfrm>
            <a:off x="3093072" y="50409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881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3" name="object 5313"/>
          <p:cNvSpPr/>
          <p:nvPr/>
        </p:nvSpPr>
        <p:spPr>
          <a:xfrm>
            <a:off x="3096400" y="5040976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1887" y="11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4" name="object 5314"/>
          <p:cNvSpPr/>
          <p:nvPr/>
        </p:nvSpPr>
        <p:spPr>
          <a:xfrm>
            <a:off x="3099610" y="50409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5" name="object 5315"/>
          <p:cNvSpPr/>
          <p:nvPr/>
        </p:nvSpPr>
        <p:spPr>
          <a:xfrm>
            <a:off x="3102817" y="5040983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6" name="object 5316"/>
          <p:cNvSpPr/>
          <p:nvPr/>
        </p:nvSpPr>
        <p:spPr>
          <a:xfrm>
            <a:off x="3106147" y="50409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7" name="object 5317"/>
          <p:cNvSpPr/>
          <p:nvPr/>
        </p:nvSpPr>
        <p:spPr>
          <a:xfrm>
            <a:off x="3109360" y="5040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8" name="object 5318"/>
          <p:cNvSpPr/>
          <p:nvPr/>
        </p:nvSpPr>
        <p:spPr>
          <a:xfrm>
            <a:off x="3067830" y="50384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0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9" name="object 5319"/>
          <p:cNvSpPr/>
          <p:nvPr/>
        </p:nvSpPr>
        <p:spPr>
          <a:xfrm>
            <a:off x="3068223" y="503563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0" name="object 5320"/>
          <p:cNvSpPr/>
          <p:nvPr/>
        </p:nvSpPr>
        <p:spPr>
          <a:xfrm>
            <a:off x="3069027" y="503323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1" name="object 5321"/>
          <p:cNvSpPr/>
          <p:nvPr/>
        </p:nvSpPr>
        <p:spPr>
          <a:xfrm>
            <a:off x="3070092" y="503095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2" name="object 5322"/>
          <p:cNvSpPr/>
          <p:nvPr/>
        </p:nvSpPr>
        <p:spPr>
          <a:xfrm>
            <a:off x="3071163" y="502882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53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3" name="object 5323"/>
          <p:cNvSpPr/>
          <p:nvPr/>
        </p:nvSpPr>
        <p:spPr>
          <a:xfrm>
            <a:off x="3072629" y="5026958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13893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4" name="object 5324"/>
          <p:cNvSpPr/>
          <p:nvPr/>
        </p:nvSpPr>
        <p:spPr>
          <a:xfrm>
            <a:off x="3074106" y="502522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0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5" name="object 5325"/>
          <p:cNvSpPr/>
          <p:nvPr/>
        </p:nvSpPr>
        <p:spPr>
          <a:xfrm>
            <a:off x="3075833" y="50237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6" name="object 5326"/>
          <p:cNvSpPr/>
          <p:nvPr/>
        </p:nvSpPr>
        <p:spPr>
          <a:xfrm>
            <a:off x="3077712" y="5022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2014" y="11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7" name="object 5327"/>
          <p:cNvSpPr/>
          <p:nvPr/>
        </p:nvSpPr>
        <p:spPr>
          <a:xfrm>
            <a:off x="3079846" y="502121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8" name="object 5328"/>
          <p:cNvSpPr/>
          <p:nvPr/>
        </p:nvSpPr>
        <p:spPr>
          <a:xfrm>
            <a:off x="3082119" y="502015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9" name="object 5329"/>
          <p:cNvSpPr/>
          <p:nvPr/>
        </p:nvSpPr>
        <p:spPr>
          <a:xfrm>
            <a:off x="3084647" y="501947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5080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0" name="object 5330"/>
          <p:cNvSpPr/>
          <p:nvPr/>
        </p:nvSpPr>
        <p:spPr>
          <a:xfrm>
            <a:off x="3087326" y="501894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1" name="object 5331"/>
          <p:cNvSpPr/>
          <p:nvPr/>
        </p:nvSpPr>
        <p:spPr>
          <a:xfrm>
            <a:off x="3068553" y="5018812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80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3056611" y="5040979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3" name="object 5333"/>
          <p:cNvSpPr/>
          <p:nvPr/>
        </p:nvSpPr>
        <p:spPr>
          <a:xfrm>
            <a:off x="3089727" y="500772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70"/>
                </a:moveTo>
                <a:lnTo>
                  <a:pt x="0" y="33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4" name="object 5334"/>
          <p:cNvSpPr/>
          <p:nvPr/>
        </p:nvSpPr>
        <p:spPr>
          <a:xfrm>
            <a:off x="3173584" y="5054866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4" h="25400">
                <a:moveTo>
                  <a:pt x="7480" y="0"/>
                </a:moveTo>
                <a:lnTo>
                  <a:pt x="0" y="6540"/>
                </a:lnTo>
                <a:lnTo>
                  <a:pt x="23240" y="25374"/>
                </a:lnTo>
                <a:lnTo>
                  <a:pt x="7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5" name="object 5335"/>
          <p:cNvSpPr/>
          <p:nvPr/>
        </p:nvSpPr>
        <p:spPr>
          <a:xfrm>
            <a:off x="3173584" y="5054866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4" h="25400">
                <a:moveTo>
                  <a:pt x="7480" y="0"/>
                </a:moveTo>
                <a:lnTo>
                  <a:pt x="23240" y="25374"/>
                </a:lnTo>
                <a:lnTo>
                  <a:pt x="0" y="6540"/>
                </a:lnTo>
                <a:lnTo>
                  <a:pt x="748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6" name="object 5336"/>
          <p:cNvSpPr/>
          <p:nvPr/>
        </p:nvSpPr>
        <p:spPr>
          <a:xfrm>
            <a:off x="3141141" y="5018281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4" h="40004">
                <a:moveTo>
                  <a:pt x="36182" y="39789"/>
                </a:moveTo>
                <a:lnTo>
                  <a:pt x="1066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7" name="object 5337"/>
          <p:cNvSpPr/>
          <p:nvPr/>
        </p:nvSpPr>
        <p:spPr>
          <a:xfrm>
            <a:off x="3085852" y="46223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8" name="object 5338"/>
          <p:cNvSpPr/>
          <p:nvPr/>
        </p:nvSpPr>
        <p:spPr>
          <a:xfrm>
            <a:off x="3085856" y="461901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0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9" name="object 5339"/>
          <p:cNvSpPr/>
          <p:nvPr/>
        </p:nvSpPr>
        <p:spPr>
          <a:xfrm>
            <a:off x="3085853" y="461580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0" name="object 5340"/>
          <p:cNvSpPr/>
          <p:nvPr/>
        </p:nvSpPr>
        <p:spPr>
          <a:xfrm>
            <a:off x="3085849" y="461260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1" name="object 5341"/>
          <p:cNvSpPr/>
          <p:nvPr/>
        </p:nvSpPr>
        <p:spPr>
          <a:xfrm>
            <a:off x="3085858" y="4609265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12014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2" name="object 5342"/>
          <p:cNvSpPr/>
          <p:nvPr/>
        </p:nvSpPr>
        <p:spPr>
          <a:xfrm>
            <a:off x="3085848" y="460605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3" name="object 5343"/>
          <p:cNvSpPr/>
          <p:nvPr/>
        </p:nvSpPr>
        <p:spPr>
          <a:xfrm>
            <a:off x="3085857" y="460286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0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4" name="object 5344"/>
          <p:cNvSpPr/>
          <p:nvPr/>
        </p:nvSpPr>
        <p:spPr>
          <a:xfrm>
            <a:off x="3089187" y="460285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5" name="object 5345"/>
          <p:cNvSpPr/>
          <p:nvPr/>
        </p:nvSpPr>
        <p:spPr>
          <a:xfrm>
            <a:off x="3092401" y="46028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6" name="object 5346"/>
          <p:cNvSpPr/>
          <p:nvPr/>
        </p:nvSpPr>
        <p:spPr>
          <a:xfrm>
            <a:off x="3095737" y="460285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7" name="object 5347"/>
          <p:cNvSpPr/>
          <p:nvPr/>
        </p:nvSpPr>
        <p:spPr>
          <a:xfrm>
            <a:off x="3098946" y="46028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8" name="object 5348"/>
          <p:cNvSpPr/>
          <p:nvPr/>
        </p:nvSpPr>
        <p:spPr>
          <a:xfrm>
            <a:off x="3102146" y="460285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206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9" name="object 5349"/>
          <p:cNvSpPr/>
          <p:nvPr/>
        </p:nvSpPr>
        <p:spPr>
          <a:xfrm>
            <a:off x="3105481" y="460286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0" name="object 5350"/>
          <p:cNvSpPr/>
          <p:nvPr/>
        </p:nvSpPr>
        <p:spPr>
          <a:xfrm>
            <a:off x="3063819" y="46003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539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1" name="object 5351"/>
          <p:cNvSpPr/>
          <p:nvPr/>
        </p:nvSpPr>
        <p:spPr>
          <a:xfrm>
            <a:off x="3064357" y="459765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206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2" name="object 5352"/>
          <p:cNvSpPr/>
          <p:nvPr/>
        </p:nvSpPr>
        <p:spPr>
          <a:xfrm>
            <a:off x="3065155" y="459511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3" name="object 5353"/>
          <p:cNvSpPr/>
          <p:nvPr/>
        </p:nvSpPr>
        <p:spPr>
          <a:xfrm>
            <a:off x="3066087" y="459283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4" name="object 5354"/>
          <p:cNvSpPr/>
          <p:nvPr/>
        </p:nvSpPr>
        <p:spPr>
          <a:xfrm>
            <a:off x="3067291" y="4590844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5" name="object 5355"/>
          <p:cNvSpPr/>
          <p:nvPr/>
        </p:nvSpPr>
        <p:spPr>
          <a:xfrm>
            <a:off x="3068629" y="458883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6" name="object 5356"/>
          <p:cNvSpPr/>
          <p:nvPr/>
        </p:nvSpPr>
        <p:spPr>
          <a:xfrm>
            <a:off x="3070233" y="458723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0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7" name="object 5357"/>
          <p:cNvSpPr/>
          <p:nvPr/>
        </p:nvSpPr>
        <p:spPr>
          <a:xfrm>
            <a:off x="3071961" y="458562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8" name="object 5358"/>
          <p:cNvSpPr/>
          <p:nvPr/>
        </p:nvSpPr>
        <p:spPr>
          <a:xfrm>
            <a:off x="3073840" y="4584301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9" name="object 5359"/>
          <p:cNvSpPr/>
          <p:nvPr/>
        </p:nvSpPr>
        <p:spPr>
          <a:xfrm>
            <a:off x="3075974" y="458309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0" name="object 5360"/>
          <p:cNvSpPr/>
          <p:nvPr/>
        </p:nvSpPr>
        <p:spPr>
          <a:xfrm>
            <a:off x="3078247" y="458216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1" name="object 5361"/>
          <p:cNvSpPr/>
          <p:nvPr/>
        </p:nvSpPr>
        <p:spPr>
          <a:xfrm>
            <a:off x="3080647" y="4581354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206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2" name="object 5362"/>
          <p:cNvSpPr/>
          <p:nvPr/>
        </p:nvSpPr>
        <p:spPr>
          <a:xfrm>
            <a:off x="3083454" y="458082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3" name="object 5363"/>
          <p:cNvSpPr/>
          <p:nvPr/>
        </p:nvSpPr>
        <p:spPr>
          <a:xfrm>
            <a:off x="3064681" y="4580691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80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4" name="object 5364"/>
          <p:cNvSpPr/>
          <p:nvPr/>
        </p:nvSpPr>
        <p:spPr>
          <a:xfrm>
            <a:off x="3052606" y="460285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248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5" name="object 5365"/>
          <p:cNvSpPr/>
          <p:nvPr/>
        </p:nvSpPr>
        <p:spPr>
          <a:xfrm>
            <a:off x="3085854" y="456974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230"/>
                </a:moveTo>
                <a:lnTo>
                  <a:pt x="0" y="33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6" name="object 5366"/>
          <p:cNvSpPr/>
          <p:nvPr/>
        </p:nvSpPr>
        <p:spPr>
          <a:xfrm>
            <a:off x="3169716" y="4616745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4" h="25400">
                <a:moveTo>
                  <a:pt x="7340" y="0"/>
                </a:moveTo>
                <a:lnTo>
                  <a:pt x="0" y="6540"/>
                </a:lnTo>
                <a:lnTo>
                  <a:pt x="23228" y="25374"/>
                </a:lnTo>
                <a:lnTo>
                  <a:pt x="73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7" name="object 5367"/>
          <p:cNvSpPr/>
          <p:nvPr/>
        </p:nvSpPr>
        <p:spPr>
          <a:xfrm>
            <a:off x="3169716" y="4616745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4" h="25400">
                <a:moveTo>
                  <a:pt x="7340" y="0"/>
                </a:moveTo>
                <a:lnTo>
                  <a:pt x="23228" y="25374"/>
                </a:lnTo>
                <a:lnTo>
                  <a:pt x="0" y="6540"/>
                </a:lnTo>
                <a:lnTo>
                  <a:pt x="734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8" name="object 5368"/>
          <p:cNvSpPr/>
          <p:nvPr/>
        </p:nvSpPr>
        <p:spPr>
          <a:xfrm>
            <a:off x="3137270" y="4580295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4" h="40004">
                <a:moveTo>
                  <a:pt x="36182" y="39789"/>
                </a:moveTo>
                <a:lnTo>
                  <a:pt x="1066" y="0"/>
                </a:lnTo>
                <a:lnTo>
                  <a:pt x="12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9" name="object 5369"/>
          <p:cNvSpPr txBox="1"/>
          <p:nvPr/>
        </p:nvSpPr>
        <p:spPr>
          <a:xfrm>
            <a:off x="10551469" y="5146992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15.6'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370" name="object 5370"/>
          <p:cNvSpPr/>
          <p:nvPr/>
        </p:nvSpPr>
        <p:spPr>
          <a:xfrm>
            <a:off x="10655274" y="514219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1" name="object 5371"/>
          <p:cNvSpPr/>
          <p:nvPr/>
        </p:nvSpPr>
        <p:spPr>
          <a:xfrm>
            <a:off x="10655272" y="513899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2" name="object 5372"/>
          <p:cNvSpPr/>
          <p:nvPr/>
        </p:nvSpPr>
        <p:spPr>
          <a:xfrm>
            <a:off x="10655282" y="513565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3" name="object 5373"/>
          <p:cNvSpPr/>
          <p:nvPr/>
        </p:nvSpPr>
        <p:spPr>
          <a:xfrm>
            <a:off x="10655273" y="513244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4" name="object 5374"/>
          <p:cNvSpPr/>
          <p:nvPr/>
        </p:nvSpPr>
        <p:spPr>
          <a:xfrm>
            <a:off x="10655275" y="5129248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5" name="object 5375"/>
          <p:cNvSpPr/>
          <p:nvPr/>
        </p:nvSpPr>
        <p:spPr>
          <a:xfrm>
            <a:off x="10655278" y="512590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6" name="object 5376"/>
          <p:cNvSpPr/>
          <p:nvPr/>
        </p:nvSpPr>
        <p:spPr>
          <a:xfrm>
            <a:off x="10655413" y="512270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7" name="object 5377"/>
          <p:cNvSpPr/>
          <p:nvPr/>
        </p:nvSpPr>
        <p:spPr>
          <a:xfrm>
            <a:off x="10658609" y="512269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893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8" name="object 5378"/>
          <p:cNvSpPr/>
          <p:nvPr/>
        </p:nvSpPr>
        <p:spPr>
          <a:xfrm>
            <a:off x="10661958" y="512270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9" name="object 5379"/>
          <p:cNvSpPr/>
          <p:nvPr/>
        </p:nvSpPr>
        <p:spPr>
          <a:xfrm>
            <a:off x="10665160" y="512269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0" name="object 5380"/>
          <p:cNvSpPr/>
          <p:nvPr/>
        </p:nvSpPr>
        <p:spPr>
          <a:xfrm>
            <a:off x="10668501" y="5122698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760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1" name="object 5381"/>
          <p:cNvSpPr/>
          <p:nvPr/>
        </p:nvSpPr>
        <p:spPr>
          <a:xfrm>
            <a:off x="10671695" y="512270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5079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2" name="object 5382"/>
          <p:cNvSpPr/>
          <p:nvPr/>
        </p:nvSpPr>
        <p:spPr>
          <a:xfrm>
            <a:off x="10674911" y="512270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3" name="object 5383"/>
          <p:cNvSpPr/>
          <p:nvPr/>
        </p:nvSpPr>
        <p:spPr>
          <a:xfrm>
            <a:off x="10633375" y="512029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4" name="object 5384"/>
          <p:cNvSpPr/>
          <p:nvPr/>
        </p:nvSpPr>
        <p:spPr>
          <a:xfrm>
            <a:off x="10633912" y="51174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5" name="object 5385"/>
          <p:cNvSpPr/>
          <p:nvPr/>
        </p:nvSpPr>
        <p:spPr>
          <a:xfrm>
            <a:off x="10634584" y="511495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6" name="object 5386"/>
          <p:cNvSpPr/>
          <p:nvPr/>
        </p:nvSpPr>
        <p:spPr>
          <a:xfrm>
            <a:off x="10635643" y="511267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7" name="object 5387"/>
          <p:cNvSpPr/>
          <p:nvPr/>
        </p:nvSpPr>
        <p:spPr>
          <a:xfrm>
            <a:off x="10636854" y="511068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8" name="object 5388"/>
          <p:cNvSpPr/>
          <p:nvPr/>
        </p:nvSpPr>
        <p:spPr>
          <a:xfrm>
            <a:off x="10638185" y="5108818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4020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9" name="object 5389"/>
          <p:cNvSpPr/>
          <p:nvPr/>
        </p:nvSpPr>
        <p:spPr>
          <a:xfrm>
            <a:off x="10639784" y="510707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4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0" name="object 5390"/>
          <p:cNvSpPr/>
          <p:nvPr/>
        </p:nvSpPr>
        <p:spPr>
          <a:xfrm>
            <a:off x="10641524" y="510560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754" y="137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1" name="object 5391"/>
          <p:cNvSpPr/>
          <p:nvPr/>
        </p:nvSpPr>
        <p:spPr>
          <a:xfrm>
            <a:off x="10643391" y="510414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887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2" name="object 5392"/>
          <p:cNvSpPr/>
          <p:nvPr/>
        </p:nvSpPr>
        <p:spPr>
          <a:xfrm>
            <a:off x="10645397" y="510293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3" name="object 5393"/>
          <p:cNvSpPr/>
          <p:nvPr/>
        </p:nvSpPr>
        <p:spPr>
          <a:xfrm>
            <a:off x="10647671" y="510200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4" name="object 5394"/>
          <p:cNvSpPr/>
          <p:nvPr/>
        </p:nvSpPr>
        <p:spPr>
          <a:xfrm>
            <a:off x="10650198" y="510120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5079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5" name="object 5395"/>
          <p:cNvSpPr/>
          <p:nvPr/>
        </p:nvSpPr>
        <p:spPr>
          <a:xfrm>
            <a:off x="10653004" y="51007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6" name="object 5396"/>
          <p:cNvSpPr/>
          <p:nvPr/>
        </p:nvSpPr>
        <p:spPr>
          <a:xfrm>
            <a:off x="10634103" y="5100534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7" name="object 5397"/>
          <p:cNvSpPr/>
          <p:nvPr/>
        </p:nvSpPr>
        <p:spPr>
          <a:xfrm>
            <a:off x="10622161" y="5122700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8" name="object 5398"/>
          <p:cNvSpPr/>
          <p:nvPr/>
        </p:nvSpPr>
        <p:spPr>
          <a:xfrm>
            <a:off x="10655278" y="508957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70"/>
                </a:moveTo>
                <a:lnTo>
                  <a:pt x="0" y="3312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9" name="object 5399"/>
          <p:cNvSpPr/>
          <p:nvPr/>
        </p:nvSpPr>
        <p:spPr>
          <a:xfrm>
            <a:off x="10562067" y="5076628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0" y="0"/>
                </a:moveTo>
                <a:lnTo>
                  <a:pt x="15760" y="25374"/>
                </a:lnTo>
                <a:lnTo>
                  <a:pt x="23240" y="188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0" name="object 5400"/>
          <p:cNvSpPr/>
          <p:nvPr/>
        </p:nvSpPr>
        <p:spPr>
          <a:xfrm>
            <a:off x="10562067" y="5076628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15760" y="25374"/>
                </a:moveTo>
                <a:lnTo>
                  <a:pt x="0" y="0"/>
                </a:lnTo>
                <a:lnTo>
                  <a:pt x="23240" y="18834"/>
                </a:lnTo>
                <a:lnTo>
                  <a:pt x="15760" y="253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1" name="object 5401"/>
          <p:cNvSpPr/>
          <p:nvPr/>
        </p:nvSpPr>
        <p:spPr>
          <a:xfrm>
            <a:off x="10581567" y="5098665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5" h="40004">
                <a:moveTo>
                  <a:pt x="0" y="0"/>
                </a:moveTo>
                <a:lnTo>
                  <a:pt x="35115" y="39789"/>
                </a:lnTo>
                <a:lnTo>
                  <a:pt x="35915" y="39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2" name="object 5402"/>
          <p:cNvSpPr/>
          <p:nvPr/>
        </p:nvSpPr>
        <p:spPr>
          <a:xfrm>
            <a:off x="10834341" y="210019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3" name="object 5403"/>
          <p:cNvSpPr/>
          <p:nvPr/>
        </p:nvSpPr>
        <p:spPr>
          <a:xfrm>
            <a:off x="10834339" y="209698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4" name="object 5404"/>
          <p:cNvSpPr/>
          <p:nvPr/>
        </p:nvSpPr>
        <p:spPr>
          <a:xfrm>
            <a:off x="10834349" y="209365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8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5" name="object 5405"/>
          <p:cNvSpPr/>
          <p:nvPr/>
        </p:nvSpPr>
        <p:spPr>
          <a:xfrm>
            <a:off x="10834345" y="209043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47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6" name="object 5406"/>
          <p:cNvSpPr/>
          <p:nvPr/>
        </p:nvSpPr>
        <p:spPr>
          <a:xfrm>
            <a:off x="10834341" y="2087243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7" name="object 5407"/>
          <p:cNvSpPr/>
          <p:nvPr/>
        </p:nvSpPr>
        <p:spPr>
          <a:xfrm>
            <a:off x="10834344" y="208390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8" name="object 5408"/>
          <p:cNvSpPr/>
          <p:nvPr/>
        </p:nvSpPr>
        <p:spPr>
          <a:xfrm>
            <a:off x="10834480" y="208082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9" name="object 5409"/>
          <p:cNvSpPr/>
          <p:nvPr/>
        </p:nvSpPr>
        <p:spPr>
          <a:xfrm>
            <a:off x="10837815" y="208083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54" y="137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0" name="object 5410"/>
          <p:cNvSpPr/>
          <p:nvPr/>
        </p:nvSpPr>
        <p:spPr>
          <a:xfrm>
            <a:off x="10841025" y="20808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1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1" name="object 5411"/>
          <p:cNvSpPr/>
          <p:nvPr/>
        </p:nvSpPr>
        <p:spPr>
          <a:xfrm>
            <a:off x="10844228" y="208083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2" name="object 5412"/>
          <p:cNvSpPr/>
          <p:nvPr/>
        </p:nvSpPr>
        <p:spPr>
          <a:xfrm>
            <a:off x="10847568" y="208083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3" name="object 5413"/>
          <p:cNvSpPr/>
          <p:nvPr/>
        </p:nvSpPr>
        <p:spPr>
          <a:xfrm>
            <a:off x="10850763" y="20808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4" name="object 5414"/>
          <p:cNvSpPr/>
          <p:nvPr/>
        </p:nvSpPr>
        <p:spPr>
          <a:xfrm>
            <a:off x="10853977" y="20808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5" name="object 5415"/>
          <p:cNvSpPr/>
          <p:nvPr/>
        </p:nvSpPr>
        <p:spPr>
          <a:xfrm>
            <a:off x="10812442" y="20782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6" name="object 5416"/>
          <p:cNvSpPr/>
          <p:nvPr/>
        </p:nvSpPr>
        <p:spPr>
          <a:xfrm>
            <a:off x="10812980" y="207548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7" name="object 5417"/>
          <p:cNvSpPr/>
          <p:nvPr/>
        </p:nvSpPr>
        <p:spPr>
          <a:xfrm>
            <a:off x="10813651" y="207295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8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8" name="object 5418"/>
          <p:cNvSpPr/>
          <p:nvPr/>
        </p:nvSpPr>
        <p:spPr>
          <a:xfrm>
            <a:off x="10814710" y="207081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9" name="object 5419"/>
          <p:cNvSpPr/>
          <p:nvPr/>
        </p:nvSpPr>
        <p:spPr>
          <a:xfrm>
            <a:off x="10815920" y="2068677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2014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0" name="object 5420"/>
          <p:cNvSpPr/>
          <p:nvPr/>
        </p:nvSpPr>
        <p:spPr>
          <a:xfrm>
            <a:off x="10817252" y="206681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1" name="object 5421"/>
          <p:cNvSpPr/>
          <p:nvPr/>
        </p:nvSpPr>
        <p:spPr>
          <a:xfrm>
            <a:off x="10818850" y="2065075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4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2" name="object 5422"/>
          <p:cNvSpPr/>
          <p:nvPr/>
        </p:nvSpPr>
        <p:spPr>
          <a:xfrm>
            <a:off x="10820590" y="206361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54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3" name="object 5423"/>
          <p:cNvSpPr/>
          <p:nvPr/>
        </p:nvSpPr>
        <p:spPr>
          <a:xfrm>
            <a:off x="10822457" y="206213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887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4" name="object 5424"/>
          <p:cNvSpPr/>
          <p:nvPr/>
        </p:nvSpPr>
        <p:spPr>
          <a:xfrm>
            <a:off x="10824464" y="206106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5" name="object 5425"/>
          <p:cNvSpPr/>
          <p:nvPr/>
        </p:nvSpPr>
        <p:spPr>
          <a:xfrm>
            <a:off x="10826737" y="2060003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6" name="object 5426"/>
          <p:cNvSpPr/>
          <p:nvPr/>
        </p:nvSpPr>
        <p:spPr>
          <a:xfrm>
            <a:off x="10829264" y="205932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7" name="object 5427"/>
          <p:cNvSpPr/>
          <p:nvPr/>
        </p:nvSpPr>
        <p:spPr>
          <a:xfrm>
            <a:off x="10832071" y="205880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8" name="object 5428"/>
          <p:cNvSpPr/>
          <p:nvPr/>
        </p:nvSpPr>
        <p:spPr>
          <a:xfrm>
            <a:off x="10813170" y="2058663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9" name="object 5429"/>
          <p:cNvSpPr/>
          <p:nvPr/>
        </p:nvSpPr>
        <p:spPr>
          <a:xfrm>
            <a:off x="10801229" y="208083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0" name="object 5430"/>
          <p:cNvSpPr/>
          <p:nvPr/>
        </p:nvSpPr>
        <p:spPr>
          <a:xfrm>
            <a:off x="10834344" y="20475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70"/>
                </a:moveTo>
                <a:lnTo>
                  <a:pt x="0" y="33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1" name="object 5431"/>
          <p:cNvSpPr/>
          <p:nvPr/>
        </p:nvSpPr>
        <p:spPr>
          <a:xfrm>
            <a:off x="10834341" y="29170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2" name="object 5432"/>
          <p:cNvSpPr/>
          <p:nvPr/>
        </p:nvSpPr>
        <p:spPr>
          <a:xfrm>
            <a:off x="10834339" y="291366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3" name="object 5433"/>
          <p:cNvSpPr/>
          <p:nvPr/>
        </p:nvSpPr>
        <p:spPr>
          <a:xfrm>
            <a:off x="10834349" y="291046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4" name="object 5434"/>
          <p:cNvSpPr/>
          <p:nvPr/>
        </p:nvSpPr>
        <p:spPr>
          <a:xfrm>
            <a:off x="10834345" y="29071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47" y="101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5" name="object 5435"/>
          <p:cNvSpPr/>
          <p:nvPr/>
        </p:nvSpPr>
        <p:spPr>
          <a:xfrm>
            <a:off x="10834341" y="290392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53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6" name="object 5436"/>
          <p:cNvSpPr/>
          <p:nvPr/>
        </p:nvSpPr>
        <p:spPr>
          <a:xfrm>
            <a:off x="10834344" y="2900725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69">
                <a:moveTo>
                  <a:pt x="14020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7" name="object 5437"/>
          <p:cNvSpPr/>
          <p:nvPr/>
        </p:nvSpPr>
        <p:spPr>
          <a:xfrm>
            <a:off x="10834480" y="289751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8" name="object 5438"/>
          <p:cNvSpPr/>
          <p:nvPr/>
        </p:nvSpPr>
        <p:spPr>
          <a:xfrm>
            <a:off x="10837815" y="28975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54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9" name="object 5439"/>
          <p:cNvSpPr/>
          <p:nvPr/>
        </p:nvSpPr>
        <p:spPr>
          <a:xfrm>
            <a:off x="10841025" y="289751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0" name="object 5440"/>
          <p:cNvSpPr/>
          <p:nvPr/>
        </p:nvSpPr>
        <p:spPr>
          <a:xfrm>
            <a:off x="10844228" y="289751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1" name="object 5441"/>
          <p:cNvSpPr/>
          <p:nvPr/>
        </p:nvSpPr>
        <p:spPr>
          <a:xfrm>
            <a:off x="10847568" y="289751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2" name="object 5442"/>
          <p:cNvSpPr/>
          <p:nvPr/>
        </p:nvSpPr>
        <p:spPr>
          <a:xfrm>
            <a:off x="10850763" y="28975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3" name="object 5443"/>
          <p:cNvSpPr/>
          <p:nvPr/>
        </p:nvSpPr>
        <p:spPr>
          <a:xfrm>
            <a:off x="10853977" y="28975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4" name="object 5444"/>
          <p:cNvSpPr/>
          <p:nvPr/>
        </p:nvSpPr>
        <p:spPr>
          <a:xfrm>
            <a:off x="10812442" y="289497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5" name="object 5445"/>
          <p:cNvSpPr/>
          <p:nvPr/>
        </p:nvSpPr>
        <p:spPr>
          <a:xfrm>
            <a:off x="10812980" y="289216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6" name="object 5446"/>
          <p:cNvSpPr/>
          <p:nvPr/>
        </p:nvSpPr>
        <p:spPr>
          <a:xfrm>
            <a:off x="10813651" y="288976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7" name="object 5447"/>
          <p:cNvSpPr/>
          <p:nvPr/>
        </p:nvSpPr>
        <p:spPr>
          <a:xfrm>
            <a:off x="10814710" y="288749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8" name="object 5448"/>
          <p:cNvSpPr/>
          <p:nvPr/>
        </p:nvSpPr>
        <p:spPr>
          <a:xfrm>
            <a:off x="10815920" y="2885361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2014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9" name="object 5449"/>
          <p:cNvSpPr/>
          <p:nvPr/>
        </p:nvSpPr>
        <p:spPr>
          <a:xfrm>
            <a:off x="10817252" y="288349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0" name="object 5450"/>
          <p:cNvSpPr/>
          <p:nvPr/>
        </p:nvSpPr>
        <p:spPr>
          <a:xfrm>
            <a:off x="10818850" y="2881887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4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1" name="object 5451"/>
          <p:cNvSpPr/>
          <p:nvPr/>
        </p:nvSpPr>
        <p:spPr>
          <a:xfrm>
            <a:off x="10820590" y="288028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54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2" name="object 5452"/>
          <p:cNvSpPr/>
          <p:nvPr/>
        </p:nvSpPr>
        <p:spPr>
          <a:xfrm>
            <a:off x="10822457" y="287895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887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3" name="object 5453"/>
          <p:cNvSpPr/>
          <p:nvPr/>
        </p:nvSpPr>
        <p:spPr>
          <a:xfrm>
            <a:off x="10824464" y="287775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4" name="object 5454"/>
          <p:cNvSpPr/>
          <p:nvPr/>
        </p:nvSpPr>
        <p:spPr>
          <a:xfrm>
            <a:off x="10826737" y="287682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5" name="object 5455"/>
          <p:cNvSpPr/>
          <p:nvPr/>
        </p:nvSpPr>
        <p:spPr>
          <a:xfrm>
            <a:off x="10829264" y="287601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6" name="object 5456"/>
          <p:cNvSpPr/>
          <p:nvPr/>
        </p:nvSpPr>
        <p:spPr>
          <a:xfrm>
            <a:off x="10832071" y="287548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7" name="object 5457"/>
          <p:cNvSpPr/>
          <p:nvPr/>
        </p:nvSpPr>
        <p:spPr>
          <a:xfrm>
            <a:off x="10813170" y="2875348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8" name="object 5458"/>
          <p:cNvSpPr/>
          <p:nvPr/>
        </p:nvSpPr>
        <p:spPr>
          <a:xfrm>
            <a:off x="10801229" y="2897515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9" name="object 5459"/>
          <p:cNvSpPr/>
          <p:nvPr/>
        </p:nvSpPr>
        <p:spPr>
          <a:xfrm>
            <a:off x="10834344" y="286440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230"/>
                </a:moveTo>
                <a:lnTo>
                  <a:pt x="0" y="33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0" name="object 5460"/>
          <p:cNvSpPr/>
          <p:nvPr/>
        </p:nvSpPr>
        <p:spPr>
          <a:xfrm>
            <a:off x="10655274" y="38509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1" name="object 5461"/>
          <p:cNvSpPr/>
          <p:nvPr/>
        </p:nvSpPr>
        <p:spPr>
          <a:xfrm>
            <a:off x="10655272" y="384759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2" name="object 5462"/>
          <p:cNvSpPr/>
          <p:nvPr/>
        </p:nvSpPr>
        <p:spPr>
          <a:xfrm>
            <a:off x="10655282" y="384439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3" name="object 5463"/>
          <p:cNvSpPr/>
          <p:nvPr/>
        </p:nvSpPr>
        <p:spPr>
          <a:xfrm>
            <a:off x="10655273" y="384118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4" name="object 5464"/>
          <p:cNvSpPr/>
          <p:nvPr/>
        </p:nvSpPr>
        <p:spPr>
          <a:xfrm>
            <a:off x="10655275" y="383784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53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5" name="object 5465"/>
          <p:cNvSpPr/>
          <p:nvPr/>
        </p:nvSpPr>
        <p:spPr>
          <a:xfrm>
            <a:off x="10655278" y="3834639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4020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6" name="object 5466"/>
          <p:cNvSpPr/>
          <p:nvPr/>
        </p:nvSpPr>
        <p:spPr>
          <a:xfrm>
            <a:off x="10655413" y="383144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7" name="object 5467"/>
          <p:cNvSpPr/>
          <p:nvPr/>
        </p:nvSpPr>
        <p:spPr>
          <a:xfrm>
            <a:off x="10658609" y="38314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893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8" name="object 5468"/>
          <p:cNvSpPr/>
          <p:nvPr/>
        </p:nvSpPr>
        <p:spPr>
          <a:xfrm>
            <a:off x="10661958" y="3831445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9" name="object 5469"/>
          <p:cNvSpPr/>
          <p:nvPr/>
        </p:nvSpPr>
        <p:spPr>
          <a:xfrm>
            <a:off x="10665160" y="383144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0" name="object 5470"/>
          <p:cNvSpPr/>
          <p:nvPr/>
        </p:nvSpPr>
        <p:spPr>
          <a:xfrm>
            <a:off x="10668501" y="383144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1" name="object 5471"/>
          <p:cNvSpPr/>
          <p:nvPr/>
        </p:nvSpPr>
        <p:spPr>
          <a:xfrm>
            <a:off x="10671695" y="3831436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2" name="object 5472"/>
          <p:cNvSpPr/>
          <p:nvPr/>
        </p:nvSpPr>
        <p:spPr>
          <a:xfrm>
            <a:off x="10674911" y="383144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3" name="object 5473"/>
          <p:cNvSpPr/>
          <p:nvPr/>
        </p:nvSpPr>
        <p:spPr>
          <a:xfrm>
            <a:off x="10633375" y="38289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4" name="object 5474"/>
          <p:cNvSpPr/>
          <p:nvPr/>
        </p:nvSpPr>
        <p:spPr>
          <a:xfrm>
            <a:off x="10633912" y="382623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5" name="object 5475"/>
          <p:cNvSpPr/>
          <p:nvPr/>
        </p:nvSpPr>
        <p:spPr>
          <a:xfrm>
            <a:off x="10634584" y="38236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74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6" name="object 5476"/>
          <p:cNvSpPr/>
          <p:nvPr/>
        </p:nvSpPr>
        <p:spPr>
          <a:xfrm>
            <a:off x="10635643" y="3821421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7" name="object 5477"/>
          <p:cNvSpPr/>
          <p:nvPr/>
        </p:nvSpPr>
        <p:spPr>
          <a:xfrm>
            <a:off x="10636854" y="381942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8" name="object 5478"/>
          <p:cNvSpPr/>
          <p:nvPr/>
        </p:nvSpPr>
        <p:spPr>
          <a:xfrm>
            <a:off x="10638185" y="381742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020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9" name="object 5479"/>
          <p:cNvSpPr/>
          <p:nvPr/>
        </p:nvSpPr>
        <p:spPr>
          <a:xfrm>
            <a:off x="10639784" y="3815813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94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0" name="object 5480"/>
          <p:cNvSpPr/>
          <p:nvPr/>
        </p:nvSpPr>
        <p:spPr>
          <a:xfrm>
            <a:off x="10641524" y="381422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754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1" name="object 5481"/>
          <p:cNvSpPr/>
          <p:nvPr/>
        </p:nvSpPr>
        <p:spPr>
          <a:xfrm>
            <a:off x="10643391" y="381288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887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2" name="object 5482"/>
          <p:cNvSpPr/>
          <p:nvPr/>
        </p:nvSpPr>
        <p:spPr>
          <a:xfrm>
            <a:off x="10645397" y="381167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98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3" name="object 5483"/>
          <p:cNvSpPr/>
          <p:nvPr/>
        </p:nvSpPr>
        <p:spPr>
          <a:xfrm>
            <a:off x="10647671" y="381074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4" name="object 5484"/>
          <p:cNvSpPr/>
          <p:nvPr/>
        </p:nvSpPr>
        <p:spPr>
          <a:xfrm>
            <a:off x="10650198" y="380993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5079" y="50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5" name="object 5485"/>
          <p:cNvSpPr/>
          <p:nvPr/>
        </p:nvSpPr>
        <p:spPr>
          <a:xfrm>
            <a:off x="10653004" y="38094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6" name="object 5486"/>
          <p:cNvSpPr/>
          <p:nvPr/>
        </p:nvSpPr>
        <p:spPr>
          <a:xfrm>
            <a:off x="10634103" y="3809274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7" name="object 5487"/>
          <p:cNvSpPr/>
          <p:nvPr/>
        </p:nvSpPr>
        <p:spPr>
          <a:xfrm>
            <a:off x="10622161" y="383144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121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8" name="object 5488"/>
          <p:cNvSpPr/>
          <p:nvPr/>
        </p:nvSpPr>
        <p:spPr>
          <a:xfrm>
            <a:off x="10655278" y="379832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230"/>
                </a:moveTo>
                <a:lnTo>
                  <a:pt x="0" y="33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9" name="object 5489"/>
          <p:cNvSpPr/>
          <p:nvPr/>
        </p:nvSpPr>
        <p:spPr>
          <a:xfrm>
            <a:off x="10562067" y="3688958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0" y="0"/>
                </a:moveTo>
                <a:lnTo>
                  <a:pt x="15760" y="25374"/>
                </a:lnTo>
                <a:lnTo>
                  <a:pt x="23240" y="188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0" name="object 5490"/>
          <p:cNvSpPr/>
          <p:nvPr/>
        </p:nvSpPr>
        <p:spPr>
          <a:xfrm>
            <a:off x="10562067" y="3688958"/>
            <a:ext cx="23495" cy="25400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15760" y="25374"/>
                </a:moveTo>
                <a:lnTo>
                  <a:pt x="0" y="0"/>
                </a:lnTo>
                <a:lnTo>
                  <a:pt x="23240" y="18834"/>
                </a:lnTo>
                <a:lnTo>
                  <a:pt x="15760" y="253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1" name="object 5491"/>
          <p:cNvSpPr/>
          <p:nvPr/>
        </p:nvSpPr>
        <p:spPr>
          <a:xfrm>
            <a:off x="10581567" y="3711129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5" h="40004">
                <a:moveTo>
                  <a:pt x="0" y="0"/>
                </a:moveTo>
                <a:lnTo>
                  <a:pt x="35115" y="39789"/>
                </a:lnTo>
                <a:lnTo>
                  <a:pt x="35915" y="397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2" name="object 5492"/>
          <p:cNvSpPr/>
          <p:nvPr/>
        </p:nvSpPr>
        <p:spPr>
          <a:xfrm>
            <a:off x="9914838" y="287654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5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3" name="object 5493"/>
          <p:cNvSpPr/>
          <p:nvPr/>
        </p:nvSpPr>
        <p:spPr>
          <a:xfrm>
            <a:off x="9914840" y="28733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4" name="object 5494"/>
          <p:cNvSpPr/>
          <p:nvPr/>
        </p:nvSpPr>
        <p:spPr>
          <a:xfrm>
            <a:off x="9914838" y="287000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5" name="object 5495"/>
          <p:cNvSpPr/>
          <p:nvPr/>
        </p:nvSpPr>
        <p:spPr>
          <a:xfrm>
            <a:off x="9914834" y="286679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6" name="object 5496"/>
          <p:cNvSpPr/>
          <p:nvPr/>
        </p:nvSpPr>
        <p:spPr>
          <a:xfrm>
            <a:off x="9914842" y="2863462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2014" y="121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7" name="object 5497"/>
          <p:cNvSpPr/>
          <p:nvPr/>
        </p:nvSpPr>
        <p:spPr>
          <a:xfrm>
            <a:off x="9914834" y="2860259"/>
            <a:ext cx="13970" cy="14604"/>
          </a:xfrm>
          <a:custGeom>
            <a:avLst/>
            <a:gdLst/>
            <a:ahLst/>
            <a:cxnLst/>
            <a:rect l="l" t="t" r="r" b="b"/>
            <a:pathLst>
              <a:path w="13970" h="14605">
                <a:moveTo>
                  <a:pt x="13893" y="14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8" name="object 5498"/>
          <p:cNvSpPr/>
          <p:nvPr/>
        </p:nvSpPr>
        <p:spPr>
          <a:xfrm>
            <a:off x="9914842" y="2857056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9" name="object 5499"/>
          <p:cNvSpPr/>
          <p:nvPr/>
        </p:nvSpPr>
        <p:spPr>
          <a:xfrm>
            <a:off x="9918184" y="28570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881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0" name="object 5500"/>
          <p:cNvSpPr/>
          <p:nvPr/>
        </p:nvSpPr>
        <p:spPr>
          <a:xfrm>
            <a:off x="9921387" y="285705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1" name="object 5501"/>
          <p:cNvSpPr/>
          <p:nvPr/>
        </p:nvSpPr>
        <p:spPr>
          <a:xfrm>
            <a:off x="9924722" y="285704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2" name="object 5502"/>
          <p:cNvSpPr/>
          <p:nvPr/>
        </p:nvSpPr>
        <p:spPr>
          <a:xfrm>
            <a:off x="9927930" y="2857052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760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3" name="object 5503"/>
          <p:cNvSpPr/>
          <p:nvPr/>
        </p:nvSpPr>
        <p:spPr>
          <a:xfrm>
            <a:off x="9931131" y="285705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4" name="object 5504"/>
          <p:cNvSpPr/>
          <p:nvPr/>
        </p:nvSpPr>
        <p:spPr>
          <a:xfrm>
            <a:off x="9934465" y="28570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5" name="object 5505"/>
          <p:cNvSpPr/>
          <p:nvPr/>
        </p:nvSpPr>
        <p:spPr>
          <a:xfrm>
            <a:off x="9892804" y="285465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4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6" name="object 5506"/>
          <p:cNvSpPr/>
          <p:nvPr/>
        </p:nvSpPr>
        <p:spPr>
          <a:xfrm>
            <a:off x="9893335" y="285184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4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7" name="object 5507"/>
          <p:cNvSpPr/>
          <p:nvPr/>
        </p:nvSpPr>
        <p:spPr>
          <a:xfrm>
            <a:off x="9894139" y="284930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7747" y="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8" name="object 5508"/>
          <p:cNvSpPr/>
          <p:nvPr/>
        </p:nvSpPr>
        <p:spPr>
          <a:xfrm>
            <a:off x="9895071" y="284703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02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9" name="object 5509"/>
          <p:cNvSpPr/>
          <p:nvPr/>
        </p:nvSpPr>
        <p:spPr>
          <a:xfrm>
            <a:off x="9896276" y="2845041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153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0" name="object 5510"/>
          <p:cNvSpPr/>
          <p:nvPr/>
        </p:nvSpPr>
        <p:spPr>
          <a:xfrm>
            <a:off x="9897614" y="2843161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69">
                <a:moveTo>
                  <a:pt x="14020" y="138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1" name="object 5511"/>
          <p:cNvSpPr/>
          <p:nvPr/>
        </p:nvSpPr>
        <p:spPr>
          <a:xfrm>
            <a:off x="9899218" y="2841434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621" y="156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2" name="object 5512"/>
          <p:cNvSpPr/>
          <p:nvPr/>
        </p:nvSpPr>
        <p:spPr>
          <a:xfrm>
            <a:off x="9900958" y="283983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881" y="13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3" name="object 5513"/>
          <p:cNvSpPr/>
          <p:nvPr/>
        </p:nvSpPr>
        <p:spPr>
          <a:xfrm>
            <a:off x="9902825" y="283849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014" y="120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4" name="object 5514"/>
          <p:cNvSpPr/>
          <p:nvPr/>
        </p:nvSpPr>
        <p:spPr>
          <a:xfrm>
            <a:off x="9904958" y="283728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880" y="1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5" name="object 5515"/>
          <p:cNvSpPr/>
          <p:nvPr/>
        </p:nvSpPr>
        <p:spPr>
          <a:xfrm>
            <a:off x="9907231" y="28363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76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6" name="object 5516"/>
          <p:cNvSpPr/>
          <p:nvPr/>
        </p:nvSpPr>
        <p:spPr>
          <a:xfrm>
            <a:off x="9909632" y="283555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206" y="5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7" name="object 5517"/>
          <p:cNvSpPr/>
          <p:nvPr/>
        </p:nvSpPr>
        <p:spPr>
          <a:xfrm>
            <a:off x="9912439" y="2835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8" name="object 5518"/>
          <p:cNvSpPr/>
          <p:nvPr/>
        </p:nvSpPr>
        <p:spPr>
          <a:xfrm>
            <a:off x="9893665" y="2834888"/>
            <a:ext cx="43180" cy="41910"/>
          </a:xfrm>
          <a:custGeom>
            <a:avLst/>
            <a:gdLst/>
            <a:ahLst/>
            <a:cxnLst/>
            <a:rect l="l" t="t" r="r" b="b"/>
            <a:pathLst>
              <a:path w="43179" h="41910">
                <a:moveTo>
                  <a:pt x="21107" y="0"/>
                </a:moveTo>
                <a:lnTo>
                  <a:pt x="7881" y="4392"/>
                </a:lnTo>
                <a:lnTo>
                  <a:pt x="0" y="15535"/>
                </a:lnTo>
                <a:lnTo>
                  <a:pt x="2510" y="31751"/>
                </a:lnTo>
                <a:lnTo>
                  <a:pt x="10683" y="41376"/>
                </a:lnTo>
                <a:lnTo>
                  <a:pt x="28140" y="40643"/>
                </a:lnTo>
                <a:lnTo>
                  <a:pt x="38762" y="34440"/>
                </a:lnTo>
                <a:lnTo>
                  <a:pt x="43058" y="24625"/>
                </a:lnTo>
                <a:lnTo>
                  <a:pt x="39248" y="10120"/>
                </a:lnTo>
                <a:lnTo>
                  <a:pt x="29215" y="1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9" name="object 5519"/>
          <p:cNvSpPr/>
          <p:nvPr/>
        </p:nvSpPr>
        <p:spPr>
          <a:xfrm>
            <a:off x="9881590" y="2857055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248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0" name="object 5520"/>
          <p:cNvSpPr/>
          <p:nvPr/>
        </p:nvSpPr>
        <p:spPr>
          <a:xfrm>
            <a:off x="9914838" y="282393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370"/>
                </a:moveTo>
                <a:lnTo>
                  <a:pt x="0" y="3312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1" name="object 5521"/>
          <p:cNvSpPr/>
          <p:nvPr/>
        </p:nvSpPr>
        <p:spPr>
          <a:xfrm>
            <a:off x="10552458" y="2221840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7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2" name="object 5522"/>
          <p:cNvSpPr/>
          <p:nvPr/>
        </p:nvSpPr>
        <p:spPr>
          <a:xfrm>
            <a:off x="8522496" y="2221974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3" name="object 5523"/>
          <p:cNvSpPr/>
          <p:nvPr/>
        </p:nvSpPr>
        <p:spPr>
          <a:xfrm>
            <a:off x="8515153" y="2248814"/>
            <a:ext cx="2044700" cy="0"/>
          </a:xfrm>
          <a:custGeom>
            <a:avLst/>
            <a:gdLst/>
            <a:ahLst/>
            <a:cxnLst/>
            <a:rect l="l" t="t" r="r" b="b"/>
            <a:pathLst>
              <a:path w="2044700">
                <a:moveTo>
                  <a:pt x="2044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4" name="object 5524"/>
          <p:cNvSpPr/>
          <p:nvPr/>
        </p:nvSpPr>
        <p:spPr>
          <a:xfrm>
            <a:off x="10547517" y="224400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753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5" name="object 5525"/>
          <p:cNvSpPr/>
          <p:nvPr/>
        </p:nvSpPr>
        <p:spPr>
          <a:xfrm>
            <a:off x="6937202" y="2150795"/>
            <a:ext cx="3636354" cy="292897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6" name="object 5526"/>
          <p:cNvSpPr/>
          <p:nvPr/>
        </p:nvSpPr>
        <p:spPr>
          <a:xfrm>
            <a:off x="5430684" y="4094899"/>
            <a:ext cx="245108" cy="21565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7" name="object 5527"/>
          <p:cNvSpPr/>
          <p:nvPr/>
        </p:nvSpPr>
        <p:spPr>
          <a:xfrm>
            <a:off x="6465295" y="4671622"/>
            <a:ext cx="635" cy="135890"/>
          </a:xfrm>
          <a:custGeom>
            <a:avLst/>
            <a:gdLst/>
            <a:ahLst/>
            <a:cxnLst/>
            <a:rect l="l" t="t" r="r" b="b"/>
            <a:pathLst>
              <a:path w="635" h="135889">
                <a:moveTo>
                  <a:pt x="0" y="135407"/>
                </a:moveTo>
                <a:lnTo>
                  <a:pt x="1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8" name="object 5528"/>
          <p:cNvSpPr/>
          <p:nvPr/>
        </p:nvSpPr>
        <p:spPr>
          <a:xfrm>
            <a:off x="6335507" y="467656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9" name="object 5529"/>
          <p:cNvSpPr/>
          <p:nvPr/>
        </p:nvSpPr>
        <p:spPr>
          <a:xfrm>
            <a:off x="6335507" y="464959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0" name="object 5530"/>
          <p:cNvSpPr/>
          <p:nvPr/>
        </p:nvSpPr>
        <p:spPr>
          <a:xfrm>
            <a:off x="6335507" y="462248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1" name="object 5531"/>
          <p:cNvSpPr/>
          <p:nvPr/>
        </p:nvSpPr>
        <p:spPr>
          <a:xfrm>
            <a:off x="6335507" y="4595514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2" name="object 5532"/>
          <p:cNvSpPr/>
          <p:nvPr/>
        </p:nvSpPr>
        <p:spPr>
          <a:xfrm>
            <a:off x="6335507" y="456854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3" name="object 5533"/>
          <p:cNvSpPr/>
          <p:nvPr/>
        </p:nvSpPr>
        <p:spPr>
          <a:xfrm>
            <a:off x="6335507" y="4541433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4" name="object 5534"/>
          <p:cNvSpPr/>
          <p:nvPr/>
        </p:nvSpPr>
        <p:spPr>
          <a:xfrm>
            <a:off x="6335507" y="4514460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5" name="object 5535"/>
          <p:cNvSpPr/>
          <p:nvPr/>
        </p:nvSpPr>
        <p:spPr>
          <a:xfrm>
            <a:off x="6335507" y="448748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6" name="object 5536"/>
          <p:cNvSpPr/>
          <p:nvPr/>
        </p:nvSpPr>
        <p:spPr>
          <a:xfrm>
            <a:off x="6335507" y="4460379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7" name="object 5537"/>
          <p:cNvSpPr/>
          <p:nvPr/>
        </p:nvSpPr>
        <p:spPr>
          <a:xfrm>
            <a:off x="6335507" y="4433406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8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8" name="object 5538"/>
          <p:cNvSpPr/>
          <p:nvPr/>
        </p:nvSpPr>
        <p:spPr>
          <a:xfrm>
            <a:off x="6483723" y="4409103"/>
            <a:ext cx="0" cy="512445"/>
          </a:xfrm>
          <a:custGeom>
            <a:avLst/>
            <a:gdLst/>
            <a:ahLst/>
            <a:cxnLst/>
            <a:rect l="l" t="t" r="r" b="b"/>
            <a:pathLst>
              <a:path h="512445">
                <a:moveTo>
                  <a:pt x="0" y="0"/>
                </a:moveTo>
                <a:lnTo>
                  <a:pt x="0" y="51196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9" name="object 5539"/>
          <p:cNvSpPr/>
          <p:nvPr/>
        </p:nvSpPr>
        <p:spPr>
          <a:xfrm>
            <a:off x="6466895" y="4956853"/>
            <a:ext cx="6985" cy="0"/>
          </a:xfrm>
          <a:custGeom>
            <a:avLst/>
            <a:gdLst/>
            <a:ahLst/>
            <a:cxnLst/>
            <a:rect l="l" t="t" r="r" b="b"/>
            <a:pathLst>
              <a:path w="6985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0" name="object 5540"/>
          <p:cNvSpPr/>
          <p:nvPr/>
        </p:nvSpPr>
        <p:spPr>
          <a:xfrm>
            <a:off x="6335501" y="4422722"/>
            <a:ext cx="0" cy="490220"/>
          </a:xfrm>
          <a:custGeom>
            <a:avLst/>
            <a:gdLst/>
            <a:ahLst/>
            <a:cxnLst/>
            <a:rect l="l" t="t" r="r" b="b"/>
            <a:pathLst>
              <a:path h="490220">
                <a:moveTo>
                  <a:pt x="0" y="0"/>
                </a:moveTo>
                <a:lnTo>
                  <a:pt x="0" y="4899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1" name="object 5541"/>
          <p:cNvSpPr/>
          <p:nvPr/>
        </p:nvSpPr>
        <p:spPr>
          <a:xfrm>
            <a:off x="6322014" y="4409103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44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2" name="object 5542"/>
          <p:cNvSpPr/>
          <p:nvPr/>
        </p:nvSpPr>
        <p:spPr>
          <a:xfrm>
            <a:off x="6322415" y="4913859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4">
                <a:moveTo>
                  <a:pt x="0" y="7874"/>
                </a:moveTo>
                <a:lnTo>
                  <a:pt x="13081" y="7874"/>
                </a:lnTo>
                <a:lnTo>
                  <a:pt x="1308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3" name="object 5543"/>
          <p:cNvSpPr/>
          <p:nvPr/>
        </p:nvSpPr>
        <p:spPr>
          <a:xfrm>
            <a:off x="6428442" y="481864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0"/>
                </a:moveTo>
                <a:lnTo>
                  <a:pt x="0" y="0"/>
                </a:lnTo>
                <a:lnTo>
                  <a:pt x="0" y="2667"/>
                </a:lnTo>
                <a:lnTo>
                  <a:pt x="0" y="4940"/>
                </a:lnTo>
                <a:lnTo>
                  <a:pt x="1600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4" name="object 5544"/>
          <p:cNvSpPr/>
          <p:nvPr/>
        </p:nvSpPr>
        <p:spPr>
          <a:xfrm>
            <a:off x="6336709" y="4823786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8004" y="0"/>
                </a:lnTo>
              </a:path>
            </a:pathLst>
          </a:custGeom>
          <a:ln w="108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5" name="object 5545"/>
          <p:cNvSpPr/>
          <p:nvPr/>
        </p:nvSpPr>
        <p:spPr>
          <a:xfrm>
            <a:off x="6341504" y="4823186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5">
                <a:moveTo>
                  <a:pt x="139" y="0"/>
                </a:moveTo>
                <a:lnTo>
                  <a:pt x="0" y="44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6" name="object 5546"/>
          <p:cNvSpPr/>
          <p:nvPr/>
        </p:nvSpPr>
        <p:spPr>
          <a:xfrm>
            <a:off x="6341640" y="4820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73" y="0"/>
                </a:moveTo>
                <a:lnTo>
                  <a:pt x="1473" y="2273"/>
                </a:lnTo>
                <a:lnTo>
                  <a:pt x="0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7" name="object 5547"/>
          <p:cNvSpPr/>
          <p:nvPr/>
        </p:nvSpPr>
        <p:spPr>
          <a:xfrm>
            <a:off x="6341644" y="48182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0"/>
                </a:moveTo>
                <a:lnTo>
                  <a:pt x="1473" y="1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8" name="object 5548"/>
          <p:cNvSpPr/>
          <p:nvPr/>
        </p:nvSpPr>
        <p:spPr>
          <a:xfrm>
            <a:off x="6430043" y="4814506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13487"/>
                </a:moveTo>
                <a:lnTo>
                  <a:pt x="4940" y="13487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9" name="object 5549"/>
          <p:cNvSpPr/>
          <p:nvPr/>
        </p:nvSpPr>
        <p:spPr>
          <a:xfrm>
            <a:off x="6430043" y="481450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40"/>
                </a:moveTo>
                <a:lnTo>
                  <a:pt x="0" y="0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0" name="object 5550"/>
          <p:cNvSpPr/>
          <p:nvPr/>
        </p:nvSpPr>
        <p:spPr>
          <a:xfrm>
            <a:off x="6428442" y="4825791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1" name="object 5551"/>
          <p:cNvSpPr/>
          <p:nvPr/>
        </p:nvSpPr>
        <p:spPr>
          <a:xfrm>
            <a:off x="6342044" y="4827727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2" name="object 5552"/>
          <p:cNvSpPr/>
          <p:nvPr/>
        </p:nvSpPr>
        <p:spPr>
          <a:xfrm>
            <a:off x="6346324" y="4827727"/>
            <a:ext cx="635" cy="88900"/>
          </a:xfrm>
          <a:custGeom>
            <a:avLst/>
            <a:gdLst/>
            <a:ahLst/>
            <a:cxnLst/>
            <a:rect l="l" t="t" r="r" b="b"/>
            <a:pathLst>
              <a:path w="635" h="88900">
                <a:moveTo>
                  <a:pt x="126" y="0"/>
                </a:moveTo>
                <a:lnTo>
                  <a:pt x="0" y="884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3" name="object 5553"/>
          <p:cNvSpPr/>
          <p:nvPr/>
        </p:nvSpPr>
        <p:spPr>
          <a:xfrm>
            <a:off x="6336704" y="481410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4140"/>
                </a:move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4" name="object 5554"/>
          <p:cNvSpPr/>
          <p:nvPr/>
        </p:nvSpPr>
        <p:spPr>
          <a:xfrm>
            <a:off x="6341884" y="4839613"/>
            <a:ext cx="87630" cy="76835"/>
          </a:xfrm>
          <a:custGeom>
            <a:avLst/>
            <a:gdLst/>
            <a:ahLst/>
            <a:cxnLst/>
            <a:rect l="l" t="t" r="r" b="b"/>
            <a:pathLst>
              <a:path w="87629" h="76835">
                <a:moveTo>
                  <a:pt x="0" y="76377"/>
                </a:moveTo>
                <a:lnTo>
                  <a:pt x="41117" y="66029"/>
                </a:lnTo>
                <a:lnTo>
                  <a:pt x="71891" y="38856"/>
                </a:lnTo>
                <a:lnTo>
                  <a:pt x="84133" y="13932"/>
                </a:lnTo>
                <a:lnTo>
                  <a:pt x="8720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5" name="object 5555"/>
          <p:cNvSpPr/>
          <p:nvPr/>
        </p:nvSpPr>
        <p:spPr>
          <a:xfrm>
            <a:off x="6334300" y="482786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74" y="0"/>
                </a:lnTo>
              </a:path>
            </a:pathLst>
          </a:custGeom>
          <a:ln w="34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6" name="object 5556"/>
          <p:cNvSpPr/>
          <p:nvPr/>
        </p:nvSpPr>
        <p:spPr>
          <a:xfrm>
            <a:off x="6434984" y="4814507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7" name="object 5557"/>
          <p:cNvSpPr/>
          <p:nvPr/>
        </p:nvSpPr>
        <p:spPr>
          <a:xfrm>
            <a:off x="6434716" y="4821451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0" y="0"/>
                </a:moveTo>
                <a:lnTo>
                  <a:pt x="35521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8" name="object 5558"/>
          <p:cNvSpPr/>
          <p:nvPr/>
        </p:nvSpPr>
        <p:spPr>
          <a:xfrm>
            <a:off x="6395591" y="4603255"/>
            <a:ext cx="0" cy="81915"/>
          </a:xfrm>
          <a:custGeom>
            <a:avLst/>
            <a:gdLst/>
            <a:ahLst/>
            <a:cxnLst/>
            <a:rect l="l" t="t" r="r" b="b"/>
            <a:pathLst>
              <a:path h="81914">
                <a:moveTo>
                  <a:pt x="0" y="8145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9" name="object 5559"/>
          <p:cNvSpPr/>
          <p:nvPr/>
        </p:nvSpPr>
        <p:spPr>
          <a:xfrm>
            <a:off x="6389846" y="467055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353" y="5676"/>
                </a:moveTo>
                <a:lnTo>
                  <a:pt x="11353" y="2540"/>
                </a:lnTo>
                <a:lnTo>
                  <a:pt x="8813" y="0"/>
                </a:lnTo>
                <a:lnTo>
                  <a:pt x="5676" y="0"/>
                </a:lnTo>
                <a:lnTo>
                  <a:pt x="2540" y="0"/>
                </a:lnTo>
                <a:lnTo>
                  <a:pt x="0" y="2540"/>
                </a:lnTo>
                <a:lnTo>
                  <a:pt x="0" y="5676"/>
                </a:lnTo>
                <a:lnTo>
                  <a:pt x="0" y="8813"/>
                </a:lnTo>
                <a:lnTo>
                  <a:pt x="2540" y="11353"/>
                </a:lnTo>
                <a:lnTo>
                  <a:pt x="5676" y="11353"/>
                </a:lnTo>
                <a:lnTo>
                  <a:pt x="8813" y="11353"/>
                </a:lnTo>
                <a:lnTo>
                  <a:pt x="11353" y="8813"/>
                </a:lnTo>
                <a:lnTo>
                  <a:pt x="11353" y="567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0" name="object 5560"/>
          <p:cNvSpPr/>
          <p:nvPr/>
        </p:nvSpPr>
        <p:spPr>
          <a:xfrm>
            <a:off x="6395591" y="460325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0"/>
                </a:moveTo>
                <a:lnTo>
                  <a:pt x="22161" y="221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1" name="object 5561"/>
          <p:cNvSpPr/>
          <p:nvPr/>
        </p:nvSpPr>
        <p:spPr>
          <a:xfrm>
            <a:off x="6395591" y="4606730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4">
                <a:moveTo>
                  <a:pt x="0" y="0"/>
                </a:moveTo>
                <a:lnTo>
                  <a:pt x="20434" y="20434"/>
                </a:lnTo>
                <a:lnTo>
                  <a:pt x="22161" y="186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2" name="object 5562"/>
          <p:cNvSpPr/>
          <p:nvPr/>
        </p:nvSpPr>
        <p:spPr>
          <a:xfrm>
            <a:off x="6373430" y="4603259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161" y="0"/>
                </a:moveTo>
                <a:lnTo>
                  <a:pt x="0" y="221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3" name="object 5563"/>
          <p:cNvSpPr/>
          <p:nvPr/>
        </p:nvSpPr>
        <p:spPr>
          <a:xfrm>
            <a:off x="6373430" y="4606730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4">
                <a:moveTo>
                  <a:pt x="22161" y="0"/>
                </a:moveTo>
                <a:lnTo>
                  <a:pt x="1727" y="20434"/>
                </a:lnTo>
                <a:lnTo>
                  <a:pt x="0" y="186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4" name="object 5564"/>
          <p:cNvSpPr/>
          <p:nvPr/>
        </p:nvSpPr>
        <p:spPr>
          <a:xfrm>
            <a:off x="6335501" y="4422723"/>
            <a:ext cx="135255" cy="0"/>
          </a:xfrm>
          <a:custGeom>
            <a:avLst/>
            <a:gdLst/>
            <a:ahLst/>
            <a:cxnLst/>
            <a:rect l="l" t="t" r="r" b="b"/>
            <a:pathLst>
              <a:path w="135254">
                <a:moveTo>
                  <a:pt x="0" y="0"/>
                </a:moveTo>
                <a:lnTo>
                  <a:pt x="13473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5" name="object 5565"/>
          <p:cNvSpPr/>
          <p:nvPr/>
        </p:nvSpPr>
        <p:spPr>
          <a:xfrm>
            <a:off x="6322014" y="4409902"/>
            <a:ext cx="222250" cy="0"/>
          </a:xfrm>
          <a:custGeom>
            <a:avLst/>
            <a:gdLst/>
            <a:ahLst/>
            <a:cxnLst/>
            <a:rect l="l" t="t" r="r" b="b"/>
            <a:pathLst>
              <a:path w="222250">
                <a:moveTo>
                  <a:pt x="0" y="0"/>
                </a:moveTo>
                <a:lnTo>
                  <a:pt x="221932" y="0"/>
                </a:lnTo>
              </a:path>
            </a:pathLst>
          </a:custGeom>
          <a:ln w="82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6" name="object 5566"/>
          <p:cNvSpPr/>
          <p:nvPr/>
        </p:nvSpPr>
        <p:spPr>
          <a:xfrm>
            <a:off x="6651390" y="1545912"/>
            <a:ext cx="87630" cy="86360"/>
          </a:xfrm>
          <a:custGeom>
            <a:avLst/>
            <a:gdLst/>
            <a:ahLst/>
            <a:cxnLst/>
            <a:rect l="l" t="t" r="r" b="b"/>
            <a:pathLst>
              <a:path w="87629" h="86360">
                <a:moveTo>
                  <a:pt x="87378" y="42248"/>
                </a:moveTo>
                <a:lnTo>
                  <a:pt x="85059" y="28068"/>
                </a:lnTo>
                <a:lnTo>
                  <a:pt x="78607" y="15793"/>
                </a:lnTo>
                <a:lnTo>
                  <a:pt x="68781" y="6184"/>
                </a:lnTo>
                <a:lnTo>
                  <a:pt x="56342" y="0"/>
                </a:lnTo>
                <a:lnTo>
                  <a:pt x="38486" y="813"/>
                </a:lnTo>
                <a:lnTo>
                  <a:pt x="23864" y="4978"/>
                </a:lnTo>
                <a:lnTo>
                  <a:pt x="12536" y="11969"/>
                </a:lnTo>
                <a:lnTo>
                  <a:pt x="4561" y="21261"/>
                </a:lnTo>
                <a:lnTo>
                  <a:pt x="0" y="32329"/>
                </a:lnTo>
                <a:lnTo>
                  <a:pt x="1313" y="49410"/>
                </a:lnTo>
                <a:lnTo>
                  <a:pt x="6117" y="63492"/>
                </a:lnTo>
                <a:lnTo>
                  <a:pt x="13844" y="74392"/>
                </a:lnTo>
                <a:lnTo>
                  <a:pt x="23926" y="81925"/>
                </a:lnTo>
                <a:lnTo>
                  <a:pt x="35795" y="85909"/>
                </a:lnTo>
                <a:lnTo>
                  <a:pt x="52210" y="84236"/>
                </a:lnTo>
                <a:lnTo>
                  <a:pt x="65848" y="78941"/>
                </a:lnTo>
                <a:lnTo>
                  <a:pt x="76407" y="70632"/>
                </a:lnTo>
                <a:lnTo>
                  <a:pt x="83584" y="59917"/>
                </a:lnTo>
                <a:lnTo>
                  <a:pt x="87079" y="4740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7" name="object 5567"/>
          <p:cNvSpPr txBox="1"/>
          <p:nvPr/>
        </p:nvSpPr>
        <p:spPr>
          <a:xfrm>
            <a:off x="10765149" y="3363268"/>
            <a:ext cx="44640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15" baseline="9259" dirty="0">
                <a:latin typeface="Lucida Sans Unicode"/>
                <a:cs typeface="Lucida Sans Unicode"/>
              </a:rPr>
              <a:t>COMMERCIAL       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568" name="object 5568"/>
          <p:cNvSpPr txBox="1"/>
          <p:nvPr/>
        </p:nvSpPr>
        <p:spPr>
          <a:xfrm>
            <a:off x="11130053" y="3898600"/>
            <a:ext cx="10223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569" name="object 5569"/>
          <p:cNvSpPr txBox="1"/>
          <p:nvPr/>
        </p:nvSpPr>
        <p:spPr>
          <a:xfrm rot="19080000">
            <a:off x="3348065" y="3893565"/>
            <a:ext cx="571582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REMOV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CURB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CUT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5570" name="object 5570"/>
          <p:cNvSpPr/>
          <p:nvPr/>
        </p:nvSpPr>
        <p:spPr>
          <a:xfrm>
            <a:off x="7497768" y="2190593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1" name="object 5571"/>
          <p:cNvSpPr/>
          <p:nvPr/>
        </p:nvSpPr>
        <p:spPr>
          <a:xfrm>
            <a:off x="7497768" y="2243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2" name="object 5572"/>
          <p:cNvSpPr/>
          <p:nvPr/>
        </p:nvSpPr>
        <p:spPr>
          <a:xfrm>
            <a:off x="7497768" y="23664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3" name="object 5573"/>
          <p:cNvSpPr/>
          <p:nvPr/>
        </p:nvSpPr>
        <p:spPr>
          <a:xfrm>
            <a:off x="7497768" y="244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4" name="object 5574"/>
          <p:cNvSpPr/>
          <p:nvPr/>
        </p:nvSpPr>
        <p:spPr>
          <a:xfrm>
            <a:off x="7497768" y="37418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5" name="object 5575"/>
          <p:cNvSpPr/>
          <p:nvPr/>
        </p:nvSpPr>
        <p:spPr>
          <a:xfrm>
            <a:off x="7497768" y="3815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6" name="object 5576"/>
          <p:cNvSpPr/>
          <p:nvPr/>
        </p:nvSpPr>
        <p:spPr>
          <a:xfrm>
            <a:off x="7497768" y="38401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7" name="object 5577"/>
          <p:cNvSpPr/>
          <p:nvPr/>
        </p:nvSpPr>
        <p:spPr>
          <a:xfrm>
            <a:off x="7497768" y="39138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8" name="object 5578"/>
          <p:cNvSpPr/>
          <p:nvPr/>
        </p:nvSpPr>
        <p:spPr>
          <a:xfrm>
            <a:off x="7497768" y="393840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9" name="object 5579"/>
          <p:cNvSpPr/>
          <p:nvPr/>
        </p:nvSpPr>
        <p:spPr>
          <a:xfrm>
            <a:off x="7497768" y="40121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0" name="object 5580"/>
          <p:cNvSpPr/>
          <p:nvPr/>
        </p:nvSpPr>
        <p:spPr>
          <a:xfrm>
            <a:off x="7497768" y="40366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1" name="object 5581"/>
          <p:cNvSpPr/>
          <p:nvPr/>
        </p:nvSpPr>
        <p:spPr>
          <a:xfrm>
            <a:off x="7497768" y="41102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2" name="object 5582"/>
          <p:cNvSpPr/>
          <p:nvPr/>
        </p:nvSpPr>
        <p:spPr>
          <a:xfrm>
            <a:off x="7497768" y="41348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3" name="object 5583"/>
          <p:cNvSpPr/>
          <p:nvPr/>
        </p:nvSpPr>
        <p:spPr>
          <a:xfrm>
            <a:off x="7497768" y="42085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4" name="object 5584"/>
          <p:cNvSpPr/>
          <p:nvPr/>
        </p:nvSpPr>
        <p:spPr>
          <a:xfrm>
            <a:off x="7497768" y="42331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5" name="object 5585"/>
          <p:cNvSpPr/>
          <p:nvPr/>
        </p:nvSpPr>
        <p:spPr>
          <a:xfrm>
            <a:off x="7497768" y="4306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6" name="object 5586"/>
          <p:cNvSpPr/>
          <p:nvPr/>
        </p:nvSpPr>
        <p:spPr>
          <a:xfrm>
            <a:off x="7497768" y="43313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7" name="object 5587"/>
          <p:cNvSpPr/>
          <p:nvPr/>
        </p:nvSpPr>
        <p:spPr>
          <a:xfrm>
            <a:off x="7497768" y="4405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8" name="object 5588"/>
          <p:cNvSpPr/>
          <p:nvPr/>
        </p:nvSpPr>
        <p:spPr>
          <a:xfrm>
            <a:off x="7497768" y="50190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9" name="object 5589"/>
          <p:cNvSpPr/>
          <p:nvPr/>
        </p:nvSpPr>
        <p:spPr>
          <a:xfrm>
            <a:off x="7497768" y="5092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0" name="object 5590"/>
          <p:cNvSpPr/>
          <p:nvPr/>
        </p:nvSpPr>
        <p:spPr>
          <a:xfrm>
            <a:off x="7497768" y="51173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1" name="object 5591"/>
          <p:cNvSpPr/>
          <p:nvPr/>
        </p:nvSpPr>
        <p:spPr>
          <a:xfrm>
            <a:off x="7497768" y="5190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2" name="object 5592"/>
          <p:cNvSpPr/>
          <p:nvPr/>
        </p:nvSpPr>
        <p:spPr>
          <a:xfrm>
            <a:off x="7497768" y="521550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3" name="object 5593"/>
          <p:cNvSpPr/>
          <p:nvPr/>
        </p:nvSpPr>
        <p:spPr>
          <a:xfrm>
            <a:off x="7497768" y="5289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4" name="object 5594"/>
          <p:cNvSpPr/>
          <p:nvPr/>
        </p:nvSpPr>
        <p:spPr>
          <a:xfrm>
            <a:off x="7497768" y="5313785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5" name="object 5595"/>
          <p:cNvSpPr/>
          <p:nvPr/>
        </p:nvSpPr>
        <p:spPr>
          <a:xfrm>
            <a:off x="8256501" y="2190593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6" name="object 5596"/>
          <p:cNvSpPr/>
          <p:nvPr/>
        </p:nvSpPr>
        <p:spPr>
          <a:xfrm>
            <a:off x="8256501" y="2243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7" name="object 5597"/>
          <p:cNvSpPr/>
          <p:nvPr/>
        </p:nvSpPr>
        <p:spPr>
          <a:xfrm>
            <a:off x="8256501" y="226831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8" name="object 5598"/>
          <p:cNvSpPr/>
          <p:nvPr/>
        </p:nvSpPr>
        <p:spPr>
          <a:xfrm>
            <a:off x="8256501" y="2341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9" name="object 5599"/>
          <p:cNvSpPr/>
          <p:nvPr/>
        </p:nvSpPr>
        <p:spPr>
          <a:xfrm>
            <a:off x="8256501" y="23664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0" name="object 5600"/>
          <p:cNvSpPr/>
          <p:nvPr/>
        </p:nvSpPr>
        <p:spPr>
          <a:xfrm>
            <a:off x="8256501" y="244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1" name="object 5601"/>
          <p:cNvSpPr/>
          <p:nvPr/>
        </p:nvSpPr>
        <p:spPr>
          <a:xfrm>
            <a:off x="8256501" y="24647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2" name="object 5602"/>
          <p:cNvSpPr/>
          <p:nvPr/>
        </p:nvSpPr>
        <p:spPr>
          <a:xfrm>
            <a:off x="8256501" y="25384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3" name="object 5603"/>
          <p:cNvSpPr/>
          <p:nvPr/>
        </p:nvSpPr>
        <p:spPr>
          <a:xfrm>
            <a:off x="8256501" y="256301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4" name="object 5604"/>
          <p:cNvSpPr/>
          <p:nvPr/>
        </p:nvSpPr>
        <p:spPr>
          <a:xfrm>
            <a:off x="8256501" y="2636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5" name="object 5605"/>
          <p:cNvSpPr/>
          <p:nvPr/>
        </p:nvSpPr>
        <p:spPr>
          <a:xfrm>
            <a:off x="8256501" y="275944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6" name="object 5606"/>
          <p:cNvSpPr/>
          <p:nvPr/>
        </p:nvSpPr>
        <p:spPr>
          <a:xfrm>
            <a:off x="8256501" y="2833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7" name="object 5607"/>
          <p:cNvSpPr/>
          <p:nvPr/>
        </p:nvSpPr>
        <p:spPr>
          <a:xfrm>
            <a:off x="8256501" y="285772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8" name="object 5608"/>
          <p:cNvSpPr/>
          <p:nvPr/>
        </p:nvSpPr>
        <p:spPr>
          <a:xfrm>
            <a:off x="8256501" y="29314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9" name="object 5609"/>
          <p:cNvSpPr/>
          <p:nvPr/>
        </p:nvSpPr>
        <p:spPr>
          <a:xfrm>
            <a:off x="8256501" y="364369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0" name="object 5610"/>
          <p:cNvSpPr/>
          <p:nvPr/>
        </p:nvSpPr>
        <p:spPr>
          <a:xfrm>
            <a:off x="8256501" y="3717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1" name="object 5611"/>
          <p:cNvSpPr/>
          <p:nvPr/>
        </p:nvSpPr>
        <p:spPr>
          <a:xfrm>
            <a:off x="8256501" y="37418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2" name="object 5612"/>
          <p:cNvSpPr/>
          <p:nvPr/>
        </p:nvSpPr>
        <p:spPr>
          <a:xfrm>
            <a:off x="8256501" y="3815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3" name="object 5613"/>
          <p:cNvSpPr/>
          <p:nvPr/>
        </p:nvSpPr>
        <p:spPr>
          <a:xfrm>
            <a:off x="8256501" y="38401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4" name="object 5614"/>
          <p:cNvSpPr/>
          <p:nvPr/>
        </p:nvSpPr>
        <p:spPr>
          <a:xfrm>
            <a:off x="8256501" y="39138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5" name="object 5615"/>
          <p:cNvSpPr/>
          <p:nvPr/>
        </p:nvSpPr>
        <p:spPr>
          <a:xfrm>
            <a:off x="8256501" y="40366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6" name="object 5616"/>
          <p:cNvSpPr/>
          <p:nvPr/>
        </p:nvSpPr>
        <p:spPr>
          <a:xfrm>
            <a:off x="8256501" y="41102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7" name="object 5617"/>
          <p:cNvSpPr/>
          <p:nvPr/>
        </p:nvSpPr>
        <p:spPr>
          <a:xfrm>
            <a:off x="8256501" y="42331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8" name="object 5618"/>
          <p:cNvSpPr/>
          <p:nvPr/>
        </p:nvSpPr>
        <p:spPr>
          <a:xfrm>
            <a:off x="8256501" y="4306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9" name="object 5619"/>
          <p:cNvSpPr/>
          <p:nvPr/>
        </p:nvSpPr>
        <p:spPr>
          <a:xfrm>
            <a:off x="8256501" y="43313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0" name="object 5620"/>
          <p:cNvSpPr/>
          <p:nvPr/>
        </p:nvSpPr>
        <p:spPr>
          <a:xfrm>
            <a:off x="8256501" y="4405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1" name="object 5621"/>
          <p:cNvSpPr/>
          <p:nvPr/>
        </p:nvSpPr>
        <p:spPr>
          <a:xfrm>
            <a:off x="8256501" y="442953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2" name="object 5622"/>
          <p:cNvSpPr/>
          <p:nvPr/>
        </p:nvSpPr>
        <p:spPr>
          <a:xfrm>
            <a:off x="8256501" y="4503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3" name="object 5623"/>
          <p:cNvSpPr/>
          <p:nvPr/>
        </p:nvSpPr>
        <p:spPr>
          <a:xfrm>
            <a:off x="8256501" y="45278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4" name="object 5624"/>
          <p:cNvSpPr/>
          <p:nvPr/>
        </p:nvSpPr>
        <p:spPr>
          <a:xfrm>
            <a:off x="8256501" y="4601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5" name="object 5625"/>
          <p:cNvSpPr/>
          <p:nvPr/>
        </p:nvSpPr>
        <p:spPr>
          <a:xfrm>
            <a:off x="8256501" y="462609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6" name="object 5626"/>
          <p:cNvSpPr/>
          <p:nvPr/>
        </p:nvSpPr>
        <p:spPr>
          <a:xfrm>
            <a:off x="8256501" y="4699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7" name="object 5627"/>
          <p:cNvSpPr/>
          <p:nvPr/>
        </p:nvSpPr>
        <p:spPr>
          <a:xfrm>
            <a:off x="8256501" y="47243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8" name="object 5628"/>
          <p:cNvSpPr/>
          <p:nvPr/>
        </p:nvSpPr>
        <p:spPr>
          <a:xfrm>
            <a:off x="8256501" y="4797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9" name="object 5629"/>
          <p:cNvSpPr/>
          <p:nvPr/>
        </p:nvSpPr>
        <p:spPr>
          <a:xfrm>
            <a:off x="8256501" y="48225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0" name="object 5630"/>
          <p:cNvSpPr/>
          <p:nvPr/>
        </p:nvSpPr>
        <p:spPr>
          <a:xfrm>
            <a:off x="8256501" y="48962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1" name="object 5631"/>
          <p:cNvSpPr/>
          <p:nvPr/>
        </p:nvSpPr>
        <p:spPr>
          <a:xfrm>
            <a:off x="8256501" y="492079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2" name="object 5632"/>
          <p:cNvSpPr/>
          <p:nvPr/>
        </p:nvSpPr>
        <p:spPr>
          <a:xfrm>
            <a:off x="8256501" y="49945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3" name="object 5633"/>
          <p:cNvSpPr/>
          <p:nvPr/>
        </p:nvSpPr>
        <p:spPr>
          <a:xfrm>
            <a:off x="8256501" y="50190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4" name="object 5634"/>
          <p:cNvSpPr/>
          <p:nvPr/>
        </p:nvSpPr>
        <p:spPr>
          <a:xfrm>
            <a:off x="8256501" y="5092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5" name="object 5635"/>
          <p:cNvSpPr/>
          <p:nvPr/>
        </p:nvSpPr>
        <p:spPr>
          <a:xfrm>
            <a:off x="8256501" y="51173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6" name="object 5636"/>
          <p:cNvSpPr/>
          <p:nvPr/>
        </p:nvSpPr>
        <p:spPr>
          <a:xfrm>
            <a:off x="8256501" y="5190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7" name="object 5637"/>
          <p:cNvSpPr/>
          <p:nvPr/>
        </p:nvSpPr>
        <p:spPr>
          <a:xfrm>
            <a:off x="8256501" y="521550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8" name="object 5638"/>
          <p:cNvSpPr/>
          <p:nvPr/>
        </p:nvSpPr>
        <p:spPr>
          <a:xfrm>
            <a:off x="8256501" y="5289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9" name="object 5639"/>
          <p:cNvSpPr/>
          <p:nvPr/>
        </p:nvSpPr>
        <p:spPr>
          <a:xfrm>
            <a:off x="8256501" y="5313785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0" name="object 5640"/>
          <p:cNvSpPr/>
          <p:nvPr/>
        </p:nvSpPr>
        <p:spPr>
          <a:xfrm>
            <a:off x="9013496" y="2190593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5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1" name="object 5641"/>
          <p:cNvSpPr/>
          <p:nvPr/>
        </p:nvSpPr>
        <p:spPr>
          <a:xfrm>
            <a:off x="9013496" y="22437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2" name="object 5642"/>
          <p:cNvSpPr/>
          <p:nvPr/>
        </p:nvSpPr>
        <p:spPr>
          <a:xfrm>
            <a:off x="9013496" y="226831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3" name="object 5643"/>
          <p:cNvSpPr/>
          <p:nvPr/>
        </p:nvSpPr>
        <p:spPr>
          <a:xfrm>
            <a:off x="9013496" y="23418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4" name="object 5644"/>
          <p:cNvSpPr/>
          <p:nvPr/>
        </p:nvSpPr>
        <p:spPr>
          <a:xfrm>
            <a:off x="9013496" y="23664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5" name="object 5645"/>
          <p:cNvSpPr/>
          <p:nvPr/>
        </p:nvSpPr>
        <p:spPr>
          <a:xfrm>
            <a:off x="9013496" y="244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6" name="object 5646"/>
          <p:cNvSpPr/>
          <p:nvPr/>
        </p:nvSpPr>
        <p:spPr>
          <a:xfrm>
            <a:off x="9013496" y="246473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7" name="object 5647"/>
          <p:cNvSpPr/>
          <p:nvPr/>
        </p:nvSpPr>
        <p:spPr>
          <a:xfrm>
            <a:off x="9013496" y="25384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8" name="object 5648"/>
          <p:cNvSpPr/>
          <p:nvPr/>
        </p:nvSpPr>
        <p:spPr>
          <a:xfrm>
            <a:off x="9013496" y="256301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9" name="object 5649"/>
          <p:cNvSpPr/>
          <p:nvPr/>
        </p:nvSpPr>
        <p:spPr>
          <a:xfrm>
            <a:off x="9013496" y="2636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0" name="object 5650"/>
          <p:cNvSpPr/>
          <p:nvPr/>
        </p:nvSpPr>
        <p:spPr>
          <a:xfrm>
            <a:off x="9013496" y="266116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1" name="object 5651"/>
          <p:cNvSpPr/>
          <p:nvPr/>
        </p:nvSpPr>
        <p:spPr>
          <a:xfrm>
            <a:off x="9013496" y="27348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2" name="object 5652"/>
          <p:cNvSpPr/>
          <p:nvPr/>
        </p:nvSpPr>
        <p:spPr>
          <a:xfrm>
            <a:off x="9013496" y="315242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3" name="object 5653"/>
          <p:cNvSpPr/>
          <p:nvPr/>
        </p:nvSpPr>
        <p:spPr>
          <a:xfrm>
            <a:off x="9013496" y="32261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4" name="object 5654"/>
          <p:cNvSpPr/>
          <p:nvPr/>
        </p:nvSpPr>
        <p:spPr>
          <a:xfrm>
            <a:off x="9013496" y="325070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5" name="object 5655"/>
          <p:cNvSpPr/>
          <p:nvPr/>
        </p:nvSpPr>
        <p:spPr>
          <a:xfrm>
            <a:off x="9013496" y="3324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6" name="object 5656"/>
          <p:cNvSpPr/>
          <p:nvPr/>
        </p:nvSpPr>
        <p:spPr>
          <a:xfrm>
            <a:off x="9013496" y="41348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7" name="object 5657"/>
          <p:cNvSpPr/>
          <p:nvPr/>
        </p:nvSpPr>
        <p:spPr>
          <a:xfrm>
            <a:off x="9013496" y="42085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8" name="object 5658"/>
          <p:cNvSpPr/>
          <p:nvPr/>
        </p:nvSpPr>
        <p:spPr>
          <a:xfrm>
            <a:off x="9013496" y="42331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9" name="object 5659"/>
          <p:cNvSpPr/>
          <p:nvPr/>
        </p:nvSpPr>
        <p:spPr>
          <a:xfrm>
            <a:off x="9013496" y="4306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0" name="object 5660"/>
          <p:cNvSpPr/>
          <p:nvPr/>
        </p:nvSpPr>
        <p:spPr>
          <a:xfrm>
            <a:off x="9013496" y="43313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1" name="object 5661"/>
          <p:cNvSpPr/>
          <p:nvPr/>
        </p:nvSpPr>
        <p:spPr>
          <a:xfrm>
            <a:off x="9013496" y="4405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2" name="object 5662"/>
          <p:cNvSpPr/>
          <p:nvPr/>
        </p:nvSpPr>
        <p:spPr>
          <a:xfrm>
            <a:off x="9013496" y="442953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3" name="object 5663"/>
          <p:cNvSpPr/>
          <p:nvPr/>
        </p:nvSpPr>
        <p:spPr>
          <a:xfrm>
            <a:off x="9013496" y="4503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4" name="object 5664"/>
          <p:cNvSpPr/>
          <p:nvPr/>
        </p:nvSpPr>
        <p:spPr>
          <a:xfrm>
            <a:off x="9013496" y="462609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5" name="object 5665"/>
          <p:cNvSpPr/>
          <p:nvPr/>
        </p:nvSpPr>
        <p:spPr>
          <a:xfrm>
            <a:off x="9013496" y="4699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6" name="object 5666"/>
          <p:cNvSpPr/>
          <p:nvPr/>
        </p:nvSpPr>
        <p:spPr>
          <a:xfrm>
            <a:off x="9013496" y="47243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7" name="object 5667"/>
          <p:cNvSpPr/>
          <p:nvPr/>
        </p:nvSpPr>
        <p:spPr>
          <a:xfrm>
            <a:off x="9013496" y="4797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8" name="object 5668"/>
          <p:cNvSpPr/>
          <p:nvPr/>
        </p:nvSpPr>
        <p:spPr>
          <a:xfrm>
            <a:off x="9013496" y="482252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9" name="object 5669"/>
          <p:cNvSpPr/>
          <p:nvPr/>
        </p:nvSpPr>
        <p:spPr>
          <a:xfrm>
            <a:off x="9013496" y="48962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0" name="object 5670"/>
          <p:cNvSpPr/>
          <p:nvPr/>
        </p:nvSpPr>
        <p:spPr>
          <a:xfrm>
            <a:off x="9013496" y="50190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1" name="object 5671"/>
          <p:cNvSpPr/>
          <p:nvPr/>
        </p:nvSpPr>
        <p:spPr>
          <a:xfrm>
            <a:off x="9013496" y="5092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2" name="object 5672"/>
          <p:cNvSpPr/>
          <p:nvPr/>
        </p:nvSpPr>
        <p:spPr>
          <a:xfrm>
            <a:off x="9013496" y="51173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3" name="object 5673"/>
          <p:cNvSpPr/>
          <p:nvPr/>
        </p:nvSpPr>
        <p:spPr>
          <a:xfrm>
            <a:off x="9013496" y="5190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4" name="object 5674"/>
          <p:cNvSpPr/>
          <p:nvPr/>
        </p:nvSpPr>
        <p:spPr>
          <a:xfrm>
            <a:off x="9013496" y="521550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5" name="object 5675"/>
          <p:cNvSpPr/>
          <p:nvPr/>
        </p:nvSpPr>
        <p:spPr>
          <a:xfrm>
            <a:off x="9013496" y="5289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6" name="object 5676"/>
          <p:cNvSpPr/>
          <p:nvPr/>
        </p:nvSpPr>
        <p:spPr>
          <a:xfrm>
            <a:off x="9013496" y="5313785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0"/>
                </a:moveTo>
                <a:lnTo>
                  <a:pt x="0" y="28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7" name="object 5677"/>
          <p:cNvSpPr/>
          <p:nvPr/>
        </p:nvSpPr>
        <p:spPr>
          <a:xfrm>
            <a:off x="9772494" y="1402218"/>
            <a:ext cx="0" cy="29845"/>
          </a:xfrm>
          <a:custGeom>
            <a:avLst/>
            <a:gdLst/>
            <a:ahLst/>
            <a:cxnLst/>
            <a:rect l="l" t="t" r="r" b="b"/>
            <a:pathLst>
              <a:path h="29844">
                <a:moveTo>
                  <a:pt x="0" y="0"/>
                </a:moveTo>
                <a:lnTo>
                  <a:pt x="0" y="297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8" name="object 5678"/>
          <p:cNvSpPr/>
          <p:nvPr/>
        </p:nvSpPr>
        <p:spPr>
          <a:xfrm>
            <a:off x="9772494" y="1456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9" name="object 5679"/>
          <p:cNvSpPr/>
          <p:nvPr/>
        </p:nvSpPr>
        <p:spPr>
          <a:xfrm>
            <a:off x="9772494" y="148100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0" name="object 5680"/>
          <p:cNvSpPr/>
          <p:nvPr/>
        </p:nvSpPr>
        <p:spPr>
          <a:xfrm>
            <a:off x="9772494" y="1554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1" name="object 5681"/>
          <p:cNvSpPr/>
          <p:nvPr/>
        </p:nvSpPr>
        <p:spPr>
          <a:xfrm>
            <a:off x="9772494" y="157928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2" name="object 5682"/>
          <p:cNvSpPr/>
          <p:nvPr/>
        </p:nvSpPr>
        <p:spPr>
          <a:xfrm>
            <a:off x="9772494" y="1652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3" name="object 5683"/>
          <p:cNvSpPr/>
          <p:nvPr/>
        </p:nvSpPr>
        <p:spPr>
          <a:xfrm>
            <a:off x="9772494" y="167756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4" name="object 5684"/>
          <p:cNvSpPr/>
          <p:nvPr/>
        </p:nvSpPr>
        <p:spPr>
          <a:xfrm>
            <a:off x="9772494" y="17512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5" name="object 5685"/>
          <p:cNvSpPr/>
          <p:nvPr/>
        </p:nvSpPr>
        <p:spPr>
          <a:xfrm>
            <a:off x="9772494" y="177584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6" name="object 5686"/>
          <p:cNvSpPr/>
          <p:nvPr/>
        </p:nvSpPr>
        <p:spPr>
          <a:xfrm>
            <a:off x="9772494" y="1849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7" name="object 5687"/>
          <p:cNvSpPr/>
          <p:nvPr/>
        </p:nvSpPr>
        <p:spPr>
          <a:xfrm>
            <a:off x="9772494" y="187398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8" name="object 5688"/>
          <p:cNvSpPr/>
          <p:nvPr/>
        </p:nvSpPr>
        <p:spPr>
          <a:xfrm>
            <a:off x="9772494" y="19476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9" name="object 5689"/>
          <p:cNvSpPr/>
          <p:nvPr/>
        </p:nvSpPr>
        <p:spPr>
          <a:xfrm>
            <a:off x="9772494" y="19722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0" name="object 5690"/>
          <p:cNvSpPr/>
          <p:nvPr/>
        </p:nvSpPr>
        <p:spPr>
          <a:xfrm>
            <a:off x="9772494" y="2045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1" name="object 5691"/>
          <p:cNvSpPr/>
          <p:nvPr/>
        </p:nvSpPr>
        <p:spPr>
          <a:xfrm>
            <a:off x="9772494" y="207054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2" name="object 5692"/>
          <p:cNvSpPr/>
          <p:nvPr/>
        </p:nvSpPr>
        <p:spPr>
          <a:xfrm>
            <a:off x="9772494" y="21442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3" name="object 5693"/>
          <p:cNvSpPr/>
          <p:nvPr/>
        </p:nvSpPr>
        <p:spPr>
          <a:xfrm>
            <a:off x="9772494" y="216869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4" name="object 5694"/>
          <p:cNvSpPr/>
          <p:nvPr/>
        </p:nvSpPr>
        <p:spPr>
          <a:xfrm>
            <a:off x="9772494" y="2242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5" name="object 5695"/>
          <p:cNvSpPr/>
          <p:nvPr/>
        </p:nvSpPr>
        <p:spPr>
          <a:xfrm>
            <a:off x="9772494" y="226697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6" name="object 5696"/>
          <p:cNvSpPr/>
          <p:nvPr/>
        </p:nvSpPr>
        <p:spPr>
          <a:xfrm>
            <a:off x="9772494" y="23406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7" name="object 5697"/>
          <p:cNvSpPr/>
          <p:nvPr/>
        </p:nvSpPr>
        <p:spPr>
          <a:xfrm>
            <a:off x="9772494" y="236525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8" name="object 5698"/>
          <p:cNvSpPr/>
          <p:nvPr/>
        </p:nvSpPr>
        <p:spPr>
          <a:xfrm>
            <a:off x="9772494" y="24389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9" name="object 5699"/>
          <p:cNvSpPr/>
          <p:nvPr/>
        </p:nvSpPr>
        <p:spPr>
          <a:xfrm>
            <a:off x="9772494" y="246353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0" name="object 5700"/>
          <p:cNvSpPr/>
          <p:nvPr/>
        </p:nvSpPr>
        <p:spPr>
          <a:xfrm>
            <a:off x="9772494" y="25371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1" name="object 5701"/>
          <p:cNvSpPr/>
          <p:nvPr/>
        </p:nvSpPr>
        <p:spPr>
          <a:xfrm>
            <a:off x="9772494" y="256168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2" name="object 5702"/>
          <p:cNvSpPr/>
          <p:nvPr/>
        </p:nvSpPr>
        <p:spPr>
          <a:xfrm>
            <a:off x="9772494" y="26353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3" name="object 5703"/>
          <p:cNvSpPr/>
          <p:nvPr/>
        </p:nvSpPr>
        <p:spPr>
          <a:xfrm>
            <a:off x="9772494" y="491959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4" name="object 5704"/>
          <p:cNvSpPr/>
          <p:nvPr/>
        </p:nvSpPr>
        <p:spPr>
          <a:xfrm>
            <a:off x="9772494" y="49931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5" name="object 5705"/>
          <p:cNvSpPr/>
          <p:nvPr/>
        </p:nvSpPr>
        <p:spPr>
          <a:xfrm>
            <a:off x="9772494" y="501774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6" name="object 5706"/>
          <p:cNvSpPr/>
          <p:nvPr/>
        </p:nvSpPr>
        <p:spPr>
          <a:xfrm>
            <a:off x="9772494" y="50914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7" name="object 5707"/>
          <p:cNvSpPr/>
          <p:nvPr/>
        </p:nvSpPr>
        <p:spPr>
          <a:xfrm>
            <a:off x="9772494" y="511602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8" name="object 5708"/>
          <p:cNvSpPr/>
          <p:nvPr/>
        </p:nvSpPr>
        <p:spPr>
          <a:xfrm>
            <a:off x="9772494" y="51897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9" name="object 5709"/>
          <p:cNvSpPr/>
          <p:nvPr/>
        </p:nvSpPr>
        <p:spPr>
          <a:xfrm>
            <a:off x="9772494" y="521430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0" name="object 5710"/>
          <p:cNvSpPr/>
          <p:nvPr/>
        </p:nvSpPr>
        <p:spPr>
          <a:xfrm>
            <a:off x="9772494" y="5288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1" name="object 5711"/>
          <p:cNvSpPr/>
          <p:nvPr/>
        </p:nvSpPr>
        <p:spPr>
          <a:xfrm>
            <a:off x="9772494" y="5312583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2" name="object 5712"/>
          <p:cNvSpPr/>
          <p:nvPr/>
        </p:nvSpPr>
        <p:spPr>
          <a:xfrm>
            <a:off x="7409757" y="5343360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3" name="object 5713"/>
          <p:cNvSpPr txBox="1"/>
          <p:nvPr/>
        </p:nvSpPr>
        <p:spPr>
          <a:xfrm>
            <a:off x="7453092" y="5369060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714" name="object 5714"/>
          <p:cNvSpPr/>
          <p:nvPr/>
        </p:nvSpPr>
        <p:spPr>
          <a:xfrm>
            <a:off x="8168488" y="5343360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5" name="object 5715"/>
          <p:cNvSpPr txBox="1"/>
          <p:nvPr/>
        </p:nvSpPr>
        <p:spPr>
          <a:xfrm>
            <a:off x="8212892" y="5369060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716" name="object 5716"/>
          <p:cNvSpPr/>
          <p:nvPr/>
        </p:nvSpPr>
        <p:spPr>
          <a:xfrm>
            <a:off x="8925483" y="5343360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7" name="object 5717"/>
          <p:cNvSpPr/>
          <p:nvPr/>
        </p:nvSpPr>
        <p:spPr>
          <a:xfrm>
            <a:off x="9684482" y="5350838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8" name="object 5718"/>
          <p:cNvSpPr txBox="1"/>
          <p:nvPr/>
        </p:nvSpPr>
        <p:spPr>
          <a:xfrm>
            <a:off x="8927291" y="537119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719" name="object 5719"/>
          <p:cNvSpPr txBox="1"/>
          <p:nvPr/>
        </p:nvSpPr>
        <p:spPr>
          <a:xfrm>
            <a:off x="9698215" y="537302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720" name="object 5720"/>
          <p:cNvSpPr/>
          <p:nvPr/>
        </p:nvSpPr>
        <p:spPr>
          <a:xfrm>
            <a:off x="6667582" y="5343360"/>
            <a:ext cx="177165" cy="176530"/>
          </a:xfrm>
          <a:custGeom>
            <a:avLst/>
            <a:gdLst/>
            <a:ahLst/>
            <a:cxnLst/>
            <a:rect l="l" t="t" r="r" b="b"/>
            <a:pathLst>
              <a:path w="177165" h="176529">
                <a:moveTo>
                  <a:pt x="176544" y="87600"/>
                </a:moveTo>
                <a:lnTo>
                  <a:pt x="166382" y="46395"/>
                </a:lnTo>
                <a:lnTo>
                  <a:pt x="139324" y="15480"/>
                </a:lnTo>
                <a:lnTo>
                  <a:pt x="100517" y="0"/>
                </a:lnTo>
                <a:lnTo>
                  <a:pt x="83781" y="806"/>
                </a:lnTo>
                <a:lnTo>
                  <a:pt x="41405" y="14599"/>
                </a:lnTo>
                <a:lnTo>
                  <a:pt x="12668" y="42157"/>
                </a:lnTo>
                <a:lnTo>
                  <a:pt x="0" y="79245"/>
                </a:lnTo>
                <a:lnTo>
                  <a:pt x="979" y="95319"/>
                </a:lnTo>
                <a:lnTo>
                  <a:pt x="15701" y="136430"/>
                </a:lnTo>
                <a:lnTo>
                  <a:pt x="44600" y="164375"/>
                </a:lnTo>
                <a:lnTo>
                  <a:pt x="83181" y="175934"/>
                </a:lnTo>
                <a:lnTo>
                  <a:pt x="98654" y="174842"/>
                </a:lnTo>
                <a:lnTo>
                  <a:pt x="138651" y="159394"/>
                </a:lnTo>
                <a:lnTo>
                  <a:pt x="165928" y="129380"/>
                </a:lnTo>
                <a:lnTo>
                  <a:pt x="176523" y="89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1" name="object 5721"/>
          <p:cNvSpPr txBox="1"/>
          <p:nvPr/>
        </p:nvSpPr>
        <p:spPr>
          <a:xfrm>
            <a:off x="6708781" y="5370929"/>
            <a:ext cx="90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722" name="object 5722"/>
          <p:cNvSpPr/>
          <p:nvPr/>
        </p:nvSpPr>
        <p:spPr>
          <a:xfrm>
            <a:off x="6740372" y="1394607"/>
            <a:ext cx="0" cy="30480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3" name="object 5723"/>
          <p:cNvSpPr/>
          <p:nvPr/>
        </p:nvSpPr>
        <p:spPr>
          <a:xfrm>
            <a:off x="6740372" y="1449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4" name="object 5724"/>
          <p:cNvSpPr/>
          <p:nvPr/>
        </p:nvSpPr>
        <p:spPr>
          <a:xfrm>
            <a:off x="6740372" y="147379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5" name="object 5725"/>
          <p:cNvSpPr/>
          <p:nvPr/>
        </p:nvSpPr>
        <p:spPr>
          <a:xfrm>
            <a:off x="6740372" y="15475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6" name="object 5726"/>
          <p:cNvSpPr/>
          <p:nvPr/>
        </p:nvSpPr>
        <p:spPr>
          <a:xfrm>
            <a:off x="6740372" y="157207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7" name="object 5727"/>
          <p:cNvSpPr/>
          <p:nvPr/>
        </p:nvSpPr>
        <p:spPr>
          <a:xfrm>
            <a:off x="6740372" y="1645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8" name="object 5728"/>
          <p:cNvSpPr/>
          <p:nvPr/>
        </p:nvSpPr>
        <p:spPr>
          <a:xfrm>
            <a:off x="6740372" y="167021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9" name="object 5729"/>
          <p:cNvSpPr/>
          <p:nvPr/>
        </p:nvSpPr>
        <p:spPr>
          <a:xfrm>
            <a:off x="6740372" y="1743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0" name="object 5730"/>
          <p:cNvSpPr/>
          <p:nvPr/>
        </p:nvSpPr>
        <p:spPr>
          <a:xfrm>
            <a:off x="6740372" y="176849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1" name="object 5731"/>
          <p:cNvSpPr/>
          <p:nvPr/>
        </p:nvSpPr>
        <p:spPr>
          <a:xfrm>
            <a:off x="6740372" y="18422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2" name="object 5732"/>
          <p:cNvSpPr/>
          <p:nvPr/>
        </p:nvSpPr>
        <p:spPr>
          <a:xfrm>
            <a:off x="5900517" y="1865641"/>
            <a:ext cx="940001" cy="1844353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3" name="object 5733"/>
          <p:cNvSpPr/>
          <p:nvPr/>
        </p:nvSpPr>
        <p:spPr>
          <a:xfrm>
            <a:off x="6740372" y="255447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4" name="object 5734"/>
          <p:cNvSpPr/>
          <p:nvPr/>
        </p:nvSpPr>
        <p:spPr>
          <a:xfrm>
            <a:off x="6740372" y="26281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5" name="object 5735"/>
          <p:cNvSpPr/>
          <p:nvPr/>
        </p:nvSpPr>
        <p:spPr>
          <a:xfrm>
            <a:off x="6740372" y="373342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6" name="object 5736"/>
          <p:cNvSpPr/>
          <p:nvPr/>
        </p:nvSpPr>
        <p:spPr>
          <a:xfrm>
            <a:off x="6740372" y="3807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7" name="object 5737"/>
          <p:cNvSpPr/>
          <p:nvPr/>
        </p:nvSpPr>
        <p:spPr>
          <a:xfrm>
            <a:off x="6740372" y="383157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8" name="object 5738"/>
          <p:cNvSpPr/>
          <p:nvPr/>
        </p:nvSpPr>
        <p:spPr>
          <a:xfrm>
            <a:off x="6740372" y="3905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9" name="object 5739"/>
          <p:cNvSpPr/>
          <p:nvPr/>
        </p:nvSpPr>
        <p:spPr>
          <a:xfrm>
            <a:off x="6740372" y="392985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0" name="object 5740"/>
          <p:cNvSpPr/>
          <p:nvPr/>
        </p:nvSpPr>
        <p:spPr>
          <a:xfrm>
            <a:off x="6740372" y="4003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1" name="object 5741"/>
          <p:cNvSpPr/>
          <p:nvPr/>
        </p:nvSpPr>
        <p:spPr>
          <a:xfrm>
            <a:off x="6740372" y="402813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2" name="object 5742"/>
          <p:cNvSpPr/>
          <p:nvPr/>
        </p:nvSpPr>
        <p:spPr>
          <a:xfrm>
            <a:off x="6740372" y="4101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3" name="object 5743"/>
          <p:cNvSpPr/>
          <p:nvPr/>
        </p:nvSpPr>
        <p:spPr>
          <a:xfrm>
            <a:off x="6740372" y="412628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4" name="object 5744"/>
          <p:cNvSpPr/>
          <p:nvPr/>
        </p:nvSpPr>
        <p:spPr>
          <a:xfrm>
            <a:off x="6740372" y="41999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5" name="object 5745"/>
          <p:cNvSpPr/>
          <p:nvPr/>
        </p:nvSpPr>
        <p:spPr>
          <a:xfrm>
            <a:off x="6740372" y="422456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6" name="object 5746"/>
          <p:cNvSpPr/>
          <p:nvPr/>
        </p:nvSpPr>
        <p:spPr>
          <a:xfrm>
            <a:off x="6740372" y="42982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7" name="object 5747"/>
          <p:cNvSpPr/>
          <p:nvPr/>
        </p:nvSpPr>
        <p:spPr>
          <a:xfrm>
            <a:off x="6740372" y="43228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8" name="object 5748"/>
          <p:cNvSpPr/>
          <p:nvPr/>
        </p:nvSpPr>
        <p:spPr>
          <a:xfrm>
            <a:off x="6740372" y="4396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9" name="object 5749"/>
          <p:cNvSpPr/>
          <p:nvPr/>
        </p:nvSpPr>
        <p:spPr>
          <a:xfrm>
            <a:off x="6740372" y="442112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0" name="object 5750"/>
          <p:cNvSpPr/>
          <p:nvPr/>
        </p:nvSpPr>
        <p:spPr>
          <a:xfrm>
            <a:off x="6740372" y="44946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1" name="object 5751"/>
          <p:cNvSpPr/>
          <p:nvPr/>
        </p:nvSpPr>
        <p:spPr>
          <a:xfrm>
            <a:off x="6740372" y="451926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2" name="object 5752"/>
          <p:cNvSpPr/>
          <p:nvPr/>
        </p:nvSpPr>
        <p:spPr>
          <a:xfrm>
            <a:off x="6740372" y="45929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3" name="object 5753"/>
          <p:cNvSpPr/>
          <p:nvPr/>
        </p:nvSpPr>
        <p:spPr>
          <a:xfrm>
            <a:off x="6740372" y="461754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4" name="object 5754"/>
          <p:cNvSpPr/>
          <p:nvPr/>
        </p:nvSpPr>
        <p:spPr>
          <a:xfrm>
            <a:off x="6740372" y="46912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5" name="object 5755"/>
          <p:cNvSpPr/>
          <p:nvPr/>
        </p:nvSpPr>
        <p:spPr>
          <a:xfrm>
            <a:off x="6740372" y="47158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6" name="object 5756"/>
          <p:cNvSpPr/>
          <p:nvPr/>
        </p:nvSpPr>
        <p:spPr>
          <a:xfrm>
            <a:off x="6740372" y="47895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7" name="object 5757"/>
          <p:cNvSpPr/>
          <p:nvPr/>
        </p:nvSpPr>
        <p:spPr>
          <a:xfrm>
            <a:off x="6740372" y="48141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8" name="object 5758"/>
          <p:cNvSpPr/>
          <p:nvPr/>
        </p:nvSpPr>
        <p:spPr>
          <a:xfrm>
            <a:off x="6740372" y="4887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9" name="object 5759"/>
          <p:cNvSpPr/>
          <p:nvPr/>
        </p:nvSpPr>
        <p:spPr>
          <a:xfrm>
            <a:off x="6740372" y="49122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0" name="object 5760"/>
          <p:cNvSpPr/>
          <p:nvPr/>
        </p:nvSpPr>
        <p:spPr>
          <a:xfrm>
            <a:off x="6740372" y="49859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1" name="object 5761"/>
          <p:cNvSpPr/>
          <p:nvPr/>
        </p:nvSpPr>
        <p:spPr>
          <a:xfrm>
            <a:off x="6740372" y="501053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2" name="object 5762"/>
          <p:cNvSpPr/>
          <p:nvPr/>
        </p:nvSpPr>
        <p:spPr>
          <a:xfrm>
            <a:off x="6740372" y="50842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3" name="object 5763"/>
          <p:cNvSpPr/>
          <p:nvPr/>
        </p:nvSpPr>
        <p:spPr>
          <a:xfrm>
            <a:off x="6740372" y="510881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4" name="object 5764"/>
          <p:cNvSpPr/>
          <p:nvPr/>
        </p:nvSpPr>
        <p:spPr>
          <a:xfrm>
            <a:off x="6740372" y="5182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5" name="object 5765"/>
          <p:cNvSpPr/>
          <p:nvPr/>
        </p:nvSpPr>
        <p:spPr>
          <a:xfrm>
            <a:off x="6740372" y="52069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6" name="object 5766"/>
          <p:cNvSpPr/>
          <p:nvPr/>
        </p:nvSpPr>
        <p:spPr>
          <a:xfrm>
            <a:off x="6740372" y="52806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7" name="object 5767"/>
          <p:cNvSpPr/>
          <p:nvPr/>
        </p:nvSpPr>
        <p:spPr>
          <a:xfrm>
            <a:off x="6740372" y="5305239"/>
            <a:ext cx="0" cy="30480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8" name="object 5768"/>
          <p:cNvSpPr/>
          <p:nvPr/>
        </p:nvSpPr>
        <p:spPr>
          <a:xfrm>
            <a:off x="3658708" y="4180497"/>
            <a:ext cx="64135" cy="52705"/>
          </a:xfrm>
          <a:custGeom>
            <a:avLst/>
            <a:gdLst/>
            <a:ahLst/>
            <a:cxnLst/>
            <a:rect l="l" t="t" r="r" b="b"/>
            <a:pathLst>
              <a:path w="64135" h="52704">
                <a:moveTo>
                  <a:pt x="0" y="52209"/>
                </a:moveTo>
                <a:lnTo>
                  <a:pt x="638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9" name="object 5769"/>
          <p:cNvSpPr/>
          <p:nvPr/>
        </p:nvSpPr>
        <p:spPr>
          <a:xfrm>
            <a:off x="3845521" y="4408836"/>
            <a:ext cx="64135" cy="52705"/>
          </a:xfrm>
          <a:custGeom>
            <a:avLst/>
            <a:gdLst/>
            <a:ahLst/>
            <a:cxnLst/>
            <a:rect l="l" t="t" r="r" b="b"/>
            <a:pathLst>
              <a:path w="64135" h="52704">
                <a:moveTo>
                  <a:pt x="0" y="52209"/>
                </a:moveTo>
                <a:lnTo>
                  <a:pt x="638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0" name="object 5770"/>
          <p:cNvSpPr/>
          <p:nvPr/>
        </p:nvSpPr>
        <p:spPr>
          <a:xfrm>
            <a:off x="3681009" y="4176355"/>
            <a:ext cx="224790" cy="274320"/>
          </a:xfrm>
          <a:custGeom>
            <a:avLst/>
            <a:gdLst/>
            <a:ahLst/>
            <a:cxnLst/>
            <a:rect l="l" t="t" r="r" b="b"/>
            <a:pathLst>
              <a:path w="224789" h="274320">
                <a:moveTo>
                  <a:pt x="0" y="0"/>
                </a:moveTo>
                <a:lnTo>
                  <a:pt x="224205" y="2740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1" name="object 5771"/>
          <p:cNvSpPr/>
          <p:nvPr/>
        </p:nvSpPr>
        <p:spPr>
          <a:xfrm>
            <a:off x="3689418" y="4198124"/>
            <a:ext cx="20955" cy="2540"/>
          </a:xfrm>
          <a:custGeom>
            <a:avLst/>
            <a:gdLst/>
            <a:ahLst/>
            <a:cxnLst/>
            <a:rect l="l" t="t" r="r" b="b"/>
            <a:pathLst>
              <a:path w="20954" h="2539">
                <a:moveTo>
                  <a:pt x="20700" y="21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2" name="object 5772"/>
          <p:cNvSpPr/>
          <p:nvPr/>
        </p:nvSpPr>
        <p:spPr>
          <a:xfrm>
            <a:off x="3876234" y="4426461"/>
            <a:ext cx="20955" cy="2540"/>
          </a:xfrm>
          <a:custGeom>
            <a:avLst/>
            <a:gdLst/>
            <a:ahLst/>
            <a:cxnLst/>
            <a:rect l="l" t="t" r="r" b="b"/>
            <a:pathLst>
              <a:path w="20954" h="2539">
                <a:moveTo>
                  <a:pt x="0" y="0"/>
                </a:moveTo>
                <a:lnTo>
                  <a:pt x="20701" y="21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3" name="object 5773"/>
          <p:cNvSpPr txBox="1"/>
          <p:nvPr/>
        </p:nvSpPr>
        <p:spPr>
          <a:xfrm rot="3000000">
            <a:off x="6004793" y="2268585"/>
            <a:ext cx="103226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10'-0"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5774" name="object 5774"/>
          <p:cNvSpPr/>
          <p:nvPr/>
        </p:nvSpPr>
        <p:spPr>
          <a:xfrm>
            <a:off x="4126670" y="3113902"/>
            <a:ext cx="986815" cy="835651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5" name="object 5775"/>
          <p:cNvSpPr txBox="1"/>
          <p:nvPr/>
        </p:nvSpPr>
        <p:spPr>
          <a:xfrm rot="2940000">
            <a:off x="4820808" y="3274620"/>
            <a:ext cx="86102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spc="-5" dirty="0">
                <a:latin typeface="Lucida Sans Unicode"/>
                <a:cs typeface="Lucida Sans Unicode"/>
              </a:rPr>
              <a:t>7'-0"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5776" name="object 5776"/>
          <p:cNvSpPr txBox="1"/>
          <p:nvPr/>
        </p:nvSpPr>
        <p:spPr>
          <a:xfrm rot="5280000">
            <a:off x="10360730" y="3090174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777" name="object 5777"/>
          <p:cNvSpPr txBox="1"/>
          <p:nvPr/>
        </p:nvSpPr>
        <p:spPr>
          <a:xfrm>
            <a:off x="10112224" y="3071837"/>
            <a:ext cx="46355" cy="5651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778" name="object 5778"/>
          <p:cNvSpPr txBox="1"/>
          <p:nvPr/>
        </p:nvSpPr>
        <p:spPr>
          <a:xfrm>
            <a:off x="10139464" y="3181031"/>
            <a:ext cx="46355" cy="514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779" name="object 5779"/>
          <p:cNvSpPr/>
          <p:nvPr/>
        </p:nvSpPr>
        <p:spPr>
          <a:xfrm>
            <a:off x="7372113" y="3602436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20561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0" name="object 5780"/>
          <p:cNvSpPr/>
          <p:nvPr/>
        </p:nvSpPr>
        <p:spPr>
          <a:xfrm>
            <a:off x="7372113" y="3134940"/>
            <a:ext cx="0" cy="120014"/>
          </a:xfrm>
          <a:custGeom>
            <a:avLst/>
            <a:gdLst/>
            <a:ahLst/>
            <a:cxnLst/>
            <a:rect l="l" t="t" r="r" b="b"/>
            <a:pathLst>
              <a:path h="120014">
                <a:moveTo>
                  <a:pt x="0" y="1197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1" name="object 5781"/>
          <p:cNvSpPr/>
          <p:nvPr/>
        </p:nvSpPr>
        <p:spPr>
          <a:xfrm>
            <a:off x="7254206" y="3134935"/>
            <a:ext cx="0" cy="371475"/>
          </a:xfrm>
          <a:custGeom>
            <a:avLst/>
            <a:gdLst/>
            <a:ahLst/>
            <a:cxnLst/>
            <a:rect l="l" t="t" r="r" b="b"/>
            <a:pathLst>
              <a:path h="371475">
                <a:moveTo>
                  <a:pt x="0" y="3709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2" name="object 5782"/>
          <p:cNvSpPr txBox="1"/>
          <p:nvPr/>
        </p:nvSpPr>
        <p:spPr>
          <a:xfrm rot="2700000">
            <a:off x="4953262" y="3204956"/>
            <a:ext cx="102973" cy="317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10'-1"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5783" name="object 5783"/>
          <p:cNvSpPr/>
          <p:nvPr/>
        </p:nvSpPr>
        <p:spPr>
          <a:xfrm>
            <a:off x="6455270" y="393572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4" name="object 5784"/>
          <p:cNvSpPr/>
          <p:nvPr/>
        </p:nvSpPr>
        <p:spPr>
          <a:xfrm>
            <a:off x="6469969" y="395041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5" name="object 5785"/>
          <p:cNvSpPr/>
          <p:nvPr/>
        </p:nvSpPr>
        <p:spPr>
          <a:xfrm>
            <a:off x="6468762" y="39492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6" name="object 5786"/>
          <p:cNvSpPr/>
          <p:nvPr/>
        </p:nvSpPr>
        <p:spPr>
          <a:xfrm>
            <a:off x="6455409" y="44662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7" name="object 5787"/>
          <p:cNvSpPr/>
          <p:nvPr/>
        </p:nvSpPr>
        <p:spPr>
          <a:xfrm>
            <a:off x="6470236" y="448093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8" name="object 5788"/>
          <p:cNvSpPr/>
          <p:nvPr/>
        </p:nvSpPr>
        <p:spPr>
          <a:xfrm>
            <a:off x="6469029" y="44797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9" name="object 5789"/>
          <p:cNvSpPr/>
          <p:nvPr/>
        </p:nvSpPr>
        <p:spPr>
          <a:xfrm>
            <a:off x="5674245" y="4466259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0" name="object 5790"/>
          <p:cNvSpPr/>
          <p:nvPr/>
        </p:nvSpPr>
        <p:spPr>
          <a:xfrm>
            <a:off x="5688937" y="44809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1" name="object 5791"/>
          <p:cNvSpPr/>
          <p:nvPr/>
        </p:nvSpPr>
        <p:spPr>
          <a:xfrm>
            <a:off x="5687730" y="447974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2" name="object 5792"/>
          <p:cNvSpPr/>
          <p:nvPr/>
        </p:nvSpPr>
        <p:spPr>
          <a:xfrm>
            <a:off x="5674245" y="4884077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3" name="object 5793"/>
          <p:cNvSpPr/>
          <p:nvPr/>
        </p:nvSpPr>
        <p:spPr>
          <a:xfrm>
            <a:off x="5688937" y="489876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333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4" name="object 5794"/>
          <p:cNvSpPr/>
          <p:nvPr/>
        </p:nvSpPr>
        <p:spPr>
          <a:xfrm>
            <a:off x="5687730" y="48975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5" name="object 5795"/>
          <p:cNvSpPr/>
          <p:nvPr/>
        </p:nvSpPr>
        <p:spPr>
          <a:xfrm>
            <a:off x="6455689" y="489703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75" y="0"/>
                </a:moveTo>
                <a:lnTo>
                  <a:pt x="0" y="0"/>
                </a:lnTo>
                <a:lnTo>
                  <a:pt x="0" y="29514"/>
                </a:lnTo>
                <a:lnTo>
                  <a:pt x="29375" y="29514"/>
                </a:lnTo>
                <a:lnTo>
                  <a:pt x="29375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6" name="object 5796"/>
          <p:cNvSpPr/>
          <p:nvPr/>
        </p:nvSpPr>
        <p:spPr>
          <a:xfrm>
            <a:off x="6470369" y="491184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7" name="object 5797"/>
          <p:cNvSpPr/>
          <p:nvPr/>
        </p:nvSpPr>
        <p:spPr>
          <a:xfrm>
            <a:off x="6469162" y="491065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8" name="object 5798"/>
          <p:cNvSpPr/>
          <p:nvPr/>
        </p:nvSpPr>
        <p:spPr>
          <a:xfrm>
            <a:off x="4108310" y="4238320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75" y="0"/>
                </a:moveTo>
                <a:lnTo>
                  <a:pt x="0" y="0"/>
                </a:lnTo>
                <a:lnTo>
                  <a:pt x="0" y="29514"/>
                </a:lnTo>
                <a:lnTo>
                  <a:pt x="29375" y="29514"/>
                </a:lnTo>
                <a:lnTo>
                  <a:pt x="29375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9" name="object 5799"/>
          <p:cNvSpPr/>
          <p:nvPr/>
        </p:nvSpPr>
        <p:spPr>
          <a:xfrm>
            <a:off x="4123001" y="42531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0" name="object 5800"/>
          <p:cNvSpPr/>
          <p:nvPr/>
        </p:nvSpPr>
        <p:spPr>
          <a:xfrm>
            <a:off x="4121795" y="4251801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206" y="0"/>
                </a:moveTo>
                <a:lnTo>
                  <a:pt x="1206" y="1333"/>
                </a:lnTo>
                <a:lnTo>
                  <a:pt x="0" y="13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1" name="object 5801"/>
          <p:cNvSpPr/>
          <p:nvPr/>
        </p:nvSpPr>
        <p:spPr>
          <a:xfrm>
            <a:off x="3848188" y="4466386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2" name="object 5802"/>
          <p:cNvSpPr/>
          <p:nvPr/>
        </p:nvSpPr>
        <p:spPr>
          <a:xfrm>
            <a:off x="3863014" y="448107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0" y="1333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3" name="object 5803"/>
          <p:cNvSpPr/>
          <p:nvPr/>
        </p:nvSpPr>
        <p:spPr>
          <a:xfrm>
            <a:off x="3861808" y="447987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4" name="object 5804"/>
          <p:cNvSpPr/>
          <p:nvPr/>
        </p:nvSpPr>
        <p:spPr>
          <a:xfrm>
            <a:off x="3632403" y="467497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5" name="object 5805"/>
          <p:cNvSpPr/>
          <p:nvPr/>
        </p:nvSpPr>
        <p:spPr>
          <a:xfrm>
            <a:off x="3647225" y="46897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6" name="object 5806"/>
          <p:cNvSpPr/>
          <p:nvPr/>
        </p:nvSpPr>
        <p:spPr>
          <a:xfrm>
            <a:off x="3645891" y="46884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33" y="0"/>
                </a:moveTo>
                <a:lnTo>
                  <a:pt x="1333" y="1333"/>
                </a:lnTo>
                <a:lnTo>
                  <a:pt x="0" y="13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7" name="object 5807"/>
          <p:cNvSpPr/>
          <p:nvPr/>
        </p:nvSpPr>
        <p:spPr>
          <a:xfrm>
            <a:off x="9757130" y="4906911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8" name="object 5808"/>
          <p:cNvSpPr/>
          <p:nvPr/>
        </p:nvSpPr>
        <p:spPr>
          <a:xfrm>
            <a:off x="9771826" y="49217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206"/>
                </a:moveTo>
                <a:lnTo>
                  <a:pt x="0" y="0"/>
                </a:lnTo>
                <a:lnTo>
                  <a:pt x="13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9" name="object 5809"/>
          <p:cNvSpPr/>
          <p:nvPr/>
        </p:nvSpPr>
        <p:spPr>
          <a:xfrm>
            <a:off x="9770620" y="492039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206" y="0"/>
                </a:moveTo>
                <a:lnTo>
                  <a:pt x="1206" y="1333"/>
                </a:lnTo>
                <a:lnTo>
                  <a:pt x="0" y="13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0" name="object 5810"/>
          <p:cNvSpPr/>
          <p:nvPr/>
        </p:nvSpPr>
        <p:spPr>
          <a:xfrm>
            <a:off x="10543908" y="4909845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5">
                <a:moveTo>
                  <a:pt x="29375" y="0"/>
                </a:moveTo>
                <a:lnTo>
                  <a:pt x="0" y="0"/>
                </a:lnTo>
                <a:lnTo>
                  <a:pt x="0" y="29375"/>
                </a:lnTo>
                <a:lnTo>
                  <a:pt x="29375" y="29375"/>
                </a:lnTo>
                <a:lnTo>
                  <a:pt x="29375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1" name="object 5811"/>
          <p:cNvSpPr/>
          <p:nvPr/>
        </p:nvSpPr>
        <p:spPr>
          <a:xfrm>
            <a:off x="10558601" y="492453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2" name="object 5812"/>
          <p:cNvSpPr/>
          <p:nvPr/>
        </p:nvSpPr>
        <p:spPr>
          <a:xfrm>
            <a:off x="10557394" y="492333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3" name="object 5813"/>
          <p:cNvSpPr/>
          <p:nvPr/>
        </p:nvSpPr>
        <p:spPr>
          <a:xfrm>
            <a:off x="10532161" y="2161882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514" y="0"/>
                </a:moveTo>
                <a:lnTo>
                  <a:pt x="0" y="0"/>
                </a:lnTo>
                <a:lnTo>
                  <a:pt x="0" y="29514"/>
                </a:lnTo>
                <a:lnTo>
                  <a:pt x="29514" y="29514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4" name="object 5814"/>
          <p:cNvSpPr/>
          <p:nvPr/>
        </p:nvSpPr>
        <p:spPr>
          <a:xfrm>
            <a:off x="10546983" y="21765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5" name="object 5815"/>
          <p:cNvSpPr/>
          <p:nvPr/>
        </p:nvSpPr>
        <p:spPr>
          <a:xfrm>
            <a:off x="10545649" y="21753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33" y="0"/>
                </a:moveTo>
                <a:lnTo>
                  <a:pt x="1333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6" name="object 5816"/>
          <p:cNvSpPr/>
          <p:nvPr/>
        </p:nvSpPr>
        <p:spPr>
          <a:xfrm>
            <a:off x="9762870" y="2156548"/>
            <a:ext cx="29845" cy="29845"/>
          </a:xfrm>
          <a:custGeom>
            <a:avLst/>
            <a:gdLst/>
            <a:ahLst/>
            <a:cxnLst/>
            <a:rect l="l" t="t" r="r" b="b"/>
            <a:pathLst>
              <a:path w="29845" h="29844">
                <a:moveTo>
                  <a:pt x="29514" y="0"/>
                </a:moveTo>
                <a:lnTo>
                  <a:pt x="0" y="0"/>
                </a:lnTo>
                <a:lnTo>
                  <a:pt x="0" y="29375"/>
                </a:lnTo>
                <a:lnTo>
                  <a:pt x="29514" y="29375"/>
                </a:lnTo>
                <a:lnTo>
                  <a:pt x="29514" y="0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7" name="object 5817"/>
          <p:cNvSpPr/>
          <p:nvPr/>
        </p:nvSpPr>
        <p:spPr>
          <a:xfrm>
            <a:off x="9777569" y="21712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1206"/>
                </a:moveTo>
                <a:lnTo>
                  <a:pt x="0" y="0"/>
                </a:lnTo>
                <a:lnTo>
                  <a:pt x="120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8" name="object 5818"/>
          <p:cNvSpPr/>
          <p:nvPr/>
        </p:nvSpPr>
        <p:spPr>
          <a:xfrm>
            <a:off x="9776362" y="217002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06" y="0"/>
                </a:moveTo>
                <a:lnTo>
                  <a:pt x="1206" y="1206"/>
                </a:lnTo>
                <a:lnTo>
                  <a:pt x="0" y="12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9" name="object 5819"/>
          <p:cNvSpPr txBox="1"/>
          <p:nvPr/>
        </p:nvSpPr>
        <p:spPr>
          <a:xfrm>
            <a:off x="11134321" y="4381980"/>
            <a:ext cx="173355" cy="173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005">
              <a:lnSpc>
                <a:spcPts val="280"/>
              </a:lnSpc>
            </a:pPr>
            <a:r>
              <a:rPr sz="300" spc="10" dirty="0">
                <a:latin typeface="Lucida Sans Unicode"/>
                <a:cs typeface="Lucida Sans Unicode"/>
              </a:rPr>
              <a:t>PATIO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ts val="880"/>
              </a:lnSpc>
            </a:pPr>
            <a:r>
              <a:rPr sz="800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820" name="object 5820"/>
          <p:cNvSpPr txBox="1"/>
          <p:nvPr/>
        </p:nvSpPr>
        <p:spPr>
          <a:xfrm>
            <a:off x="11130037" y="4881934"/>
            <a:ext cx="104775" cy="274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5080" indent="-8890">
              <a:lnSpc>
                <a:spcPct val="120900"/>
              </a:lnSpc>
            </a:pPr>
            <a:r>
              <a:rPr sz="800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821" name="object 5821"/>
          <p:cNvSpPr txBox="1"/>
          <p:nvPr/>
        </p:nvSpPr>
        <p:spPr>
          <a:xfrm>
            <a:off x="11130032" y="2686925"/>
            <a:ext cx="806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822" name="object 5822"/>
          <p:cNvSpPr txBox="1"/>
          <p:nvPr/>
        </p:nvSpPr>
        <p:spPr>
          <a:xfrm>
            <a:off x="11134272" y="2119814"/>
            <a:ext cx="996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823" name="object 5823"/>
          <p:cNvSpPr txBox="1"/>
          <p:nvPr/>
        </p:nvSpPr>
        <p:spPr>
          <a:xfrm>
            <a:off x="11130051" y="1608384"/>
            <a:ext cx="10096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5824" name="object 5824"/>
          <p:cNvSpPr txBox="1"/>
          <p:nvPr/>
        </p:nvSpPr>
        <p:spPr>
          <a:xfrm>
            <a:off x="7041835" y="4938948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16.0'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25" name="object 5825"/>
          <p:cNvSpPr txBox="1"/>
          <p:nvPr/>
        </p:nvSpPr>
        <p:spPr>
          <a:xfrm>
            <a:off x="6150355" y="2544181"/>
            <a:ext cx="161925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 algn="just">
              <a:lnSpc>
                <a:spcPct val="109100"/>
              </a:lnSpc>
            </a:pPr>
            <a:r>
              <a:rPr sz="300" spc="10" dirty="0">
                <a:latin typeface="Lucida Sans Unicode"/>
                <a:cs typeface="Lucida Sans Unicode"/>
              </a:rPr>
              <a:t>PUBLIC LOBBY </a:t>
            </a:r>
            <a:r>
              <a:rPr sz="300" spc="5" dirty="0">
                <a:latin typeface="Lucida Sans Unicode"/>
                <a:cs typeface="Lucida Sans Unicode"/>
              </a:rPr>
              <a:t>25.5'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26" name="object 5826"/>
          <p:cNvSpPr/>
          <p:nvPr/>
        </p:nvSpPr>
        <p:spPr>
          <a:xfrm>
            <a:off x="3362134" y="4904908"/>
            <a:ext cx="7620" cy="27305"/>
          </a:xfrm>
          <a:custGeom>
            <a:avLst/>
            <a:gdLst/>
            <a:ahLst/>
            <a:cxnLst/>
            <a:rect l="l" t="t" r="r" b="b"/>
            <a:pathLst>
              <a:path w="7620" h="27304">
                <a:moveTo>
                  <a:pt x="0" y="0"/>
                </a:moveTo>
                <a:lnTo>
                  <a:pt x="2133" y="10020"/>
                </a:lnTo>
                <a:lnTo>
                  <a:pt x="4800" y="19761"/>
                </a:lnTo>
                <a:lnTo>
                  <a:pt x="7073" y="27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7" name="object 5827"/>
          <p:cNvSpPr/>
          <p:nvPr/>
        </p:nvSpPr>
        <p:spPr>
          <a:xfrm>
            <a:off x="3373484" y="4943767"/>
            <a:ext cx="10795" cy="22225"/>
          </a:xfrm>
          <a:custGeom>
            <a:avLst/>
            <a:gdLst/>
            <a:ahLst/>
            <a:cxnLst/>
            <a:rect l="l" t="t" r="r" b="b"/>
            <a:pathLst>
              <a:path w="10795" h="22225">
                <a:moveTo>
                  <a:pt x="0" y="0"/>
                </a:moveTo>
                <a:lnTo>
                  <a:pt x="0" y="127"/>
                </a:lnTo>
                <a:lnTo>
                  <a:pt x="4000" y="9486"/>
                </a:lnTo>
                <a:lnTo>
                  <a:pt x="8407" y="18694"/>
                </a:lnTo>
                <a:lnTo>
                  <a:pt x="10414" y="221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8" name="object 5828"/>
          <p:cNvSpPr/>
          <p:nvPr/>
        </p:nvSpPr>
        <p:spPr>
          <a:xfrm>
            <a:off x="3389908" y="4976615"/>
            <a:ext cx="14604" cy="20320"/>
          </a:xfrm>
          <a:custGeom>
            <a:avLst/>
            <a:gdLst/>
            <a:ahLst/>
            <a:cxnLst/>
            <a:rect l="l" t="t" r="r" b="b"/>
            <a:pathLst>
              <a:path w="14604" h="20320">
                <a:moveTo>
                  <a:pt x="0" y="0"/>
                </a:moveTo>
                <a:lnTo>
                  <a:pt x="2133" y="3467"/>
                </a:lnTo>
                <a:lnTo>
                  <a:pt x="7747" y="11887"/>
                </a:lnTo>
                <a:lnTo>
                  <a:pt x="13893" y="20027"/>
                </a:lnTo>
                <a:lnTo>
                  <a:pt x="14020" y="20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9" name="object 5829"/>
          <p:cNvSpPr/>
          <p:nvPr/>
        </p:nvSpPr>
        <p:spPr>
          <a:xfrm>
            <a:off x="3411808" y="500625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5207" y="5740"/>
                </a:lnTo>
                <a:lnTo>
                  <a:pt x="12280" y="13081"/>
                </a:lnTo>
                <a:lnTo>
                  <a:pt x="19761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0" name="object 5830"/>
          <p:cNvSpPr/>
          <p:nvPr/>
        </p:nvSpPr>
        <p:spPr>
          <a:xfrm>
            <a:off x="3436911" y="5030697"/>
            <a:ext cx="21590" cy="15875"/>
          </a:xfrm>
          <a:custGeom>
            <a:avLst/>
            <a:gdLst/>
            <a:ahLst/>
            <a:cxnLst/>
            <a:rect l="l" t="t" r="r" b="b"/>
            <a:pathLst>
              <a:path w="21589" h="15875">
                <a:moveTo>
                  <a:pt x="0" y="0"/>
                </a:moveTo>
                <a:lnTo>
                  <a:pt x="8407" y="6540"/>
                </a:lnTo>
                <a:lnTo>
                  <a:pt x="17094" y="12687"/>
                </a:lnTo>
                <a:lnTo>
                  <a:pt x="21501" y="15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1" name="object 5831"/>
          <p:cNvSpPr/>
          <p:nvPr/>
        </p:nvSpPr>
        <p:spPr>
          <a:xfrm>
            <a:off x="3468959" y="5052462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29">
                <a:moveTo>
                  <a:pt x="0" y="0"/>
                </a:moveTo>
                <a:lnTo>
                  <a:pt x="3467" y="2006"/>
                </a:lnTo>
                <a:lnTo>
                  <a:pt x="12954" y="6807"/>
                </a:lnTo>
                <a:lnTo>
                  <a:pt x="22034" y="10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2" name="object 5832"/>
          <p:cNvSpPr/>
          <p:nvPr/>
        </p:nvSpPr>
        <p:spPr>
          <a:xfrm>
            <a:off x="3502477" y="5067684"/>
            <a:ext cx="23495" cy="6985"/>
          </a:xfrm>
          <a:custGeom>
            <a:avLst/>
            <a:gdLst/>
            <a:ahLst/>
            <a:cxnLst/>
            <a:rect l="l" t="t" r="r" b="b"/>
            <a:pathLst>
              <a:path w="23495" h="6985">
                <a:moveTo>
                  <a:pt x="0" y="0"/>
                </a:moveTo>
                <a:lnTo>
                  <a:pt x="9347" y="3073"/>
                </a:lnTo>
                <a:lnTo>
                  <a:pt x="19634" y="5880"/>
                </a:lnTo>
                <a:lnTo>
                  <a:pt x="23507" y="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3" name="object 5833"/>
          <p:cNvSpPr/>
          <p:nvPr/>
        </p:nvSpPr>
        <p:spPr>
          <a:xfrm>
            <a:off x="3538129" y="5076898"/>
            <a:ext cx="26670" cy="3175"/>
          </a:xfrm>
          <a:custGeom>
            <a:avLst/>
            <a:gdLst/>
            <a:ahLst/>
            <a:cxnLst/>
            <a:rect l="l" t="t" r="r" b="b"/>
            <a:pathLst>
              <a:path w="26670" h="3175">
                <a:moveTo>
                  <a:pt x="0" y="0"/>
                </a:moveTo>
                <a:lnTo>
                  <a:pt x="5080" y="800"/>
                </a:lnTo>
                <a:lnTo>
                  <a:pt x="15621" y="2133"/>
                </a:lnTo>
                <a:lnTo>
                  <a:pt x="26301" y="29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4" name="object 5834"/>
          <p:cNvSpPr/>
          <p:nvPr/>
        </p:nvSpPr>
        <p:spPr>
          <a:xfrm>
            <a:off x="3561497" y="4912921"/>
            <a:ext cx="0" cy="33655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5" name="object 5835"/>
          <p:cNvSpPr/>
          <p:nvPr/>
        </p:nvSpPr>
        <p:spPr>
          <a:xfrm>
            <a:off x="3477888" y="4753077"/>
            <a:ext cx="71755" cy="175895"/>
          </a:xfrm>
          <a:custGeom>
            <a:avLst/>
            <a:gdLst/>
            <a:ahLst/>
            <a:cxnLst/>
            <a:rect l="l" t="t" r="r" b="b"/>
            <a:pathLst>
              <a:path w="71754" h="175895">
                <a:moveTo>
                  <a:pt x="39816" y="0"/>
                </a:moveTo>
                <a:lnTo>
                  <a:pt x="8685" y="38904"/>
                </a:lnTo>
                <a:lnTo>
                  <a:pt x="0" y="74937"/>
                </a:lnTo>
                <a:lnTo>
                  <a:pt x="164" y="87507"/>
                </a:lnTo>
                <a:lnTo>
                  <a:pt x="11993" y="126636"/>
                </a:lnTo>
                <a:lnTo>
                  <a:pt x="37179" y="157549"/>
                </a:lnTo>
                <a:lnTo>
                  <a:pt x="59349" y="171278"/>
                </a:lnTo>
                <a:lnTo>
                  <a:pt x="71699" y="1758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6" name="object 5836"/>
          <p:cNvSpPr/>
          <p:nvPr/>
        </p:nvSpPr>
        <p:spPr>
          <a:xfrm>
            <a:off x="3485136" y="4758950"/>
            <a:ext cx="71120" cy="164465"/>
          </a:xfrm>
          <a:custGeom>
            <a:avLst/>
            <a:gdLst/>
            <a:ahLst/>
            <a:cxnLst/>
            <a:rect l="l" t="t" r="r" b="b"/>
            <a:pathLst>
              <a:path w="71120" h="164464">
                <a:moveTo>
                  <a:pt x="36981" y="0"/>
                </a:moveTo>
                <a:lnTo>
                  <a:pt x="6714" y="39399"/>
                </a:lnTo>
                <a:lnTo>
                  <a:pt x="0" y="75885"/>
                </a:lnTo>
                <a:lnTo>
                  <a:pt x="1118" y="88497"/>
                </a:lnTo>
                <a:lnTo>
                  <a:pt x="18596" y="128216"/>
                </a:lnTo>
                <a:lnTo>
                  <a:pt x="47110" y="154548"/>
                </a:lnTo>
                <a:lnTo>
                  <a:pt x="58528" y="160130"/>
                </a:lnTo>
                <a:lnTo>
                  <a:pt x="70709" y="1640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7" name="object 5837"/>
          <p:cNvSpPr/>
          <p:nvPr/>
        </p:nvSpPr>
        <p:spPr>
          <a:xfrm>
            <a:off x="3384299" y="4745338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9080" y="0"/>
                </a:moveTo>
                <a:lnTo>
                  <a:pt x="3606" y="9080"/>
                </a:lnTo>
                <a:lnTo>
                  <a:pt x="0" y="15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8" name="object 5838"/>
          <p:cNvSpPr/>
          <p:nvPr/>
        </p:nvSpPr>
        <p:spPr>
          <a:xfrm>
            <a:off x="3369472" y="4771777"/>
            <a:ext cx="9525" cy="22860"/>
          </a:xfrm>
          <a:custGeom>
            <a:avLst/>
            <a:gdLst/>
            <a:ahLst/>
            <a:cxnLst/>
            <a:rect l="l" t="t" r="r" b="b"/>
            <a:pathLst>
              <a:path w="9525" h="22860">
                <a:moveTo>
                  <a:pt x="9220" y="0"/>
                </a:moveTo>
                <a:lnTo>
                  <a:pt x="8547" y="1333"/>
                </a:lnTo>
                <a:lnTo>
                  <a:pt x="4406" y="11087"/>
                </a:lnTo>
                <a:lnTo>
                  <a:pt x="673" y="20967"/>
                </a:lnTo>
                <a:lnTo>
                  <a:pt x="0" y="22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9" name="object 5839"/>
          <p:cNvSpPr/>
          <p:nvPr/>
        </p:nvSpPr>
        <p:spPr>
          <a:xfrm>
            <a:off x="3360799" y="4806362"/>
            <a:ext cx="5715" cy="24130"/>
          </a:xfrm>
          <a:custGeom>
            <a:avLst/>
            <a:gdLst/>
            <a:ahLst/>
            <a:cxnLst/>
            <a:rect l="l" t="t" r="r" b="b"/>
            <a:pathLst>
              <a:path w="5714" h="24129">
                <a:moveTo>
                  <a:pt x="5207" y="0"/>
                </a:moveTo>
                <a:lnTo>
                  <a:pt x="3340" y="6680"/>
                </a:lnTo>
                <a:lnTo>
                  <a:pt x="1066" y="17094"/>
                </a:lnTo>
                <a:lnTo>
                  <a:pt x="0" y="239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0" name="object 5840"/>
          <p:cNvSpPr/>
          <p:nvPr/>
        </p:nvSpPr>
        <p:spPr>
          <a:xfrm>
            <a:off x="3358130" y="4842416"/>
            <a:ext cx="1270" cy="24765"/>
          </a:xfrm>
          <a:custGeom>
            <a:avLst/>
            <a:gdLst/>
            <a:ahLst/>
            <a:cxnLst/>
            <a:rect l="l" t="t" r="r" b="b"/>
            <a:pathLst>
              <a:path w="1270" h="24764">
                <a:moveTo>
                  <a:pt x="1066" y="0"/>
                </a:moveTo>
                <a:lnTo>
                  <a:pt x="927" y="1866"/>
                </a:lnTo>
                <a:lnTo>
                  <a:pt x="127" y="12420"/>
                </a:lnTo>
                <a:lnTo>
                  <a:pt x="0" y="23101"/>
                </a:lnTo>
                <a:lnTo>
                  <a:pt x="0" y="24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1" name="object 5841"/>
          <p:cNvSpPr/>
          <p:nvPr/>
        </p:nvSpPr>
        <p:spPr>
          <a:xfrm>
            <a:off x="3358795" y="4879271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4" h="17779">
                <a:moveTo>
                  <a:pt x="0" y="0"/>
                </a:moveTo>
                <a:lnTo>
                  <a:pt x="533" y="7340"/>
                </a:lnTo>
                <a:lnTo>
                  <a:pt x="1866" y="177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2" name="object 5842"/>
          <p:cNvSpPr/>
          <p:nvPr/>
        </p:nvSpPr>
        <p:spPr>
          <a:xfrm>
            <a:off x="3504479" y="476429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0"/>
                </a:moveTo>
                <a:lnTo>
                  <a:pt x="16294" y="161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3" name="object 5843"/>
          <p:cNvSpPr/>
          <p:nvPr/>
        </p:nvSpPr>
        <p:spPr>
          <a:xfrm>
            <a:off x="3492545" y="4764824"/>
            <a:ext cx="69850" cy="152400"/>
          </a:xfrm>
          <a:custGeom>
            <a:avLst/>
            <a:gdLst/>
            <a:ahLst/>
            <a:cxnLst/>
            <a:rect l="l" t="t" r="r" b="b"/>
            <a:pathLst>
              <a:path w="69850" h="152400">
                <a:moveTo>
                  <a:pt x="33981" y="0"/>
                </a:moveTo>
                <a:lnTo>
                  <a:pt x="4724" y="39948"/>
                </a:lnTo>
                <a:lnTo>
                  <a:pt x="0" y="64278"/>
                </a:lnTo>
                <a:lnTo>
                  <a:pt x="355" y="76859"/>
                </a:lnTo>
                <a:lnTo>
                  <a:pt x="17933" y="118302"/>
                </a:lnTo>
                <a:lnTo>
                  <a:pt x="57429" y="148771"/>
                </a:lnTo>
                <a:lnTo>
                  <a:pt x="69402" y="1519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4" name="object 5844"/>
          <p:cNvSpPr/>
          <p:nvPr/>
        </p:nvSpPr>
        <p:spPr>
          <a:xfrm>
            <a:off x="8523697" y="2188052"/>
            <a:ext cx="2008505" cy="535305"/>
          </a:xfrm>
          <a:custGeom>
            <a:avLst/>
            <a:gdLst/>
            <a:ahLst/>
            <a:cxnLst/>
            <a:rect l="l" t="t" r="r" b="b"/>
            <a:pathLst>
              <a:path w="2008504" h="535305">
                <a:moveTo>
                  <a:pt x="0" y="534936"/>
                </a:moveTo>
                <a:lnTo>
                  <a:pt x="20084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5" name="object 5845"/>
          <p:cNvSpPr/>
          <p:nvPr/>
        </p:nvSpPr>
        <p:spPr>
          <a:xfrm>
            <a:off x="8522496" y="2192463"/>
            <a:ext cx="2033905" cy="526415"/>
          </a:xfrm>
          <a:custGeom>
            <a:avLst/>
            <a:gdLst/>
            <a:ahLst/>
            <a:cxnLst/>
            <a:rect l="l" t="t" r="r" b="b"/>
            <a:pathLst>
              <a:path w="2033904" h="526414">
                <a:moveTo>
                  <a:pt x="0" y="0"/>
                </a:moveTo>
                <a:lnTo>
                  <a:pt x="2033701" y="5261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6" name="object 5846"/>
          <p:cNvSpPr/>
          <p:nvPr/>
        </p:nvSpPr>
        <p:spPr>
          <a:xfrm>
            <a:off x="9732033" y="3141339"/>
            <a:ext cx="309245" cy="1270"/>
          </a:xfrm>
          <a:custGeom>
            <a:avLst/>
            <a:gdLst/>
            <a:ahLst/>
            <a:cxnLst/>
            <a:rect l="l" t="t" r="r" b="b"/>
            <a:pathLst>
              <a:path w="309245" h="1269">
                <a:moveTo>
                  <a:pt x="0" y="939"/>
                </a:moveTo>
                <a:lnTo>
                  <a:pt x="30913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7" name="object 5847"/>
          <p:cNvSpPr/>
          <p:nvPr/>
        </p:nvSpPr>
        <p:spPr>
          <a:xfrm>
            <a:off x="9717879" y="2958543"/>
            <a:ext cx="0" cy="198120"/>
          </a:xfrm>
          <a:custGeom>
            <a:avLst/>
            <a:gdLst/>
            <a:ahLst/>
            <a:cxnLst/>
            <a:rect l="l" t="t" r="r" b="b"/>
            <a:pathLst>
              <a:path h="198119">
                <a:moveTo>
                  <a:pt x="0" y="197891"/>
                </a:moveTo>
                <a:lnTo>
                  <a:pt x="0" y="0"/>
                </a:lnTo>
                <a:lnTo>
                  <a:pt x="0" y="1414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8" name="object 5848"/>
          <p:cNvSpPr/>
          <p:nvPr/>
        </p:nvSpPr>
        <p:spPr>
          <a:xfrm>
            <a:off x="9732033" y="2972696"/>
            <a:ext cx="0" cy="170180"/>
          </a:xfrm>
          <a:custGeom>
            <a:avLst/>
            <a:gdLst/>
            <a:ahLst/>
            <a:cxnLst/>
            <a:rect l="l" t="t" r="r" b="b"/>
            <a:pathLst>
              <a:path h="170180">
                <a:moveTo>
                  <a:pt x="0" y="16958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9" name="object 5849"/>
          <p:cNvSpPr/>
          <p:nvPr/>
        </p:nvSpPr>
        <p:spPr>
          <a:xfrm>
            <a:off x="10025938" y="29585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0" name="object 5850"/>
          <p:cNvSpPr/>
          <p:nvPr/>
        </p:nvSpPr>
        <p:spPr>
          <a:xfrm>
            <a:off x="9732033" y="2972694"/>
            <a:ext cx="196215" cy="0"/>
          </a:xfrm>
          <a:custGeom>
            <a:avLst/>
            <a:gdLst/>
            <a:ahLst/>
            <a:cxnLst/>
            <a:rect l="l" t="t" r="r" b="b"/>
            <a:pathLst>
              <a:path w="196215">
                <a:moveTo>
                  <a:pt x="0" y="0"/>
                </a:moveTo>
                <a:lnTo>
                  <a:pt x="19563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1" name="object 5851"/>
          <p:cNvSpPr/>
          <p:nvPr/>
        </p:nvSpPr>
        <p:spPr>
          <a:xfrm>
            <a:off x="9932599" y="2962145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940"/>
                </a:moveTo>
                <a:lnTo>
                  <a:pt x="1600" y="4940"/>
                </a:lnTo>
                <a:lnTo>
                  <a:pt x="1600" y="2400"/>
                </a:lnTo>
                <a:lnTo>
                  <a:pt x="1600" y="0"/>
                </a:lnTo>
                <a:lnTo>
                  <a:pt x="1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2" name="object 5852"/>
          <p:cNvSpPr/>
          <p:nvPr/>
        </p:nvSpPr>
        <p:spPr>
          <a:xfrm>
            <a:off x="10017928" y="296668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3" name="object 5853"/>
          <p:cNvSpPr/>
          <p:nvPr/>
        </p:nvSpPr>
        <p:spPr>
          <a:xfrm>
            <a:off x="10019532" y="2960876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4" name="object 5854"/>
          <p:cNvSpPr/>
          <p:nvPr/>
        </p:nvSpPr>
        <p:spPr>
          <a:xfrm>
            <a:off x="10019528" y="29630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73"/>
                </a:moveTo>
                <a:lnTo>
                  <a:pt x="0" y="0"/>
                </a:ln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5" name="object 5855"/>
          <p:cNvSpPr/>
          <p:nvPr/>
        </p:nvSpPr>
        <p:spPr>
          <a:xfrm>
            <a:off x="9927653" y="2957744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5079" y="126"/>
                </a:moveTo>
                <a:lnTo>
                  <a:pt x="139" y="0"/>
                </a:lnTo>
                <a:lnTo>
                  <a:pt x="0" y="136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6" name="object 5856"/>
          <p:cNvSpPr/>
          <p:nvPr/>
        </p:nvSpPr>
        <p:spPr>
          <a:xfrm>
            <a:off x="9927659" y="296708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40" y="0"/>
                </a:moveTo>
                <a:lnTo>
                  <a:pt x="4940" y="4267"/>
                </a:ln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7" name="object 5857"/>
          <p:cNvSpPr/>
          <p:nvPr/>
        </p:nvSpPr>
        <p:spPr>
          <a:xfrm>
            <a:off x="9931133" y="296001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8" name="object 5858"/>
          <p:cNvSpPr/>
          <p:nvPr/>
        </p:nvSpPr>
        <p:spPr>
          <a:xfrm>
            <a:off x="10021265" y="2870142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151"/>
                </a:lnTo>
              </a:path>
            </a:pathLst>
          </a:custGeom>
          <a:ln w="125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9" name="object 5859"/>
          <p:cNvSpPr/>
          <p:nvPr/>
        </p:nvSpPr>
        <p:spPr>
          <a:xfrm>
            <a:off x="10020998" y="29680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0" y="4267"/>
                </a:lnTo>
                <a:lnTo>
                  <a:pt x="494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0" name="object 5860"/>
          <p:cNvSpPr/>
          <p:nvPr/>
        </p:nvSpPr>
        <p:spPr>
          <a:xfrm>
            <a:off x="9933498" y="2870141"/>
            <a:ext cx="87630" cy="76200"/>
          </a:xfrm>
          <a:custGeom>
            <a:avLst/>
            <a:gdLst/>
            <a:ahLst/>
            <a:cxnLst/>
            <a:rect l="l" t="t" r="r" b="b"/>
            <a:pathLst>
              <a:path w="87629" h="76200">
                <a:moveTo>
                  <a:pt x="87634" y="0"/>
                </a:moveTo>
                <a:lnTo>
                  <a:pt x="46474" y="10102"/>
                </a:lnTo>
                <a:lnTo>
                  <a:pt x="15549" y="37077"/>
                </a:lnTo>
                <a:lnTo>
                  <a:pt x="3157" y="61912"/>
                </a:lnTo>
                <a:lnTo>
                  <a:pt x="0" y="758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1" name="object 5861"/>
          <p:cNvSpPr/>
          <p:nvPr/>
        </p:nvSpPr>
        <p:spPr>
          <a:xfrm>
            <a:off x="10016329" y="2958673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4267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2" name="object 5862"/>
          <p:cNvSpPr/>
          <p:nvPr/>
        </p:nvSpPr>
        <p:spPr>
          <a:xfrm>
            <a:off x="10021133" y="2958673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4800" y="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4" name="object 5864"/>
          <p:cNvSpPr txBox="1"/>
          <p:nvPr/>
        </p:nvSpPr>
        <p:spPr>
          <a:xfrm>
            <a:off x="7239158" y="4089282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28.5'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65" name="object 5865"/>
          <p:cNvSpPr txBox="1"/>
          <p:nvPr/>
        </p:nvSpPr>
        <p:spPr>
          <a:xfrm>
            <a:off x="3019302" y="4964052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18.2'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66" name="object 5866"/>
          <p:cNvSpPr txBox="1"/>
          <p:nvPr/>
        </p:nvSpPr>
        <p:spPr>
          <a:xfrm>
            <a:off x="3015257" y="4525798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19.9'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67" name="object 5867"/>
          <p:cNvSpPr txBox="1"/>
          <p:nvPr/>
        </p:nvSpPr>
        <p:spPr>
          <a:xfrm>
            <a:off x="10875700" y="2049706"/>
            <a:ext cx="15113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20.75'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68" name="object 5868"/>
          <p:cNvSpPr txBox="1"/>
          <p:nvPr/>
        </p:nvSpPr>
        <p:spPr>
          <a:xfrm>
            <a:off x="10551469" y="3759323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17.5'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69" name="object 5869"/>
          <p:cNvSpPr txBox="1"/>
          <p:nvPr/>
        </p:nvSpPr>
        <p:spPr>
          <a:xfrm>
            <a:off x="9956205" y="2822726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28.5'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0" name="object 5870"/>
          <p:cNvSpPr txBox="1"/>
          <p:nvPr/>
        </p:nvSpPr>
        <p:spPr>
          <a:xfrm>
            <a:off x="9448930" y="2198594"/>
            <a:ext cx="17716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68'-10"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1" name="object 5871"/>
          <p:cNvSpPr txBox="1"/>
          <p:nvPr/>
        </p:nvSpPr>
        <p:spPr>
          <a:xfrm>
            <a:off x="6364837" y="4685302"/>
            <a:ext cx="71120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DN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5872" name="object 5872"/>
          <p:cNvSpPr txBox="1"/>
          <p:nvPr/>
        </p:nvSpPr>
        <p:spPr>
          <a:xfrm>
            <a:off x="10850753" y="2587174"/>
            <a:ext cx="417830" cy="116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 marR="5080" indent="-3810">
              <a:lnSpc>
                <a:spcPct val="109300"/>
              </a:lnSpc>
            </a:pPr>
            <a:r>
              <a:rPr sz="300" spc="10" dirty="0">
                <a:latin typeface="Lucida Sans Unicode"/>
                <a:cs typeface="Lucida Sans Unicode"/>
              </a:rPr>
              <a:t>EXISTING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CURB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CUT</a:t>
            </a:r>
            <a:r>
              <a:rPr sz="300" spc="5" dirty="0">
                <a:latin typeface="Lucida Sans Unicode"/>
                <a:cs typeface="Lucida Sans Unicode"/>
              </a:rPr>
              <a:t> T</a:t>
            </a:r>
            <a:r>
              <a:rPr sz="300" spc="15" dirty="0">
                <a:latin typeface="Lucida Sans Unicode"/>
                <a:cs typeface="Lucida Sans Unicode"/>
              </a:rPr>
              <a:t>O</a:t>
            </a:r>
            <a:r>
              <a:rPr sz="300" spc="5" dirty="0">
                <a:latin typeface="Lucida Sans Unicode"/>
                <a:cs typeface="Lucida Sans Unicode"/>
              </a:rPr>
              <a:t> B</a:t>
            </a:r>
            <a:r>
              <a:rPr sz="300" spc="10" dirty="0">
                <a:latin typeface="Lucida Sans Unicode"/>
                <a:cs typeface="Lucida Sans Unicode"/>
              </a:rPr>
              <a:t>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ENLARGED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3" name="object 5873"/>
          <p:cNvSpPr txBox="1"/>
          <p:nvPr/>
        </p:nvSpPr>
        <p:spPr>
          <a:xfrm>
            <a:off x="10765280" y="3450729"/>
            <a:ext cx="14859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SPACE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4" name="object 5874"/>
          <p:cNvSpPr txBox="1"/>
          <p:nvPr/>
        </p:nvSpPr>
        <p:spPr>
          <a:xfrm>
            <a:off x="10765161" y="3962425"/>
            <a:ext cx="29337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COMMERCIAL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5" name="object 5875"/>
          <p:cNvSpPr txBox="1"/>
          <p:nvPr/>
        </p:nvSpPr>
        <p:spPr>
          <a:xfrm>
            <a:off x="10765283" y="4012385"/>
            <a:ext cx="14859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SPACE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6" name="object 5876"/>
          <p:cNvSpPr txBox="1"/>
          <p:nvPr/>
        </p:nvSpPr>
        <p:spPr>
          <a:xfrm>
            <a:off x="7381929" y="2363235"/>
            <a:ext cx="175895" cy="10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35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</a:t>
            </a:r>
            <a:endParaRPr sz="300">
              <a:latin typeface="Lucida Sans Unicode"/>
              <a:cs typeface="Lucida Sans Unicode"/>
            </a:endParaRPr>
          </a:p>
          <a:p>
            <a:pPr marL="45085">
              <a:lnSpc>
                <a:spcPts val="290"/>
              </a:lnSpc>
            </a:pPr>
            <a:r>
              <a:rPr sz="250" spc="-15" dirty="0">
                <a:latin typeface="Lucida Sans Unicode"/>
                <a:cs typeface="Lucida Sans Unicode"/>
              </a:rPr>
              <a:t>48</a:t>
            </a:r>
            <a:r>
              <a:rPr sz="250" spc="-10" dirty="0">
                <a:latin typeface="Lucida Sans Unicode"/>
                <a:cs typeface="Lucida Sans Unicode"/>
              </a:rPr>
              <a:t>0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5877" name="object 5877"/>
          <p:cNvSpPr/>
          <p:nvPr/>
        </p:nvSpPr>
        <p:spPr>
          <a:xfrm>
            <a:off x="5538310" y="2158277"/>
            <a:ext cx="1895693" cy="2759189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8" name="object 5878"/>
          <p:cNvSpPr txBox="1"/>
          <p:nvPr/>
        </p:nvSpPr>
        <p:spPr>
          <a:xfrm rot="2640000">
            <a:off x="6189920" y="4263456"/>
            <a:ext cx="10207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 BR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79" name="object 5879"/>
          <p:cNvSpPr txBox="1"/>
          <p:nvPr/>
        </p:nvSpPr>
        <p:spPr>
          <a:xfrm rot="2640000">
            <a:off x="6151233" y="4316229"/>
            <a:ext cx="144038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75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80" name="object 5880"/>
          <p:cNvSpPr/>
          <p:nvPr/>
        </p:nvSpPr>
        <p:spPr>
          <a:xfrm>
            <a:off x="10391683" y="2793759"/>
            <a:ext cx="151765" cy="231140"/>
          </a:xfrm>
          <a:custGeom>
            <a:avLst/>
            <a:gdLst/>
            <a:ahLst/>
            <a:cxnLst/>
            <a:rect l="l" t="t" r="r" b="b"/>
            <a:pathLst>
              <a:path w="151765" h="231139">
                <a:moveTo>
                  <a:pt x="147421" y="0"/>
                </a:moveTo>
                <a:lnTo>
                  <a:pt x="0" y="0"/>
                </a:lnTo>
                <a:lnTo>
                  <a:pt x="0" y="230746"/>
                </a:lnTo>
                <a:lnTo>
                  <a:pt x="151422" y="230746"/>
                </a:lnTo>
                <a:lnTo>
                  <a:pt x="151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1" name="object 5881"/>
          <p:cNvSpPr/>
          <p:nvPr/>
        </p:nvSpPr>
        <p:spPr>
          <a:xfrm>
            <a:off x="10391685" y="2793759"/>
            <a:ext cx="154940" cy="238125"/>
          </a:xfrm>
          <a:custGeom>
            <a:avLst/>
            <a:gdLst/>
            <a:ahLst/>
            <a:cxnLst/>
            <a:rect l="l" t="t" r="r" b="b"/>
            <a:pathLst>
              <a:path w="154940" h="238125">
                <a:moveTo>
                  <a:pt x="0" y="0"/>
                </a:moveTo>
                <a:lnTo>
                  <a:pt x="154368" y="2380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2" name="object 5882"/>
          <p:cNvSpPr/>
          <p:nvPr/>
        </p:nvSpPr>
        <p:spPr>
          <a:xfrm>
            <a:off x="10391685" y="2793758"/>
            <a:ext cx="151765" cy="231140"/>
          </a:xfrm>
          <a:custGeom>
            <a:avLst/>
            <a:gdLst/>
            <a:ahLst/>
            <a:cxnLst/>
            <a:rect l="l" t="t" r="r" b="b"/>
            <a:pathLst>
              <a:path w="151765" h="231139">
                <a:moveTo>
                  <a:pt x="0" y="230746"/>
                </a:moveTo>
                <a:lnTo>
                  <a:pt x="1514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3" name="object 5883"/>
          <p:cNvSpPr txBox="1"/>
          <p:nvPr/>
        </p:nvSpPr>
        <p:spPr>
          <a:xfrm>
            <a:off x="10286446" y="2873801"/>
            <a:ext cx="260985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LOADING</a:t>
            </a:r>
            <a:r>
              <a:rPr sz="250" spc="-5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DOCK</a:t>
            </a:r>
            <a:endParaRPr sz="250">
              <a:latin typeface="Lucida Sans Unicode"/>
              <a:cs typeface="Lucida Sans Unicode"/>
            </a:endParaRPr>
          </a:p>
          <a:p>
            <a:pPr marL="129539" marR="7620" algn="ctr">
              <a:lnSpc>
                <a:spcPct val="109200"/>
              </a:lnSpc>
              <a:spcBef>
                <a:spcPts val="30"/>
              </a:spcBef>
            </a:pPr>
            <a:r>
              <a:rPr sz="150" spc="5" dirty="0">
                <a:latin typeface="Lucida Sans Unicode"/>
                <a:cs typeface="Lucida Sans Unicode"/>
              </a:rPr>
              <a:t>HYDRAULIC DOCK LIFT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884" name="object 5884"/>
          <p:cNvSpPr txBox="1"/>
          <p:nvPr/>
        </p:nvSpPr>
        <p:spPr>
          <a:xfrm>
            <a:off x="10127536" y="3212906"/>
            <a:ext cx="2597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8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885" name="object 5885"/>
          <p:cNvSpPr txBox="1"/>
          <p:nvPr/>
        </p:nvSpPr>
        <p:spPr>
          <a:xfrm>
            <a:off x="10035302" y="3097263"/>
            <a:ext cx="140970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3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86" name="object 5886"/>
          <p:cNvSpPr txBox="1"/>
          <p:nvPr/>
        </p:nvSpPr>
        <p:spPr>
          <a:xfrm>
            <a:off x="9143355" y="4027184"/>
            <a:ext cx="1758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87" name="object 5887"/>
          <p:cNvSpPr txBox="1"/>
          <p:nvPr/>
        </p:nvSpPr>
        <p:spPr>
          <a:xfrm>
            <a:off x="9142414" y="4079662"/>
            <a:ext cx="16002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46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88" name="object 5888"/>
          <p:cNvSpPr txBox="1"/>
          <p:nvPr/>
        </p:nvSpPr>
        <p:spPr>
          <a:xfrm>
            <a:off x="8735421" y="3614171"/>
            <a:ext cx="161290" cy="116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0"/>
              </a:spcBef>
            </a:pPr>
            <a:r>
              <a:rPr sz="300" spc="5" dirty="0">
                <a:latin typeface="Lucida Sans Unicode"/>
                <a:cs typeface="Lucida Sans Unicode"/>
              </a:rPr>
              <a:t>70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89" name="object 5889"/>
          <p:cNvSpPr txBox="1"/>
          <p:nvPr/>
        </p:nvSpPr>
        <p:spPr>
          <a:xfrm>
            <a:off x="8220246" y="3614034"/>
            <a:ext cx="175895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 </a:t>
            </a:r>
            <a:r>
              <a:rPr sz="300" spc="5" dirty="0">
                <a:latin typeface="Lucida Sans Unicode"/>
                <a:cs typeface="Lucida Sans Unicode"/>
              </a:rPr>
              <a:t>47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0" name="object 5890"/>
          <p:cNvSpPr txBox="1"/>
          <p:nvPr/>
        </p:nvSpPr>
        <p:spPr>
          <a:xfrm>
            <a:off x="7680265" y="3614034"/>
            <a:ext cx="179070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 </a:t>
            </a:r>
            <a:r>
              <a:rPr sz="300" spc="5" dirty="0">
                <a:latin typeface="Lucida Sans Unicode"/>
                <a:cs typeface="Lucida Sans Unicode"/>
              </a:rPr>
              <a:t>56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1" name="object 5891"/>
          <p:cNvSpPr txBox="1"/>
          <p:nvPr/>
        </p:nvSpPr>
        <p:spPr>
          <a:xfrm>
            <a:off x="6633480" y="3157237"/>
            <a:ext cx="24066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RESIDENCE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2" name="object 5892"/>
          <p:cNvSpPr txBox="1"/>
          <p:nvPr/>
        </p:nvSpPr>
        <p:spPr>
          <a:xfrm>
            <a:off x="6633619" y="3207022"/>
            <a:ext cx="36195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LOBB</a:t>
            </a:r>
            <a:r>
              <a:rPr sz="300" spc="10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/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LOUNGE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3" name="object 5893"/>
          <p:cNvSpPr txBox="1"/>
          <p:nvPr/>
        </p:nvSpPr>
        <p:spPr>
          <a:xfrm>
            <a:off x="6634160" y="3257240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25.5'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4" name="object 5894"/>
          <p:cNvSpPr txBox="1"/>
          <p:nvPr/>
        </p:nvSpPr>
        <p:spPr>
          <a:xfrm>
            <a:off x="9993698" y="3565032"/>
            <a:ext cx="113664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5" name="object 5895"/>
          <p:cNvSpPr txBox="1"/>
          <p:nvPr/>
        </p:nvSpPr>
        <p:spPr>
          <a:xfrm>
            <a:off x="9995451" y="3663984"/>
            <a:ext cx="16002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70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6" name="object 5896"/>
          <p:cNvSpPr txBox="1"/>
          <p:nvPr/>
        </p:nvSpPr>
        <p:spPr>
          <a:xfrm>
            <a:off x="9996369" y="4580947"/>
            <a:ext cx="160020" cy="116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2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300" spc="5" dirty="0">
                <a:latin typeface="Lucida Sans Unicode"/>
                <a:cs typeface="Lucida Sans Unicode"/>
              </a:rPr>
              <a:t>99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7" name="object 5897"/>
          <p:cNvSpPr txBox="1"/>
          <p:nvPr/>
        </p:nvSpPr>
        <p:spPr>
          <a:xfrm>
            <a:off x="8999301" y="2830070"/>
            <a:ext cx="21082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STORAGE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8" name="object 5898"/>
          <p:cNvSpPr txBox="1"/>
          <p:nvPr/>
        </p:nvSpPr>
        <p:spPr>
          <a:xfrm>
            <a:off x="8630484" y="2830070"/>
            <a:ext cx="21082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STORAGE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899" name="object 5899"/>
          <p:cNvSpPr txBox="1"/>
          <p:nvPr/>
        </p:nvSpPr>
        <p:spPr>
          <a:xfrm>
            <a:off x="9302151" y="3248426"/>
            <a:ext cx="25654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ELEC/MECH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0" name="object 5900"/>
          <p:cNvSpPr txBox="1"/>
          <p:nvPr/>
        </p:nvSpPr>
        <p:spPr>
          <a:xfrm>
            <a:off x="7547287" y="3027820"/>
            <a:ext cx="663575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GROSS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r>
              <a:rPr sz="300" spc="5" dirty="0">
                <a:latin typeface="Lucida Sans Unicode"/>
                <a:cs typeface="Lucida Sans Unicode"/>
              </a:rPr>
              <a:t> THI</a:t>
            </a:r>
            <a:r>
              <a:rPr sz="300" spc="10" dirty="0">
                <a:latin typeface="Lucida Sans Unicode"/>
                <a:cs typeface="Lucida Sans Unicode"/>
              </a:rPr>
              <a:t>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AREA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=</a:t>
            </a:r>
            <a:r>
              <a:rPr sz="300" spc="5" dirty="0">
                <a:latin typeface="Lucida Sans Unicode"/>
                <a:cs typeface="Lucida Sans Unicode"/>
              </a:rPr>
              <a:t> 9,28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1" name="object 5901"/>
          <p:cNvSpPr txBox="1"/>
          <p:nvPr/>
        </p:nvSpPr>
        <p:spPr>
          <a:xfrm>
            <a:off x="5275391" y="3469534"/>
            <a:ext cx="663575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GROSS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r>
              <a:rPr sz="300" spc="5" dirty="0">
                <a:latin typeface="Lucida Sans Unicode"/>
                <a:cs typeface="Lucida Sans Unicode"/>
              </a:rPr>
              <a:t> THI</a:t>
            </a:r>
            <a:r>
              <a:rPr sz="300" spc="10" dirty="0">
                <a:latin typeface="Lucida Sans Unicode"/>
                <a:cs typeface="Lucida Sans Unicode"/>
              </a:rPr>
              <a:t>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AREA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=</a:t>
            </a:r>
            <a:r>
              <a:rPr sz="300" spc="5" dirty="0">
                <a:latin typeface="Lucida Sans Unicode"/>
                <a:cs typeface="Lucida Sans Unicode"/>
              </a:rPr>
              <a:t> 5,02</a:t>
            </a:r>
            <a:r>
              <a:rPr sz="300" spc="10" dirty="0">
                <a:latin typeface="Lucida Sans Unicode"/>
                <a:cs typeface="Lucida Sans Unicode"/>
              </a:rPr>
              <a:t>9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2" name="object 5902"/>
          <p:cNvSpPr txBox="1"/>
          <p:nvPr/>
        </p:nvSpPr>
        <p:spPr>
          <a:xfrm>
            <a:off x="7724961" y="4075662"/>
            <a:ext cx="54102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407670" algn="l"/>
              </a:tabLst>
            </a:pPr>
            <a:r>
              <a:rPr sz="300" spc="10" dirty="0">
                <a:latin typeface="Lucida Sans Unicode"/>
                <a:cs typeface="Lucida Sans Unicode"/>
              </a:rPr>
              <a:t>PATIO	PATIO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3" name="object 5903"/>
          <p:cNvSpPr txBox="1"/>
          <p:nvPr/>
        </p:nvSpPr>
        <p:spPr>
          <a:xfrm>
            <a:off x="9320314" y="4596972"/>
            <a:ext cx="160020" cy="118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515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300" spc="5" dirty="0">
                <a:latin typeface="Lucida Sans Unicode"/>
                <a:cs typeface="Lucida Sans Unicode"/>
              </a:rPr>
              <a:t>69</a:t>
            </a:r>
            <a:r>
              <a:rPr sz="300" spc="10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4" name="object 5904"/>
          <p:cNvSpPr txBox="1"/>
          <p:nvPr/>
        </p:nvSpPr>
        <p:spPr>
          <a:xfrm>
            <a:off x="8576905" y="4077018"/>
            <a:ext cx="14605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PATIO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5" name="object 5905"/>
          <p:cNvSpPr txBox="1"/>
          <p:nvPr/>
        </p:nvSpPr>
        <p:spPr>
          <a:xfrm>
            <a:off x="8760907" y="4373440"/>
            <a:ext cx="14605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PATIO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6" name="object 5906"/>
          <p:cNvSpPr txBox="1"/>
          <p:nvPr/>
        </p:nvSpPr>
        <p:spPr>
          <a:xfrm>
            <a:off x="8756765" y="4529284"/>
            <a:ext cx="14605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PATIO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7" name="object 5907"/>
          <p:cNvSpPr txBox="1"/>
          <p:nvPr/>
        </p:nvSpPr>
        <p:spPr>
          <a:xfrm>
            <a:off x="6381103" y="2185784"/>
            <a:ext cx="390525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305" marR="5080" indent="-15240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SECURITY/RENTAL OFFICE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8" name="object 5908"/>
          <p:cNvSpPr txBox="1"/>
          <p:nvPr/>
        </p:nvSpPr>
        <p:spPr>
          <a:xfrm>
            <a:off x="9750945" y="3021822"/>
            <a:ext cx="157480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TRASH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09" name="object 5909"/>
          <p:cNvSpPr txBox="1"/>
          <p:nvPr/>
        </p:nvSpPr>
        <p:spPr>
          <a:xfrm>
            <a:off x="5814132" y="4244044"/>
            <a:ext cx="163195" cy="116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30"/>
              </a:spcBef>
            </a:pPr>
            <a:r>
              <a:rPr sz="300" spc="5" dirty="0">
                <a:latin typeface="Lucida Sans Unicode"/>
                <a:cs typeface="Lucida Sans Unicode"/>
              </a:rPr>
              <a:t>67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10" name="object 5910"/>
          <p:cNvSpPr txBox="1"/>
          <p:nvPr/>
        </p:nvSpPr>
        <p:spPr>
          <a:xfrm>
            <a:off x="6034875" y="3532585"/>
            <a:ext cx="33909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-1905">
              <a:lnSpc>
                <a:spcPct val="108400"/>
              </a:lnSpc>
            </a:pPr>
            <a:r>
              <a:rPr sz="300" spc="10" dirty="0">
                <a:latin typeface="Lucida Sans Unicode"/>
                <a:cs typeface="Lucida Sans Unicode"/>
              </a:rPr>
              <a:t>FIRE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COMMAND</a:t>
            </a:r>
            <a:r>
              <a:rPr sz="300" spc="10" dirty="0">
                <a:latin typeface="Lucida Sans Unicode"/>
                <a:cs typeface="Lucida Sans Unicode"/>
              </a:rPr>
              <a:t> STATION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5" dirty="0">
                <a:latin typeface="Lucida Sans Unicode"/>
                <a:cs typeface="Lucida Sans Unicode"/>
              </a:rPr>
              <a:t>21</a:t>
            </a:r>
            <a:r>
              <a:rPr sz="300" spc="10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11" name="object 5911"/>
          <p:cNvSpPr txBox="1"/>
          <p:nvPr/>
        </p:nvSpPr>
        <p:spPr>
          <a:xfrm>
            <a:off x="7071912" y="3164967"/>
            <a:ext cx="133350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1:1</a:t>
            </a:r>
            <a:r>
              <a:rPr sz="150" spc="5" dirty="0">
                <a:latin typeface="Lucida Sans Unicode"/>
                <a:cs typeface="Lucida Sans Unicode"/>
              </a:rPr>
              <a:t>2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RAMP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912" name="object 5912"/>
          <p:cNvSpPr/>
          <p:nvPr/>
        </p:nvSpPr>
        <p:spPr>
          <a:xfrm>
            <a:off x="8791031" y="3502686"/>
            <a:ext cx="175260" cy="243840"/>
          </a:xfrm>
          <a:custGeom>
            <a:avLst/>
            <a:gdLst/>
            <a:ahLst/>
            <a:cxnLst/>
            <a:rect l="l" t="t" r="r" b="b"/>
            <a:pathLst>
              <a:path w="175259" h="243839">
                <a:moveTo>
                  <a:pt x="0" y="243293"/>
                </a:moveTo>
                <a:lnTo>
                  <a:pt x="17505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3" name="object 5913"/>
          <p:cNvSpPr/>
          <p:nvPr/>
        </p:nvSpPr>
        <p:spPr>
          <a:xfrm>
            <a:off x="8803984" y="3520580"/>
            <a:ext cx="165100" cy="229870"/>
          </a:xfrm>
          <a:custGeom>
            <a:avLst/>
            <a:gdLst/>
            <a:ahLst/>
            <a:cxnLst/>
            <a:rect l="l" t="t" r="r" b="b"/>
            <a:pathLst>
              <a:path w="165100" h="229870">
                <a:moveTo>
                  <a:pt x="0" y="229539"/>
                </a:moveTo>
                <a:lnTo>
                  <a:pt x="16504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4" name="object 5914"/>
          <p:cNvSpPr/>
          <p:nvPr/>
        </p:nvSpPr>
        <p:spPr>
          <a:xfrm>
            <a:off x="8791031" y="3745977"/>
            <a:ext cx="0" cy="262890"/>
          </a:xfrm>
          <a:custGeom>
            <a:avLst/>
            <a:gdLst/>
            <a:ahLst/>
            <a:cxnLst/>
            <a:rect l="l" t="t" r="r" b="b"/>
            <a:pathLst>
              <a:path h="262889">
                <a:moveTo>
                  <a:pt x="0" y="262661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5" name="object 5915"/>
          <p:cNvSpPr/>
          <p:nvPr/>
        </p:nvSpPr>
        <p:spPr>
          <a:xfrm>
            <a:off x="8803984" y="3750118"/>
            <a:ext cx="0" cy="259079"/>
          </a:xfrm>
          <a:custGeom>
            <a:avLst/>
            <a:gdLst/>
            <a:ahLst/>
            <a:cxnLst/>
            <a:rect l="l" t="t" r="r" b="b"/>
            <a:pathLst>
              <a:path h="259079">
                <a:moveTo>
                  <a:pt x="0" y="258521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6" name="object 5916"/>
          <p:cNvSpPr/>
          <p:nvPr/>
        </p:nvSpPr>
        <p:spPr>
          <a:xfrm>
            <a:off x="8966092" y="3502684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0"/>
                </a:moveTo>
                <a:lnTo>
                  <a:pt x="15621" y="1108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7" name="object 5917"/>
          <p:cNvSpPr/>
          <p:nvPr/>
        </p:nvSpPr>
        <p:spPr>
          <a:xfrm>
            <a:off x="9061567" y="3570920"/>
            <a:ext cx="113030" cy="80645"/>
          </a:xfrm>
          <a:custGeom>
            <a:avLst/>
            <a:gdLst/>
            <a:ahLst/>
            <a:cxnLst/>
            <a:rect l="l" t="t" r="r" b="b"/>
            <a:pathLst>
              <a:path w="113029" h="80645">
                <a:moveTo>
                  <a:pt x="0" y="0"/>
                </a:moveTo>
                <a:lnTo>
                  <a:pt x="112699" y="8051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8" name="object 5918"/>
          <p:cNvSpPr/>
          <p:nvPr/>
        </p:nvSpPr>
        <p:spPr>
          <a:xfrm>
            <a:off x="8969029" y="352057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673" y="33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9" name="object 5919"/>
          <p:cNvSpPr/>
          <p:nvPr/>
        </p:nvSpPr>
        <p:spPr>
          <a:xfrm>
            <a:off x="8991061" y="3536334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73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0" name="object 5920"/>
          <p:cNvSpPr/>
          <p:nvPr/>
        </p:nvSpPr>
        <p:spPr>
          <a:xfrm>
            <a:off x="9055291" y="3582270"/>
            <a:ext cx="111760" cy="80010"/>
          </a:xfrm>
          <a:custGeom>
            <a:avLst/>
            <a:gdLst/>
            <a:ahLst/>
            <a:cxnLst/>
            <a:rect l="l" t="t" r="r" b="b"/>
            <a:pathLst>
              <a:path w="111759" h="80010">
                <a:moveTo>
                  <a:pt x="0" y="0"/>
                </a:moveTo>
                <a:lnTo>
                  <a:pt x="111493" y="7971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1" name="object 5921"/>
          <p:cNvSpPr/>
          <p:nvPr/>
        </p:nvSpPr>
        <p:spPr>
          <a:xfrm>
            <a:off x="9051018" y="357024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140" y="939"/>
                </a:moveTo>
                <a:lnTo>
                  <a:pt x="2806" y="0"/>
                </a:lnTo>
                <a:lnTo>
                  <a:pt x="1333" y="2273"/>
                </a:lnTo>
                <a:lnTo>
                  <a:pt x="0" y="4140"/>
                </a:lnTo>
                <a:lnTo>
                  <a:pt x="1206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2" name="object 5922"/>
          <p:cNvSpPr/>
          <p:nvPr/>
        </p:nvSpPr>
        <p:spPr>
          <a:xfrm>
            <a:off x="8982912" y="352071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73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3" name="object 5923"/>
          <p:cNvSpPr/>
          <p:nvPr/>
        </p:nvSpPr>
        <p:spPr>
          <a:xfrm>
            <a:off x="8977706" y="352391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4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4" name="object 5924"/>
          <p:cNvSpPr/>
          <p:nvPr/>
        </p:nvSpPr>
        <p:spPr>
          <a:xfrm>
            <a:off x="8980250" y="352284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667" y="0"/>
                </a:moveTo>
                <a:lnTo>
                  <a:pt x="1333" y="1866"/>
                </a:ln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5" name="object 5925"/>
          <p:cNvSpPr/>
          <p:nvPr/>
        </p:nvSpPr>
        <p:spPr>
          <a:xfrm>
            <a:off x="8983183" y="35199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206" y="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6" name="object 5926"/>
          <p:cNvSpPr/>
          <p:nvPr/>
        </p:nvSpPr>
        <p:spPr>
          <a:xfrm>
            <a:off x="9049683" y="3570657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8140"/>
                </a:moveTo>
                <a:lnTo>
                  <a:pt x="4140" y="10947"/>
                </a:lnTo>
                <a:lnTo>
                  <a:pt x="11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7" name="object 5927"/>
          <p:cNvSpPr/>
          <p:nvPr/>
        </p:nvSpPr>
        <p:spPr>
          <a:xfrm>
            <a:off x="9055158" y="356771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3467"/>
                </a:moveTo>
                <a:lnTo>
                  <a:pt x="2400" y="0"/>
                </a:lnTo>
                <a:lnTo>
                  <a:pt x="6413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8" name="object 5928"/>
          <p:cNvSpPr/>
          <p:nvPr/>
        </p:nvSpPr>
        <p:spPr>
          <a:xfrm>
            <a:off x="9049680" y="3575192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40" y="0"/>
                </a:moveTo>
                <a:lnTo>
                  <a:pt x="0" y="36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9" name="object 5929"/>
          <p:cNvSpPr/>
          <p:nvPr/>
        </p:nvSpPr>
        <p:spPr>
          <a:xfrm>
            <a:off x="8926965" y="3527788"/>
            <a:ext cx="51435" cy="72390"/>
          </a:xfrm>
          <a:custGeom>
            <a:avLst/>
            <a:gdLst/>
            <a:ahLst/>
            <a:cxnLst/>
            <a:rect l="l" t="t" r="r" b="b"/>
            <a:pathLst>
              <a:path w="51434" h="72389">
                <a:moveTo>
                  <a:pt x="51142" y="0"/>
                </a:moveTo>
                <a:lnTo>
                  <a:pt x="0" y="721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0" name="object 5930"/>
          <p:cNvSpPr/>
          <p:nvPr/>
        </p:nvSpPr>
        <p:spPr>
          <a:xfrm>
            <a:off x="8930572" y="3530192"/>
            <a:ext cx="51435" cy="72390"/>
          </a:xfrm>
          <a:custGeom>
            <a:avLst/>
            <a:gdLst/>
            <a:ahLst/>
            <a:cxnLst/>
            <a:rect l="l" t="t" r="r" b="b"/>
            <a:pathLst>
              <a:path w="51434" h="72389">
                <a:moveTo>
                  <a:pt x="51142" y="0"/>
                </a:moveTo>
                <a:lnTo>
                  <a:pt x="0" y="7223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1" name="object 5931"/>
          <p:cNvSpPr/>
          <p:nvPr/>
        </p:nvSpPr>
        <p:spPr>
          <a:xfrm>
            <a:off x="8981583" y="351349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600" y="6413"/>
                </a:moveTo>
                <a:lnTo>
                  <a:pt x="4000" y="294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2" name="object 5932"/>
          <p:cNvSpPr/>
          <p:nvPr/>
        </p:nvSpPr>
        <p:spPr>
          <a:xfrm>
            <a:off x="8926918" y="3582777"/>
            <a:ext cx="120014" cy="33020"/>
          </a:xfrm>
          <a:custGeom>
            <a:avLst/>
            <a:gdLst/>
            <a:ahLst/>
            <a:cxnLst/>
            <a:rect l="l" t="t" r="r" b="b"/>
            <a:pathLst>
              <a:path w="120015" h="33020">
                <a:moveTo>
                  <a:pt x="0" y="17021"/>
                </a:moveTo>
                <a:lnTo>
                  <a:pt x="10785" y="23492"/>
                </a:lnTo>
                <a:lnTo>
                  <a:pt x="22094" y="28272"/>
                </a:lnTo>
                <a:lnTo>
                  <a:pt x="33757" y="31389"/>
                </a:lnTo>
                <a:lnTo>
                  <a:pt x="45607" y="32873"/>
                </a:lnTo>
                <a:lnTo>
                  <a:pt x="57476" y="32753"/>
                </a:lnTo>
                <a:lnTo>
                  <a:pt x="101768" y="16824"/>
                </a:lnTo>
                <a:lnTo>
                  <a:pt x="111205" y="9125"/>
                </a:lnTo>
                <a:lnTo>
                  <a:pt x="11965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3" name="object 5933"/>
          <p:cNvSpPr/>
          <p:nvPr/>
        </p:nvSpPr>
        <p:spPr>
          <a:xfrm>
            <a:off x="8973835" y="3513500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7747" y="0"/>
                </a:moveTo>
                <a:lnTo>
                  <a:pt x="0" y="110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4" name="object 5934"/>
          <p:cNvSpPr/>
          <p:nvPr/>
        </p:nvSpPr>
        <p:spPr>
          <a:xfrm>
            <a:off x="8978108" y="3527788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606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5" name="object 5935"/>
          <p:cNvSpPr/>
          <p:nvPr/>
        </p:nvSpPr>
        <p:spPr>
          <a:xfrm>
            <a:off x="8973835" y="352458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73" y="28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6" name="object 5936"/>
          <p:cNvSpPr/>
          <p:nvPr/>
        </p:nvSpPr>
        <p:spPr>
          <a:xfrm>
            <a:off x="9039801" y="3291709"/>
            <a:ext cx="240665" cy="635"/>
          </a:xfrm>
          <a:custGeom>
            <a:avLst/>
            <a:gdLst/>
            <a:ahLst/>
            <a:cxnLst/>
            <a:rect l="l" t="t" r="r" b="b"/>
            <a:pathLst>
              <a:path w="240665" h="635">
                <a:moveTo>
                  <a:pt x="0" y="126"/>
                </a:moveTo>
                <a:lnTo>
                  <a:pt x="240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7" name="object 5937"/>
          <p:cNvSpPr/>
          <p:nvPr/>
        </p:nvSpPr>
        <p:spPr>
          <a:xfrm>
            <a:off x="9039801" y="3357134"/>
            <a:ext cx="240665" cy="635"/>
          </a:xfrm>
          <a:custGeom>
            <a:avLst/>
            <a:gdLst/>
            <a:ahLst/>
            <a:cxnLst/>
            <a:rect l="l" t="t" r="r" b="b"/>
            <a:pathLst>
              <a:path w="240665" h="635">
                <a:moveTo>
                  <a:pt x="0" y="266"/>
                </a:moveTo>
                <a:lnTo>
                  <a:pt x="2404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8" name="object 5938"/>
          <p:cNvSpPr/>
          <p:nvPr/>
        </p:nvSpPr>
        <p:spPr>
          <a:xfrm>
            <a:off x="9280160" y="3291702"/>
            <a:ext cx="635" cy="114935"/>
          </a:xfrm>
          <a:custGeom>
            <a:avLst/>
            <a:gdLst/>
            <a:ahLst/>
            <a:cxnLst/>
            <a:rect l="l" t="t" r="r" b="b"/>
            <a:pathLst>
              <a:path w="634" h="114935">
                <a:moveTo>
                  <a:pt x="0" y="0"/>
                </a:moveTo>
                <a:lnTo>
                  <a:pt x="127" y="1144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9" name="object 5939"/>
          <p:cNvSpPr/>
          <p:nvPr/>
        </p:nvSpPr>
        <p:spPr>
          <a:xfrm>
            <a:off x="9107230" y="3147886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634" y="9817"/>
                </a:moveTo>
                <a:lnTo>
                  <a:pt x="19634" y="4394"/>
                </a:lnTo>
                <a:lnTo>
                  <a:pt x="15240" y="0"/>
                </a:lnTo>
                <a:lnTo>
                  <a:pt x="9817" y="0"/>
                </a:lnTo>
                <a:lnTo>
                  <a:pt x="4394" y="0"/>
                </a:lnTo>
                <a:lnTo>
                  <a:pt x="0" y="4394"/>
                </a:lnTo>
                <a:lnTo>
                  <a:pt x="0" y="9817"/>
                </a:lnTo>
                <a:lnTo>
                  <a:pt x="0" y="15240"/>
                </a:lnTo>
                <a:lnTo>
                  <a:pt x="4394" y="19634"/>
                </a:lnTo>
                <a:lnTo>
                  <a:pt x="9817" y="19634"/>
                </a:lnTo>
                <a:lnTo>
                  <a:pt x="15240" y="19634"/>
                </a:lnTo>
                <a:lnTo>
                  <a:pt x="19634" y="15240"/>
                </a:lnTo>
                <a:lnTo>
                  <a:pt x="19634" y="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0" name="object 5940"/>
          <p:cNvSpPr/>
          <p:nvPr/>
        </p:nvSpPr>
        <p:spPr>
          <a:xfrm>
            <a:off x="9106165" y="318114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034" y="11010"/>
                </a:moveTo>
                <a:lnTo>
                  <a:pt x="22034" y="4927"/>
                </a:lnTo>
                <a:lnTo>
                  <a:pt x="17106" y="0"/>
                </a:lnTo>
                <a:lnTo>
                  <a:pt x="11023" y="0"/>
                </a:lnTo>
                <a:lnTo>
                  <a:pt x="4940" y="0"/>
                </a:lnTo>
                <a:lnTo>
                  <a:pt x="0" y="4927"/>
                </a:lnTo>
                <a:lnTo>
                  <a:pt x="0" y="11010"/>
                </a:lnTo>
                <a:lnTo>
                  <a:pt x="0" y="17094"/>
                </a:lnTo>
                <a:lnTo>
                  <a:pt x="4940" y="22021"/>
                </a:lnTo>
                <a:lnTo>
                  <a:pt x="11023" y="22021"/>
                </a:lnTo>
                <a:lnTo>
                  <a:pt x="17106" y="22021"/>
                </a:lnTo>
                <a:lnTo>
                  <a:pt x="22034" y="17094"/>
                </a:lnTo>
                <a:lnTo>
                  <a:pt x="22034" y="110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1" name="object 5941"/>
          <p:cNvSpPr/>
          <p:nvPr/>
        </p:nvSpPr>
        <p:spPr>
          <a:xfrm>
            <a:off x="9061832" y="3146826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2034" y="11010"/>
                </a:moveTo>
                <a:lnTo>
                  <a:pt x="22034" y="4927"/>
                </a:lnTo>
                <a:lnTo>
                  <a:pt x="17106" y="0"/>
                </a:lnTo>
                <a:lnTo>
                  <a:pt x="11023" y="0"/>
                </a:lnTo>
                <a:lnTo>
                  <a:pt x="4940" y="0"/>
                </a:lnTo>
                <a:lnTo>
                  <a:pt x="0" y="4927"/>
                </a:lnTo>
                <a:lnTo>
                  <a:pt x="0" y="11010"/>
                </a:lnTo>
                <a:lnTo>
                  <a:pt x="0" y="17094"/>
                </a:lnTo>
                <a:lnTo>
                  <a:pt x="4940" y="22021"/>
                </a:lnTo>
                <a:lnTo>
                  <a:pt x="11023" y="22021"/>
                </a:lnTo>
                <a:lnTo>
                  <a:pt x="17106" y="22021"/>
                </a:lnTo>
                <a:lnTo>
                  <a:pt x="22034" y="17094"/>
                </a:lnTo>
                <a:lnTo>
                  <a:pt x="22034" y="110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2" name="object 5942"/>
          <p:cNvSpPr/>
          <p:nvPr/>
        </p:nvSpPr>
        <p:spPr>
          <a:xfrm>
            <a:off x="9063031" y="318233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19634" y="9817"/>
                </a:moveTo>
                <a:lnTo>
                  <a:pt x="19634" y="4394"/>
                </a:lnTo>
                <a:lnTo>
                  <a:pt x="15240" y="0"/>
                </a:lnTo>
                <a:lnTo>
                  <a:pt x="9817" y="0"/>
                </a:lnTo>
                <a:lnTo>
                  <a:pt x="4394" y="0"/>
                </a:lnTo>
                <a:lnTo>
                  <a:pt x="0" y="4394"/>
                </a:lnTo>
                <a:lnTo>
                  <a:pt x="0" y="9817"/>
                </a:lnTo>
                <a:lnTo>
                  <a:pt x="0" y="15240"/>
                </a:lnTo>
                <a:lnTo>
                  <a:pt x="4394" y="19634"/>
                </a:lnTo>
                <a:lnTo>
                  <a:pt x="9817" y="19634"/>
                </a:lnTo>
                <a:lnTo>
                  <a:pt x="15240" y="19634"/>
                </a:lnTo>
                <a:lnTo>
                  <a:pt x="19634" y="15240"/>
                </a:lnTo>
                <a:lnTo>
                  <a:pt x="19634" y="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3" name="object 5943"/>
          <p:cNvSpPr/>
          <p:nvPr/>
        </p:nvSpPr>
        <p:spPr>
          <a:xfrm>
            <a:off x="9058229" y="3143086"/>
            <a:ext cx="74295" cy="64135"/>
          </a:xfrm>
          <a:custGeom>
            <a:avLst/>
            <a:gdLst/>
            <a:ahLst/>
            <a:cxnLst/>
            <a:rect l="l" t="t" r="r" b="b"/>
            <a:pathLst>
              <a:path w="74295" h="64135">
                <a:moveTo>
                  <a:pt x="0" y="63957"/>
                </a:moveTo>
                <a:lnTo>
                  <a:pt x="0" y="0"/>
                </a:lnTo>
                <a:lnTo>
                  <a:pt x="73710" y="0"/>
                </a:lnTo>
                <a:lnTo>
                  <a:pt x="73710" y="63817"/>
                </a:lnTo>
                <a:lnTo>
                  <a:pt x="0" y="6395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4" name="object 5944"/>
          <p:cNvSpPr/>
          <p:nvPr/>
        </p:nvSpPr>
        <p:spPr>
          <a:xfrm>
            <a:off x="9131272" y="33303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0" y="2692"/>
                </a:lnTo>
                <a:lnTo>
                  <a:pt x="2184" y="4876"/>
                </a:lnTo>
                <a:lnTo>
                  <a:pt x="4876" y="48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5" name="object 5945"/>
          <p:cNvSpPr/>
          <p:nvPr/>
        </p:nvSpPr>
        <p:spPr>
          <a:xfrm>
            <a:off x="9131264" y="329971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0"/>
                </a:moveTo>
                <a:lnTo>
                  <a:pt x="2184" y="0"/>
                </a:lnTo>
                <a:lnTo>
                  <a:pt x="0" y="2184"/>
                </a:lnTo>
                <a:lnTo>
                  <a:pt x="12" y="487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6" name="object 5946"/>
          <p:cNvSpPr/>
          <p:nvPr/>
        </p:nvSpPr>
        <p:spPr>
          <a:xfrm>
            <a:off x="9175401" y="32997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876" y="4876"/>
                </a:moveTo>
                <a:lnTo>
                  <a:pt x="4876" y="2184"/>
                </a:lnTo>
                <a:lnTo>
                  <a:pt x="2692" y="0"/>
                </a:lnTo>
                <a:lnTo>
                  <a:pt x="0" y="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7" name="object 5947"/>
          <p:cNvSpPr/>
          <p:nvPr/>
        </p:nvSpPr>
        <p:spPr>
          <a:xfrm>
            <a:off x="9175408" y="333035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876"/>
                </a:moveTo>
                <a:lnTo>
                  <a:pt x="2692" y="4876"/>
                </a:lnTo>
                <a:lnTo>
                  <a:pt x="4876" y="2692"/>
                </a:lnTo>
                <a:lnTo>
                  <a:pt x="48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8" name="object 5948"/>
          <p:cNvSpPr/>
          <p:nvPr/>
        </p:nvSpPr>
        <p:spPr>
          <a:xfrm>
            <a:off x="9180412" y="3304659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76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9" name="object 5949"/>
          <p:cNvSpPr/>
          <p:nvPr/>
        </p:nvSpPr>
        <p:spPr>
          <a:xfrm>
            <a:off x="9136212" y="3335368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9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0" name="object 5950"/>
          <p:cNvSpPr/>
          <p:nvPr/>
        </p:nvSpPr>
        <p:spPr>
          <a:xfrm>
            <a:off x="9131272" y="3304655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7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1" name="object 5951"/>
          <p:cNvSpPr/>
          <p:nvPr/>
        </p:nvSpPr>
        <p:spPr>
          <a:xfrm>
            <a:off x="9136215" y="3299715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39255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2" name="object 5952"/>
          <p:cNvSpPr/>
          <p:nvPr/>
        </p:nvSpPr>
        <p:spPr>
          <a:xfrm>
            <a:off x="9126328" y="3294773"/>
            <a:ext cx="59055" cy="52069"/>
          </a:xfrm>
          <a:custGeom>
            <a:avLst/>
            <a:gdLst/>
            <a:ahLst/>
            <a:cxnLst/>
            <a:rect l="l" t="t" r="r" b="b"/>
            <a:pathLst>
              <a:path w="59054" h="52070">
                <a:moveTo>
                  <a:pt x="58889" y="0"/>
                </a:moveTo>
                <a:lnTo>
                  <a:pt x="59016" y="51676"/>
                </a:lnTo>
                <a:lnTo>
                  <a:pt x="0" y="51676"/>
                </a:lnTo>
                <a:lnTo>
                  <a:pt x="0" y="139"/>
                </a:lnTo>
                <a:lnTo>
                  <a:pt x="588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3" name="object 5953"/>
          <p:cNvSpPr/>
          <p:nvPr/>
        </p:nvSpPr>
        <p:spPr>
          <a:xfrm>
            <a:off x="9152106" y="331387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340" y="3670"/>
                </a:moveTo>
                <a:lnTo>
                  <a:pt x="7340" y="1638"/>
                </a:lnTo>
                <a:lnTo>
                  <a:pt x="5702" y="0"/>
                </a:lnTo>
                <a:lnTo>
                  <a:pt x="3670" y="0"/>
                </a:lnTo>
                <a:lnTo>
                  <a:pt x="1638" y="0"/>
                </a:lnTo>
                <a:lnTo>
                  <a:pt x="0" y="1638"/>
                </a:lnTo>
                <a:lnTo>
                  <a:pt x="0" y="3670"/>
                </a:lnTo>
                <a:lnTo>
                  <a:pt x="0" y="5702"/>
                </a:lnTo>
                <a:lnTo>
                  <a:pt x="1638" y="7340"/>
                </a:lnTo>
                <a:lnTo>
                  <a:pt x="3670" y="7340"/>
                </a:lnTo>
                <a:lnTo>
                  <a:pt x="5702" y="7340"/>
                </a:lnTo>
                <a:lnTo>
                  <a:pt x="7340" y="5702"/>
                </a:lnTo>
                <a:lnTo>
                  <a:pt x="7340" y="367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4" name="object 5954"/>
          <p:cNvSpPr/>
          <p:nvPr/>
        </p:nvSpPr>
        <p:spPr>
          <a:xfrm>
            <a:off x="9194571" y="3145345"/>
            <a:ext cx="88900" cy="64135"/>
          </a:xfrm>
          <a:custGeom>
            <a:avLst/>
            <a:gdLst/>
            <a:ahLst/>
            <a:cxnLst/>
            <a:rect l="l" t="t" r="r" b="b"/>
            <a:pathLst>
              <a:path w="88900" h="64135">
                <a:moveTo>
                  <a:pt x="0" y="63830"/>
                </a:moveTo>
                <a:lnTo>
                  <a:pt x="88404" y="63830"/>
                </a:lnTo>
                <a:lnTo>
                  <a:pt x="88404" y="0"/>
                </a:lnTo>
                <a:lnTo>
                  <a:pt x="0" y="0"/>
                </a:lnTo>
                <a:lnTo>
                  <a:pt x="0" y="63830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5" name="object 5955"/>
          <p:cNvSpPr/>
          <p:nvPr/>
        </p:nvSpPr>
        <p:spPr>
          <a:xfrm>
            <a:off x="9131938" y="3203804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1032" y="0"/>
                </a:lnTo>
              </a:path>
            </a:pathLst>
          </a:custGeom>
          <a:ln w="419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6" name="object 5956"/>
          <p:cNvSpPr/>
          <p:nvPr/>
        </p:nvSpPr>
        <p:spPr>
          <a:xfrm>
            <a:off x="9222475" y="32067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7" name="object 5957"/>
          <p:cNvSpPr/>
          <p:nvPr/>
        </p:nvSpPr>
        <p:spPr>
          <a:xfrm>
            <a:off x="9223678" y="320670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8" name="object 5958"/>
          <p:cNvSpPr/>
          <p:nvPr/>
        </p:nvSpPr>
        <p:spPr>
          <a:xfrm>
            <a:off x="9188290" y="3292509"/>
            <a:ext cx="59055" cy="64135"/>
          </a:xfrm>
          <a:custGeom>
            <a:avLst/>
            <a:gdLst/>
            <a:ahLst/>
            <a:cxnLst/>
            <a:rect l="l" t="t" r="r" b="b"/>
            <a:pathLst>
              <a:path w="59054" h="64135">
                <a:moveTo>
                  <a:pt x="0" y="63957"/>
                </a:moveTo>
                <a:lnTo>
                  <a:pt x="0" y="126"/>
                </a:lnTo>
                <a:lnTo>
                  <a:pt x="58889" y="0"/>
                </a:lnTo>
                <a:lnTo>
                  <a:pt x="59016" y="63957"/>
                </a:lnTo>
                <a:lnTo>
                  <a:pt x="0" y="6395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9" name="object 5959"/>
          <p:cNvSpPr/>
          <p:nvPr/>
        </p:nvSpPr>
        <p:spPr>
          <a:xfrm>
            <a:off x="9211524" y="328956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0" name="object 5960"/>
          <p:cNvSpPr/>
          <p:nvPr/>
        </p:nvSpPr>
        <p:spPr>
          <a:xfrm>
            <a:off x="9207916" y="3310001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4" h="12700">
                <a:moveTo>
                  <a:pt x="11887" y="12280"/>
                </a:moveTo>
                <a:lnTo>
                  <a:pt x="8813" y="12280"/>
                </a:lnTo>
                <a:lnTo>
                  <a:pt x="9093" y="12420"/>
                </a:lnTo>
                <a:lnTo>
                  <a:pt x="11493" y="12420"/>
                </a:lnTo>
                <a:lnTo>
                  <a:pt x="11887" y="12280"/>
                </a:lnTo>
                <a:close/>
              </a:path>
              <a:path w="19684" h="12700">
                <a:moveTo>
                  <a:pt x="12954" y="12153"/>
                </a:moveTo>
                <a:lnTo>
                  <a:pt x="7480" y="12153"/>
                </a:lnTo>
                <a:lnTo>
                  <a:pt x="7747" y="12280"/>
                </a:lnTo>
                <a:lnTo>
                  <a:pt x="12687" y="12280"/>
                </a:lnTo>
                <a:lnTo>
                  <a:pt x="12954" y="12153"/>
                </a:lnTo>
                <a:close/>
              </a:path>
              <a:path w="19684" h="12700">
                <a:moveTo>
                  <a:pt x="13754" y="12014"/>
                </a:moveTo>
                <a:lnTo>
                  <a:pt x="6680" y="12014"/>
                </a:lnTo>
                <a:lnTo>
                  <a:pt x="6946" y="12153"/>
                </a:lnTo>
                <a:lnTo>
                  <a:pt x="13487" y="12153"/>
                </a:lnTo>
                <a:lnTo>
                  <a:pt x="13754" y="12014"/>
                </a:lnTo>
                <a:close/>
              </a:path>
              <a:path w="19684" h="12700">
                <a:moveTo>
                  <a:pt x="14160" y="11874"/>
                </a:moveTo>
                <a:lnTo>
                  <a:pt x="6146" y="11874"/>
                </a:lnTo>
                <a:lnTo>
                  <a:pt x="6413" y="12014"/>
                </a:lnTo>
                <a:lnTo>
                  <a:pt x="13893" y="12014"/>
                </a:lnTo>
                <a:lnTo>
                  <a:pt x="14160" y="11874"/>
                </a:lnTo>
                <a:close/>
              </a:path>
              <a:path w="19684" h="12700">
                <a:moveTo>
                  <a:pt x="14681" y="11747"/>
                </a:moveTo>
                <a:lnTo>
                  <a:pt x="5613" y="11747"/>
                </a:lnTo>
                <a:lnTo>
                  <a:pt x="5880" y="11874"/>
                </a:lnTo>
                <a:lnTo>
                  <a:pt x="14427" y="11874"/>
                </a:lnTo>
                <a:lnTo>
                  <a:pt x="14681" y="11747"/>
                </a:lnTo>
                <a:close/>
              </a:path>
              <a:path w="19684" h="12700">
                <a:moveTo>
                  <a:pt x="15087" y="11607"/>
                </a:moveTo>
                <a:lnTo>
                  <a:pt x="5207" y="11607"/>
                </a:lnTo>
                <a:lnTo>
                  <a:pt x="5473" y="11747"/>
                </a:lnTo>
                <a:lnTo>
                  <a:pt x="14960" y="11747"/>
                </a:lnTo>
                <a:lnTo>
                  <a:pt x="15087" y="11607"/>
                </a:lnTo>
                <a:close/>
              </a:path>
              <a:path w="19684" h="12700">
                <a:moveTo>
                  <a:pt x="19634" y="0"/>
                </a:moveTo>
                <a:lnTo>
                  <a:pt x="0" y="126"/>
                </a:lnTo>
                <a:lnTo>
                  <a:pt x="0" y="6007"/>
                </a:lnTo>
                <a:lnTo>
                  <a:pt x="139" y="6273"/>
                </a:lnTo>
                <a:lnTo>
                  <a:pt x="139" y="6807"/>
                </a:lnTo>
                <a:lnTo>
                  <a:pt x="279" y="7073"/>
                </a:lnTo>
                <a:lnTo>
                  <a:pt x="393" y="7734"/>
                </a:lnTo>
                <a:lnTo>
                  <a:pt x="533" y="7873"/>
                </a:lnTo>
                <a:lnTo>
                  <a:pt x="533" y="8140"/>
                </a:lnTo>
                <a:lnTo>
                  <a:pt x="673" y="8280"/>
                </a:lnTo>
                <a:lnTo>
                  <a:pt x="800" y="8534"/>
                </a:lnTo>
                <a:lnTo>
                  <a:pt x="1079" y="8813"/>
                </a:lnTo>
                <a:lnTo>
                  <a:pt x="1193" y="9080"/>
                </a:lnTo>
                <a:lnTo>
                  <a:pt x="1739" y="9613"/>
                </a:lnTo>
                <a:lnTo>
                  <a:pt x="1879" y="9880"/>
                </a:lnTo>
                <a:lnTo>
                  <a:pt x="2133" y="10020"/>
                </a:lnTo>
                <a:lnTo>
                  <a:pt x="2273" y="10134"/>
                </a:lnTo>
                <a:lnTo>
                  <a:pt x="2540" y="10274"/>
                </a:lnTo>
                <a:lnTo>
                  <a:pt x="2679" y="10413"/>
                </a:lnTo>
                <a:lnTo>
                  <a:pt x="2933" y="10540"/>
                </a:lnTo>
                <a:lnTo>
                  <a:pt x="3213" y="10807"/>
                </a:lnTo>
                <a:lnTo>
                  <a:pt x="3479" y="10947"/>
                </a:lnTo>
                <a:lnTo>
                  <a:pt x="4140" y="11214"/>
                </a:lnTo>
                <a:lnTo>
                  <a:pt x="4279" y="11353"/>
                </a:lnTo>
                <a:lnTo>
                  <a:pt x="4533" y="11353"/>
                </a:lnTo>
                <a:lnTo>
                  <a:pt x="4673" y="11480"/>
                </a:lnTo>
                <a:lnTo>
                  <a:pt x="4940" y="11607"/>
                </a:lnTo>
                <a:lnTo>
                  <a:pt x="15367" y="11607"/>
                </a:lnTo>
                <a:lnTo>
                  <a:pt x="15621" y="11480"/>
                </a:lnTo>
                <a:lnTo>
                  <a:pt x="15760" y="11353"/>
                </a:lnTo>
                <a:lnTo>
                  <a:pt x="16027" y="11214"/>
                </a:lnTo>
                <a:lnTo>
                  <a:pt x="16167" y="11214"/>
                </a:lnTo>
                <a:lnTo>
                  <a:pt x="16421" y="11074"/>
                </a:lnTo>
                <a:lnTo>
                  <a:pt x="16560" y="10947"/>
                </a:lnTo>
                <a:lnTo>
                  <a:pt x="17094" y="10680"/>
                </a:lnTo>
                <a:lnTo>
                  <a:pt x="17221" y="10540"/>
                </a:lnTo>
                <a:lnTo>
                  <a:pt x="17500" y="10413"/>
                </a:lnTo>
                <a:lnTo>
                  <a:pt x="17627" y="10134"/>
                </a:lnTo>
                <a:lnTo>
                  <a:pt x="17767" y="10020"/>
                </a:lnTo>
                <a:lnTo>
                  <a:pt x="7353" y="10020"/>
                </a:lnTo>
                <a:lnTo>
                  <a:pt x="7073" y="9880"/>
                </a:lnTo>
                <a:lnTo>
                  <a:pt x="6553" y="9880"/>
                </a:lnTo>
                <a:lnTo>
                  <a:pt x="6273" y="9740"/>
                </a:lnTo>
                <a:lnTo>
                  <a:pt x="6007" y="9740"/>
                </a:lnTo>
                <a:lnTo>
                  <a:pt x="5880" y="9613"/>
                </a:lnTo>
                <a:lnTo>
                  <a:pt x="5613" y="9613"/>
                </a:lnTo>
                <a:lnTo>
                  <a:pt x="5346" y="9474"/>
                </a:lnTo>
                <a:lnTo>
                  <a:pt x="5207" y="9334"/>
                </a:lnTo>
                <a:lnTo>
                  <a:pt x="4673" y="9220"/>
                </a:lnTo>
                <a:lnTo>
                  <a:pt x="4533" y="9080"/>
                </a:lnTo>
                <a:lnTo>
                  <a:pt x="4013" y="8813"/>
                </a:lnTo>
                <a:lnTo>
                  <a:pt x="3873" y="8674"/>
                </a:lnTo>
                <a:lnTo>
                  <a:pt x="3606" y="8534"/>
                </a:lnTo>
                <a:lnTo>
                  <a:pt x="2806" y="7734"/>
                </a:lnTo>
                <a:lnTo>
                  <a:pt x="2746" y="7480"/>
                </a:lnTo>
                <a:lnTo>
                  <a:pt x="2679" y="7340"/>
                </a:lnTo>
                <a:lnTo>
                  <a:pt x="2540" y="7200"/>
                </a:lnTo>
                <a:lnTo>
                  <a:pt x="2540" y="7073"/>
                </a:lnTo>
                <a:lnTo>
                  <a:pt x="2413" y="6807"/>
                </a:lnTo>
                <a:lnTo>
                  <a:pt x="2273" y="6680"/>
                </a:lnTo>
                <a:lnTo>
                  <a:pt x="2273" y="6273"/>
                </a:lnTo>
                <a:lnTo>
                  <a:pt x="2133" y="6007"/>
                </a:lnTo>
                <a:lnTo>
                  <a:pt x="2133" y="2133"/>
                </a:lnTo>
                <a:lnTo>
                  <a:pt x="19634" y="2133"/>
                </a:lnTo>
                <a:lnTo>
                  <a:pt x="19634" y="0"/>
                </a:lnTo>
                <a:close/>
              </a:path>
              <a:path w="19684" h="12700">
                <a:moveTo>
                  <a:pt x="19634" y="2133"/>
                </a:moveTo>
                <a:lnTo>
                  <a:pt x="17500" y="2133"/>
                </a:lnTo>
                <a:lnTo>
                  <a:pt x="17500" y="5740"/>
                </a:lnTo>
                <a:lnTo>
                  <a:pt x="17360" y="5880"/>
                </a:lnTo>
                <a:lnTo>
                  <a:pt x="17291" y="6540"/>
                </a:lnTo>
                <a:lnTo>
                  <a:pt x="17221" y="6680"/>
                </a:lnTo>
                <a:lnTo>
                  <a:pt x="17094" y="7073"/>
                </a:lnTo>
                <a:lnTo>
                  <a:pt x="17033" y="7200"/>
                </a:lnTo>
                <a:lnTo>
                  <a:pt x="16967" y="7480"/>
                </a:lnTo>
                <a:lnTo>
                  <a:pt x="16827" y="7607"/>
                </a:lnTo>
                <a:lnTo>
                  <a:pt x="16700" y="7873"/>
                </a:lnTo>
                <a:lnTo>
                  <a:pt x="16294" y="8280"/>
                </a:lnTo>
                <a:lnTo>
                  <a:pt x="16027" y="8420"/>
                </a:lnTo>
                <a:lnTo>
                  <a:pt x="15887" y="8674"/>
                </a:lnTo>
                <a:lnTo>
                  <a:pt x="15087" y="9080"/>
                </a:lnTo>
                <a:lnTo>
                  <a:pt x="14960" y="9220"/>
                </a:lnTo>
                <a:lnTo>
                  <a:pt x="14566" y="9334"/>
                </a:lnTo>
                <a:lnTo>
                  <a:pt x="14020" y="9613"/>
                </a:lnTo>
                <a:lnTo>
                  <a:pt x="13893" y="9613"/>
                </a:lnTo>
                <a:lnTo>
                  <a:pt x="13627" y="9740"/>
                </a:lnTo>
                <a:lnTo>
                  <a:pt x="13360" y="9740"/>
                </a:lnTo>
                <a:lnTo>
                  <a:pt x="13093" y="9880"/>
                </a:lnTo>
                <a:lnTo>
                  <a:pt x="12954" y="9880"/>
                </a:lnTo>
                <a:lnTo>
                  <a:pt x="12687" y="10020"/>
                </a:lnTo>
                <a:lnTo>
                  <a:pt x="17767" y="10020"/>
                </a:lnTo>
                <a:lnTo>
                  <a:pt x="18021" y="9880"/>
                </a:lnTo>
                <a:lnTo>
                  <a:pt x="18300" y="9613"/>
                </a:lnTo>
                <a:lnTo>
                  <a:pt x="18427" y="9334"/>
                </a:lnTo>
                <a:lnTo>
                  <a:pt x="18567" y="9220"/>
                </a:lnTo>
                <a:lnTo>
                  <a:pt x="18694" y="9080"/>
                </a:lnTo>
                <a:lnTo>
                  <a:pt x="18821" y="8813"/>
                </a:lnTo>
                <a:lnTo>
                  <a:pt x="18961" y="8674"/>
                </a:lnTo>
                <a:lnTo>
                  <a:pt x="18961" y="8534"/>
                </a:lnTo>
                <a:lnTo>
                  <a:pt x="19100" y="8420"/>
                </a:lnTo>
                <a:lnTo>
                  <a:pt x="19293" y="7734"/>
                </a:lnTo>
                <a:lnTo>
                  <a:pt x="19367" y="7340"/>
                </a:lnTo>
                <a:lnTo>
                  <a:pt x="19494" y="7200"/>
                </a:lnTo>
                <a:lnTo>
                  <a:pt x="19494" y="6540"/>
                </a:lnTo>
                <a:lnTo>
                  <a:pt x="19634" y="6400"/>
                </a:lnTo>
                <a:lnTo>
                  <a:pt x="19634" y="2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1" name="object 5961"/>
          <p:cNvSpPr/>
          <p:nvPr/>
        </p:nvSpPr>
        <p:spPr>
          <a:xfrm>
            <a:off x="9207919" y="3323489"/>
            <a:ext cx="19685" cy="17780"/>
          </a:xfrm>
          <a:custGeom>
            <a:avLst/>
            <a:gdLst/>
            <a:ahLst/>
            <a:cxnLst/>
            <a:rect l="l" t="t" r="r" b="b"/>
            <a:pathLst>
              <a:path w="19684" h="17779">
                <a:moveTo>
                  <a:pt x="19634" y="0"/>
                </a:moveTo>
                <a:lnTo>
                  <a:pt x="0" y="3733"/>
                </a:lnTo>
                <a:lnTo>
                  <a:pt x="0" y="5867"/>
                </a:lnTo>
                <a:lnTo>
                  <a:pt x="15087" y="8534"/>
                </a:lnTo>
                <a:lnTo>
                  <a:pt x="0" y="11074"/>
                </a:lnTo>
                <a:lnTo>
                  <a:pt x="0" y="13207"/>
                </a:lnTo>
                <a:lnTo>
                  <a:pt x="19634" y="17348"/>
                </a:lnTo>
                <a:lnTo>
                  <a:pt x="19634" y="15620"/>
                </a:lnTo>
                <a:lnTo>
                  <a:pt x="4406" y="12407"/>
                </a:lnTo>
                <a:lnTo>
                  <a:pt x="19634" y="9740"/>
                </a:lnTo>
                <a:lnTo>
                  <a:pt x="19634" y="7734"/>
                </a:lnTo>
                <a:lnTo>
                  <a:pt x="4140" y="4940"/>
                </a:lnTo>
                <a:lnTo>
                  <a:pt x="19634" y="1993"/>
                </a:lnTo>
                <a:lnTo>
                  <a:pt x="196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2" name="object 5962"/>
          <p:cNvSpPr/>
          <p:nvPr/>
        </p:nvSpPr>
        <p:spPr>
          <a:xfrm>
            <a:off x="9039806" y="3291841"/>
            <a:ext cx="240665" cy="114935"/>
          </a:xfrm>
          <a:custGeom>
            <a:avLst/>
            <a:gdLst/>
            <a:ahLst/>
            <a:cxnLst/>
            <a:rect l="l" t="t" r="r" b="b"/>
            <a:pathLst>
              <a:path w="240665" h="114935">
                <a:moveTo>
                  <a:pt x="240487" y="114300"/>
                </a:moveTo>
                <a:lnTo>
                  <a:pt x="0" y="11456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3" name="object 5963"/>
          <p:cNvSpPr txBox="1"/>
          <p:nvPr/>
        </p:nvSpPr>
        <p:spPr>
          <a:xfrm rot="19080000">
            <a:off x="5650608" y="2909650"/>
            <a:ext cx="15202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COMM.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64" name="object 5964"/>
          <p:cNvSpPr txBox="1"/>
          <p:nvPr/>
        </p:nvSpPr>
        <p:spPr>
          <a:xfrm rot="19080000">
            <a:off x="5686674" y="2964178"/>
            <a:ext cx="10541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ELEV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65" name="object 5965"/>
          <p:cNvSpPr/>
          <p:nvPr/>
        </p:nvSpPr>
        <p:spPr>
          <a:xfrm>
            <a:off x="7826124" y="20782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6" name="object 5966"/>
          <p:cNvSpPr/>
          <p:nvPr/>
        </p:nvSpPr>
        <p:spPr>
          <a:xfrm>
            <a:off x="7826657" y="207828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7" name="object 5967"/>
          <p:cNvSpPr/>
          <p:nvPr/>
        </p:nvSpPr>
        <p:spPr>
          <a:xfrm>
            <a:off x="7827459" y="207829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8" name="object 5968"/>
          <p:cNvSpPr/>
          <p:nvPr/>
        </p:nvSpPr>
        <p:spPr>
          <a:xfrm>
            <a:off x="7828395" y="2078287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9" name="object 5969"/>
          <p:cNvSpPr/>
          <p:nvPr/>
        </p:nvSpPr>
        <p:spPr>
          <a:xfrm>
            <a:off x="7829597" y="207829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53"/>
                </a:moveTo>
                <a:lnTo>
                  <a:pt x="12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0" name="object 5970"/>
          <p:cNvSpPr/>
          <p:nvPr/>
        </p:nvSpPr>
        <p:spPr>
          <a:xfrm>
            <a:off x="7830932" y="207829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5">
                <a:moveTo>
                  <a:pt x="0" y="14020"/>
                </a:moveTo>
                <a:lnTo>
                  <a:pt x="14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1" name="object 5971"/>
          <p:cNvSpPr/>
          <p:nvPr/>
        </p:nvSpPr>
        <p:spPr>
          <a:xfrm>
            <a:off x="7832534" y="207842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21"/>
                </a:moveTo>
                <a:lnTo>
                  <a:pt x="15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2" name="object 5972"/>
          <p:cNvSpPr/>
          <p:nvPr/>
        </p:nvSpPr>
        <p:spPr>
          <a:xfrm>
            <a:off x="7834270" y="208162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13893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3" name="object 5973"/>
          <p:cNvSpPr/>
          <p:nvPr/>
        </p:nvSpPr>
        <p:spPr>
          <a:xfrm>
            <a:off x="7836140" y="2084967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1887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4" name="object 5974"/>
          <p:cNvSpPr/>
          <p:nvPr/>
        </p:nvSpPr>
        <p:spPr>
          <a:xfrm>
            <a:off x="7838142" y="208817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8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5" name="object 5975"/>
          <p:cNvSpPr/>
          <p:nvPr/>
        </p:nvSpPr>
        <p:spPr>
          <a:xfrm>
            <a:off x="7840412" y="209137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6" name="object 5976"/>
          <p:cNvSpPr/>
          <p:nvPr/>
        </p:nvSpPr>
        <p:spPr>
          <a:xfrm>
            <a:off x="7842950" y="209471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5079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7" name="object 5977"/>
          <p:cNvSpPr/>
          <p:nvPr/>
        </p:nvSpPr>
        <p:spPr>
          <a:xfrm>
            <a:off x="7845753" y="20979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0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8" name="object 5978"/>
          <p:cNvSpPr/>
          <p:nvPr/>
        </p:nvSpPr>
        <p:spPr>
          <a:xfrm>
            <a:off x="7848158" y="205639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540"/>
                </a:moveTo>
                <a:lnTo>
                  <a:pt x="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9" name="object 5979"/>
          <p:cNvSpPr/>
          <p:nvPr/>
        </p:nvSpPr>
        <p:spPr>
          <a:xfrm>
            <a:off x="7848158" y="205678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346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0" name="object 5980"/>
          <p:cNvSpPr/>
          <p:nvPr/>
        </p:nvSpPr>
        <p:spPr>
          <a:xfrm>
            <a:off x="7848158" y="205759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5">
                <a:moveTo>
                  <a:pt x="0" y="7747"/>
                </a:moveTo>
                <a:lnTo>
                  <a:pt x="77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1" name="object 5981"/>
          <p:cNvSpPr/>
          <p:nvPr/>
        </p:nvSpPr>
        <p:spPr>
          <a:xfrm>
            <a:off x="7848158" y="205865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1002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2" name="object 5982"/>
          <p:cNvSpPr/>
          <p:nvPr/>
        </p:nvSpPr>
        <p:spPr>
          <a:xfrm>
            <a:off x="7848158" y="2059870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2014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3" name="object 5983"/>
          <p:cNvSpPr/>
          <p:nvPr/>
        </p:nvSpPr>
        <p:spPr>
          <a:xfrm>
            <a:off x="7848158" y="206119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13893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4" name="object 5984"/>
          <p:cNvSpPr/>
          <p:nvPr/>
        </p:nvSpPr>
        <p:spPr>
          <a:xfrm>
            <a:off x="7848158" y="2062671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15621"/>
                </a:moveTo>
                <a:lnTo>
                  <a:pt x="15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5" name="object 5985"/>
          <p:cNvSpPr/>
          <p:nvPr/>
        </p:nvSpPr>
        <p:spPr>
          <a:xfrm>
            <a:off x="7851495" y="206439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13893"/>
                </a:moveTo>
                <a:lnTo>
                  <a:pt x="13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6" name="object 5986"/>
          <p:cNvSpPr/>
          <p:nvPr/>
        </p:nvSpPr>
        <p:spPr>
          <a:xfrm>
            <a:off x="7854701" y="2066278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12014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7" name="object 5987"/>
          <p:cNvSpPr/>
          <p:nvPr/>
        </p:nvSpPr>
        <p:spPr>
          <a:xfrm>
            <a:off x="7857905" y="2068412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9880"/>
                </a:moveTo>
                <a:lnTo>
                  <a:pt x="1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8" name="object 5988"/>
          <p:cNvSpPr/>
          <p:nvPr/>
        </p:nvSpPr>
        <p:spPr>
          <a:xfrm>
            <a:off x="7861244" y="207068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07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9" name="object 5989"/>
          <p:cNvSpPr/>
          <p:nvPr/>
        </p:nvSpPr>
        <p:spPr>
          <a:xfrm>
            <a:off x="7864448" y="207321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5079"/>
                </a:moveTo>
                <a:lnTo>
                  <a:pt x="52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0" name="object 5990"/>
          <p:cNvSpPr/>
          <p:nvPr/>
        </p:nvSpPr>
        <p:spPr>
          <a:xfrm>
            <a:off x="7867787" y="20760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273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1" name="object 5991"/>
          <p:cNvSpPr/>
          <p:nvPr/>
        </p:nvSpPr>
        <p:spPr>
          <a:xfrm>
            <a:off x="7828814" y="2057119"/>
            <a:ext cx="41910" cy="43180"/>
          </a:xfrm>
          <a:custGeom>
            <a:avLst/>
            <a:gdLst/>
            <a:ahLst/>
            <a:cxnLst/>
            <a:rect l="l" t="t" r="r" b="b"/>
            <a:pathLst>
              <a:path w="41909" h="43180">
                <a:moveTo>
                  <a:pt x="41376" y="21107"/>
                </a:moveTo>
                <a:lnTo>
                  <a:pt x="36984" y="7881"/>
                </a:lnTo>
                <a:lnTo>
                  <a:pt x="25841" y="0"/>
                </a:lnTo>
                <a:lnTo>
                  <a:pt x="9624" y="2510"/>
                </a:lnTo>
                <a:lnTo>
                  <a:pt x="0" y="10683"/>
                </a:lnTo>
                <a:lnTo>
                  <a:pt x="733" y="28140"/>
                </a:lnTo>
                <a:lnTo>
                  <a:pt x="6936" y="38762"/>
                </a:lnTo>
                <a:lnTo>
                  <a:pt x="16751" y="43058"/>
                </a:lnTo>
                <a:lnTo>
                  <a:pt x="31256" y="39248"/>
                </a:lnTo>
                <a:lnTo>
                  <a:pt x="39808" y="29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2" name="object 5992"/>
          <p:cNvSpPr/>
          <p:nvPr/>
        </p:nvSpPr>
        <p:spPr>
          <a:xfrm>
            <a:off x="7848158" y="204517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33121"/>
                </a:lnTo>
                <a:lnTo>
                  <a:pt x="0" y="66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3" name="object 5993"/>
          <p:cNvSpPr/>
          <p:nvPr/>
        </p:nvSpPr>
        <p:spPr>
          <a:xfrm>
            <a:off x="7814908" y="207829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33248" y="0"/>
                </a:lnTo>
                <a:lnTo>
                  <a:pt x="663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4" name="object 5994"/>
          <p:cNvSpPr txBox="1"/>
          <p:nvPr/>
        </p:nvSpPr>
        <p:spPr>
          <a:xfrm>
            <a:off x="7885760" y="2047169"/>
            <a:ext cx="12509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11.5'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95" name="object 5995"/>
          <p:cNvSpPr txBox="1"/>
          <p:nvPr/>
        </p:nvSpPr>
        <p:spPr>
          <a:xfrm>
            <a:off x="6663532" y="2563146"/>
            <a:ext cx="283210" cy="1168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08900"/>
              </a:lnSpc>
            </a:pPr>
            <a:r>
              <a:rPr sz="300" spc="10" dirty="0">
                <a:latin typeface="Lucida Sans Unicode"/>
                <a:cs typeface="Lucida Sans Unicode"/>
              </a:rPr>
              <a:t>PRESSURIZED ELEVATOR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96" name="object 5996"/>
          <p:cNvSpPr txBox="1"/>
          <p:nvPr/>
        </p:nvSpPr>
        <p:spPr>
          <a:xfrm>
            <a:off x="6663812" y="2663154"/>
            <a:ext cx="15176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LOBBY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5997" name="object 5997"/>
          <p:cNvSpPr txBox="1"/>
          <p:nvPr/>
        </p:nvSpPr>
        <p:spPr>
          <a:xfrm>
            <a:off x="7133880" y="2324748"/>
            <a:ext cx="46355" cy="2597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-5" dirty="0">
                <a:latin typeface="Lucida Sans Unicode"/>
                <a:cs typeface="Lucida Sans Unicode"/>
              </a:rPr>
              <a:t>1</a:t>
            </a:r>
            <a:r>
              <a:rPr sz="150" dirty="0">
                <a:latin typeface="Lucida Sans Unicode"/>
                <a:cs typeface="Lucida Sans Unicode"/>
              </a:rPr>
              <a:t>8 </a:t>
            </a:r>
            <a:r>
              <a:rPr sz="150" spc="-5" dirty="0">
                <a:latin typeface="Lucida Sans Unicode"/>
                <a:cs typeface="Lucida Sans Unicode"/>
              </a:rPr>
              <a:t>Riser</a:t>
            </a:r>
            <a:r>
              <a:rPr sz="150" dirty="0">
                <a:latin typeface="Lucida Sans Unicode"/>
                <a:cs typeface="Lucida Sans Unicode"/>
              </a:rPr>
              <a:t>s @ </a:t>
            </a:r>
            <a:r>
              <a:rPr sz="150" spc="-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" = 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998" name="object 5998"/>
          <p:cNvSpPr txBox="1"/>
          <p:nvPr/>
        </p:nvSpPr>
        <p:spPr>
          <a:xfrm>
            <a:off x="7102005" y="2526283"/>
            <a:ext cx="5143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5999" name="object 5999"/>
          <p:cNvSpPr txBox="1"/>
          <p:nvPr/>
        </p:nvSpPr>
        <p:spPr>
          <a:xfrm>
            <a:off x="6992397" y="2604528"/>
            <a:ext cx="13906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000" name="object 6000"/>
          <p:cNvSpPr txBox="1"/>
          <p:nvPr/>
        </p:nvSpPr>
        <p:spPr>
          <a:xfrm>
            <a:off x="6990804" y="2654451"/>
            <a:ext cx="139065" cy="66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1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001" name="object 6001"/>
          <p:cNvSpPr/>
          <p:nvPr/>
        </p:nvSpPr>
        <p:spPr>
          <a:xfrm>
            <a:off x="6401199" y="1693052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940"/>
                </a:moveTo>
                <a:lnTo>
                  <a:pt x="1600" y="4940"/>
                </a:lnTo>
                <a:lnTo>
                  <a:pt x="1600" y="2273"/>
                </a:lnTo>
                <a:lnTo>
                  <a:pt x="160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2" name="object 6002"/>
          <p:cNvSpPr/>
          <p:nvPr/>
        </p:nvSpPr>
        <p:spPr>
          <a:xfrm>
            <a:off x="6484929" y="169291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799" y="0"/>
                </a:lnTo>
              </a:path>
            </a:pathLst>
          </a:custGeom>
          <a:ln w="109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3" name="object 6003"/>
          <p:cNvSpPr/>
          <p:nvPr/>
        </p:nvSpPr>
        <p:spPr>
          <a:xfrm>
            <a:off x="6488131" y="1691250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4" name="object 6004"/>
          <p:cNvSpPr/>
          <p:nvPr/>
        </p:nvSpPr>
        <p:spPr>
          <a:xfrm>
            <a:off x="6488129" y="169344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2273"/>
                </a:moveTo>
                <a:lnTo>
                  <a:pt x="0" y="0"/>
                </a:ln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5" name="object 6005"/>
          <p:cNvSpPr/>
          <p:nvPr/>
        </p:nvSpPr>
        <p:spPr>
          <a:xfrm>
            <a:off x="6489196" y="1600513"/>
            <a:ext cx="0" cy="99695"/>
          </a:xfrm>
          <a:custGeom>
            <a:avLst/>
            <a:gdLst/>
            <a:ahLst/>
            <a:cxnLst/>
            <a:rect l="l" t="t" r="r" b="b"/>
            <a:pathLst>
              <a:path h="99694">
                <a:moveTo>
                  <a:pt x="0" y="0"/>
                </a:moveTo>
                <a:lnTo>
                  <a:pt x="0" y="99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6" name="object 6006"/>
          <p:cNvSpPr/>
          <p:nvPr/>
        </p:nvSpPr>
        <p:spPr>
          <a:xfrm>
            <a:off x="6396259" y="168864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940" y="0"/>
                </a:moveTo>
                <a:lnTo>
                  <a:pt x="0" y="0"/>
                </a:lnTo>
                <a:lnTo>
                  <a:pt x="0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7" name="object 6007"/>
          <p:cNvSpPr/>
          <p:nvPr/>
        </p:nvSpPr>
        <p:spPr>
          <a:xfrm>
            <a:off x="6396259" y="169799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940" y="0"/>
                </a:moveTo>
                <a:lnTo>
                  <a:pt x="4940" y="4279"/>
                </a:lnTo>
                <a:lnTo>
                  <a:pt x="0" y="41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8" name="object 6008"/>
          <p:cNvSpPr/>
          <p:nvPr/>
        </p:nvSpPr>
        <p:spPr>
          <a:xfrm>
            <a:off x="6399599" y="1690848"/>
            <a:ext cx="3810" cy="0"/>
          </a:xfrm>
          <a:custGeom>
            <a:avLst/>
            <a:gdLst/>
            <a:ahLst/>
            <a:cxnLst/>
            <a:rect l="l" t="t" r="r" b="b"/>
            <a:pathLst>
              <a:path w="3810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9" name="object 6009"/>
          <p:cNvSpPr/>
          <p:nvPr/>
        </p:nvSpPr>
        <p:spPr>
          <a:xfrm>
            <a:off x="6489598" y="16983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0" y="0"/>
                </a:moveTo>
                <a:lnTo>
                  <a:pt x="0" y="4267"/>
                </a:lnTo>
                <a:lnTo>
                  <a:pt x="494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0" name="object 6010"/>
          <p:cNvSpPr/>
          <p:nvPr/>
        </p:nvSpPr>
        <p:spPr>
          <a:xfrm>
            <a:off x="6402019" y="1600515"/>
            <a:ext cx="87630" cy="76835"/>
          </a:xfrm>
          <a:custGeom>
            <a:avLst/>
            <a:gdLst/>
            <a:ahLst/>
            <a:cxnLst/>
            <a:rect l="l" t="t" r="r" b="b"/>
            <a:pathLst>
              <a:path w="87629" h="76835">
                <a:moveTo>
                  <a:pt x="87203" y="0"/>
                </a:moveTo>
                <a:lnTo>
                  <a:pt x="46086" y="10347"/>
                </a:lnTo>
                <a:lnTo>
                  <a:pt x="15312" y="37521"/>
                </a:lnTo>
                <a:lnTo>
                  <a:pt x="3070" y="62444"/>
                </a:lnTo>
                <a:lnTo>
                  <a:pt x="0" y="763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1" name="object 6011"/>
          <p:cNvSpPr/>
          <p:nvPr/>
        </p:nvSpPr>
        <p:spPr>
          <a:xfrm>
            <a:off x="6494538" y="1689038"/>
            <a:ext cx="0" cy="13970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136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2" name="object 6012"/>
          <p:cNvSpPr/>
          <p:nvPr/>
        </p:nvSpPr>
        <p:spPr>
          <a:xfrm>
            <a:off x="6623001" y="198361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3200" y="4673"/>
                </a:moveTo>
                <a:lnTo>
                  <a:pt x="4406" y="3733"/>
                </a:lnTo>
                <a:lnTo>
                  <a:pt x="2666" y="1739"/>
                </a:lnTo>
                <a:lnTo>
                  <a:pt x="1193" y="0"/>
                </a:lnTo>
                <a:lnTo>
                  <a:pt x="0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3" name="object 6013"/>
          <p:cNvSpPr/>
          <p:nvPr/>
        </p:nvSpPr>
        <p:spPr>
          <a:xfrm>
            <a:off x="6690827" y="19302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39" y="20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4" name="object 6014"/>
          <p:cNvSpPr/>
          <p:nvPr/>
        </p:nvSpPr>
        <p:spPr>
          <a:xfrm>
            <a:off x="6687757" y="192419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06" y="33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5" name="object 6015"/>
          <p:cNvSpPr/>
          <p:nvPr/>
        </p:nvSpPr>
        <p:spPr>
          <a:xfrm>
            <a:off x="6689359" y="1927538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473" y="2667"/>
                </a:moveTo>
                <a:lnTo>
                  <a:pt x="0" y="927"/>
                </a:lnTo>
                <a:lnTo>
                  <a:pt x="12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6" name="object 6016"/>
          <p:cNvSpPr/>
          <p:nvPr/>
        </p:nvSpPr>
        <p:spPr>
          <a:xfrm>
            <a:off x="6692563" y="193127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206" y="0"/>
                </a:moveTo>
                <a:lnTo>
                  <a:pt x="0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7" name="object 6017"/>
          <p:cNvSpPr/>
          <p:nvPr/>
        </p:nvSpPr>
        <p:spPr>
          <a:xfrm>
            <a:off x="6616458" y="1981215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69">
                <a:moveTo>
                  <a:pt x="3733" y="0"/>
                </a:moveTo>
                <a:lnTo>
                  <a:pt x="0" y="3200"/>
                </a:lnTo>
                <a:lnTo>
                  <a:pt x="8674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8" name="object 6018"/>
          <p:cNvSpPr/>
          <p:nvPr/>
        </p:nvSpPr>
        <p:spPr>
          <a:xfrm>
            <a:off x="6625135" y="1988292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066" y="0"/>
                </a:moveTo>
                <a:lnTo>
                  <a:pt x="3873" y="3200"/>
                </a:lnTo>
                <a:lnTo>
                  <a:pt x="0" y="6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9" name="object 6019"/>
          <p:cNvSpPr/>
          <p:nvPr/>
        </p:nvSpPr>
        <p:spPr>
          <a:xfrm>
            <a:off x="6620189" y="1981212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806" y="33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0" name="object 6020"/>
          <p:cNvSpPr/>
          <p:nvPr/>
        </p:nvSpPr>
        <p:spPr>
          <a:xfrm>
            <a:off x="6630070" y="1857166"/>
            <a:ext cx="57785" cy="67310"/>
          </a:xfrm>
          <a:custGeom>
            <a:avLst/>
            <a:gdLst/>
            <a:ahLst/>
            <a:cxnLst/>
            <a:rect l="l" t="t" r="r" b="b"/>
            <a:pathLst>
              <a:path w="57784" h="67310">
                <a:moveTo>
                  <a:pt x="57289" y="6729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1" name="object 6021"/>
          <p:cNvSpPr/>
          <p:nvPr/>
        </p:nvSpPr>
        <p:spPr>
          <a:xfrm>
            <a:off x="6626731" y="1859831"/>
            <a:ext cx="57785" cy="67945"/>
          </a:xfrm>
          <a:custGeom>
            <a:avLst/>
            <a:gdLst/>
            <a:ahLst/>
            <a:cxnLst/>
            <a:rect l="l" t="t" r="r" b="b"/>
            <a:pathLst>
              <a:path w="57784" h="67944">
                <a:moveTo>
                  <a:pt x="57289" y="6743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2" name="object 6022"/>
          <p:cNvSpPr/>
          <p:nvPr/>
        </p:nvSpPr>
        <p:spPr>
          <a:xfrm>
            <a:off x="6693769" y="193127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0"/>
                </a:moveTo>
                <a:lnTo>
                  <a:pt x="2806" y="3200"/>
                </a:lnTo>
                <a:lnTo>
                  <a:pt x="6413" y="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3" name="object 6023"/>
          <p:cNvSpPr/>
          <p:nvPr/>
        </p:nvSpPr>
        <p:spPr>
          <a:xfrm>
            <a:off x="6599278" y="1857084"/>
            <a:ext cx="31115" cy="121285"/>
          </a:xfrm>
          <a:custGeom>
            <a:avLst/>
            <a:gdLst/>
            <a:ahLst/>
            <a:cxnLst/>
            <a:rect l="l" t="t" r="r" b="b"/>
            <a:pathLst>
              <a:path w="31115" h="121285">
                <a:moveTo>
                  <a:pt x="30702" y="0"/>
                </a:moveTo>
                <a:lnTo>
                  <a:pt x="3983" y="40606"/>
                </a:lnTo>
                <a:lnTo>
                  <a:pt x="0" y="64095"/>
                </a:lnTo>
                <a:lnTo>
                  <a:pt x="399" y="76027"/>
                </a:lnTo>
                <a:lnTo>
                  <a:pt x="2412" y="87852"/>
                </a:lnTo>
                <a:lnTo>
                  <a:pt x="6051" y="99395"/>
                </a:lnTo>
                <a:lnTo>
                  <a:pt x="11329" y="110484"/>
                </a:lnTo>
                <a:lnTo>
                  <a:pt x="18261" y="1209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4" name="object 6024"/>
          <p:cNvSpPr/>
          <p:nvPr/>
        </p:nvSpPr>
        <p:spPr>
          <a:xfrm>
            <a:off x="6691505" y="1920993"/>
            <a:ext cx="8890" cy="10795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8674" y="1041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5" name="object 6025"/>
          <p:cNvSpPr/>
          <p:nvPr/>
        </p:nvSpPr>
        <p:spPr>
          <a:xfrm>
            <a:off x="6684019" y="1924463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340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6" name="object 6026"/>
          <p:cNvSpPr/>
          <p:nvPr/>
        </p:nvSpPr>
        <p:spPr>
          <a:xfrm>
            <a:off x="6687760" y="192099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0" y="3200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7" name="object 6027"/>
          <p:cNvSpPr/>
          <p:nvPr/>
        </p:nvSpPr>
        <p:spPr>
          <a:xfrm>
            <a:off x="7455972" y="2167760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0" y="0"/>
                </a:moveTo>
                <a:lnTo>
                  <a:pt x="1655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8" name="object 6028"/>
          <p:cNvSpPr/>
          <p:nvPr/>
        </p:nvSpPr>
        <p:spPr>
          <a:xfrm>
            <a:off x="7606864" y="2160282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58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9" name="object 6029"/>
          <p:cNvSpPr/>
          <p:nvPr/>
        </p:nvSpPr>
        <p:spPr>
          <a:xfrm>
            <a:off x="7601917" y="2162813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753" y="97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0" name="object 6030"/>
          <p:cNvSpPr/>
          <p:nvPr/>
        </p:nvSpPr>
        <p:spPr>
          <a:xfrm>
            <a:off x="7601924" y="2253889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9753" y="9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1" name="object 6031"/>
          <p:cNvSpPr txBox="1"/>
          <p:nvPr/>
        </p:nvSpPr>
        <p:spPr>
          <a:xfrm>
            <a:off x="7571598" y="2176123"/>
            <a:ext cx="46355" cy="75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3'-1"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6032" name="object 6032"/>
          <p:cNvSpPr txBox="1"/>
          <p:nvPr/>
        </p:nvSpPr>
        <p:spPr>
          <a:xfrm>
            <a:off x="7108315" y="2247467"/>
            <a:ext cx="565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6033" name="object 6033"/>
          <p:cNvSpPr txBox="1"/>
          <p:nvPr/>
        </p:nvSpPr>
        <p:spPr>
          <a:xfrm rot="3060000">
            <a:off x="6621002" y="2106564"/>
            <a:ext cx="37107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EGRESS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CORRIDOR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034" name="object 6034"/>
          <p:cNvSpPr/>
          <p:nvPr/>
        </p:nvSpPr>
        <p:spPr>
          <a:xfrm>
            <a:off x="2322316" y="8029572"/>
            <a:ext cx="100330" cy="160020"/>
          </a:xfrm>
          <a:custGeom>
            <a:avLst/>
            <a:gdLst/>
            <a:ahLst/>
            <a:cxnLst/>
            <a:rect l="l" t="t" r="r" b="b"/>
            <a:pathLst>
              <a:path w="100330" h="160020">
                <a:moveTo>
                  <a:pt x="0" y="159702"/>
                </a:moveTo>
                <a:lnTo>
                  <a:pt x="99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5" name="object 6035"/>
          <p:cNvSpPr/>
          <p:nvPr/>
        </p:nvSpPr>
        <p:spPr>
          <a:xfrm>
            <a:off x="12552908" y="755152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6" name="object 6036"/>
          <p:cNvSpPr/>
          <p:nvPr/>
        </p:nvSpPr>
        <p:spPr>
          <a:xfrm>
            <a:off x="12578412" y="755152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206"/>
                </a:lnTo>
                <a:lnTo>
                  <a:pt x="15887" y="2400"/>
                </a:lnTo>
                <a:lnTo>
                  <a:pt x="17094" y="4940"/>
                </a:lnTo>
                <a:lnTo>
                  <a:pt x="17094" y="7353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7" name="object 6037"/>
          <p:cNvSpPr/>
          <p:nvPr/>
        </p:nvSpPr>
        <p:spPr>
          <a:xfrm>
            <a:off x="12586958" y="7563673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8" name="object 6038"/>
          <p:cNvSpPr/>
          <p:nvPr/>
        </p:nvSpPr>
        <p:spPr>
          <a:xfrm>
            <a:off x="12604050" y="7551520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9" name="object 6039"/>
          <p:cNvSpPr/>
          <p:nvPr/>
        </p:nvSpPr>
        <p:spPr>
          <a:xfrm>
            <a:off x="12607790" y="756861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0" name="object 6040"/>
          <p:cNvSpPr/>
          <p:nvPr/>
        </p:nvSpPr>
        <p:spPr>
          <a:xfrm>
            <a:off x="12630890" y="755152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41"/>
                </a:lnTo>
                <a:lnTo>
                  <a:pt x="12153" y="0"/>
                </a:lnTo>
                <a:lnTo>
                  <a:pt x="18288" y="2564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1" name="object 6041"/>
          <p:cNvSpPr/>
          <p:nvPr/>
        </p:nvSpPr>
        <p:spPr>
          <a:xfrm>
            <a:off x="12660134" y="7551520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2" name="object 6042"/>
          <p:cNvSpPr/>
          <p:nvPr/>
        </p:nvSpPr>
        <p:spPr>
          <a:xfrm>
            <a:off x="12669881" y="755152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3" name="object 6043"/>
          <p:cNvSpPr/>
          <p:nvPr/>
        </p:nvSpPr>
        <p:spPr>
          <a:xfrm>
            <a:off x="12696728" y="7551518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606"/>
                </a:lnTo>
                <a:lnTo>
                  <a:pt x="14681" y="1206"/>
                </a:lnTo>
                <a:lnTo>
                  <a:pt x="12141" y="0"/>
                </a:lnTo>
                <a:lnTo>
                  <a:pt x="7340" y="0"/>
                </a:lnTo>
                <a:lnTo>
                  <a:pt x="480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494"/>
                </a:lnTo>
                <a:lnTo>
                  <a:pt x="2400" y="21907"/>
                </a:lnTo>
                <a:lnTo>
                  <a:pt x="4800" y="24434"/>
                </a:lnTo>
                <a:lnTo>
                  <a:pt x="7340" y="25641"/>
                </a:lnTo>
                <a:lnTo>
                  <a:pt x="12141" y="25641"/>
                </a:lnTo>
                <a:lnTo>
                  <a:pt x="14681" y="24434"/>
                </a:lnTo>
                <a:lnTo>
                  <a:pt x="17081" y="21907"/>
                </a:lnTo>
                <a:lnTo>
                  <a:pt x="18288" y="19494"/>
                </a:lnTo>
                <a:lnTo>
                  <a:pt x="18288" y="15900"/>
                </a:lnTo>
                <a:lnTo>
                  <a:pt x="12141" y="159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4" name="object 6044"/>
          <p:cNvSpPr/>
          <p:nvPr/>
        </p:nvSpPr>
        <p:spPr>
          <a:xfrm>
            <a:off x="12553844" y="7984569"/>
            <a:ext cx="677806" cy="10001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5" name="object 6045"/>
          <p:cNvSpPr/>
          <p:nvPr/>
        </p:nvSpPr>
        <p:spPr>
          <a:xfrm>
            <a:off x="12553042" y="78713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0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007"/>
                </a:lnTo>
                <a:lnTo>
                  <a:pt x="16954" y="9740"/>
                </a:lnTo>
                <a:lnTo>
                  <a:pt x="16954" y="15748"/>
                </a:lnTo>
                <a:lnTo>
                  <a:pt x="15760" y="19494"/>
                </a:lnTo>
                <a:lnTo>
                  <a:pt x="14554" y="21894"/>
                </a:lnTo>
                <a:lnTo>
                  <a:pt x="12153" y="24295"/>
                </a:lnTo>
                <a:lnTo>
                  <a:pt x="8547" y="25501"/>
                </a:lnTo>
                <a:lnTo>
                  <a:pt x="0" y="255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6" name="object 6046"/>
          <p:cNvSpPr/>
          <p:nvPr/>
        </p:nvSpPr>
        <p:spPr>
          <a:xfrm>
            <a:off x="12578546" y="787133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501"/>
                </a:lnTo>
                <a:lnTo>
                  <a:pt x="12280" y="0"/>
                </a:lnTo>
                <a:lnTo>
                  <a:pt x="18288" y="2550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7" name="object 6047"/>
          <p:cNvSpPr/>
          <p:nvPr/>
        </p:nvSpPr>
        <p:spPr>
          <a:xfrm>
            <a:off x="12607795" y="7871335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007"/>
                </a:moveTo>
                <a:lnTo>
                  <a:pt x="17081" y="3606"/>
                </a:lnTo>
                <a:lnTo>
                  <a:pt x="14681" y="1193"/>
                </a:lnTo>
                <a:lnTo>
                  <a:pt x="12280" y="0"/>
                </a:lnTo>
                <a:lnTo>
                  <a:pt x="7340" y="0"/>
                </a:lnTo>
                <a:lnTo>
                  <a:pt x="4940" y="1193"/>
                </a:lnTo>
                <a:lnTo>
                  <a:pt x="2527" y="3606"/>
                </a:lnTo>
                <a:lnTo>
                  <a:pt x="1333" y="6007"/>
                </a:lnTo>
                <a:lnTo>
                  <a:pt x="0" y="9740"/>
                </a:lnTo>
                <a:lnTo>
                  <a:pt x="0" y="15760"/>
                </a:lnTo>
                <a:lnTo>
                  <a:pt x="1333" y="19494"/>
                </a:lnTo>
                <a:lnTo>
                  <a:pt x="2527" y="21894"/>
                </a:lnTo>
                <a:lnTo>
                  <a:pt x="4940" y="24295"/>
                </a:lnTo>
                <a:lnTo>
                  <a:pt x="7340" y="25501"/>
                </a:lnTo>
                <a:lnTo>
                  <a:pt x="12280" y="25501"/>
                </a:lnTo>
                <a:lnTo>
                  <a:pt x="14681" y="24295"/>
                </a:lnTo>
                <a:lnTo>
                  <a:pt x="17081" y="21894"/>
                </a:lnTo>
                <a:lnTo>
                  <a:pt x="18288" y="19494"/>
                </a:lnTo>
                <a:lnTo>
                  <a:pt x="18288" y="15760"/>
                </a:lnTo>
                <a:lnTo>
                  <a:pt x="1228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8" name="object 6048"/>
          <p:cNvSpPr/>
          <p:nvPr/>
        </p:nvSpPr>
        <p:spPr>
          <a:xfrm>
            <a:off x="12633424" y="78944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9" name="object 6049"/>
          <p:cNvSpPr/>
          <p:nvPr/>
        </p:nvSpPr>
        <p:spPr>
          <a:xfrm>
            <a:off x="12668813" y="78713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01"/>
                </a:moveTo>
                <a:lnTo>
                  <a:pt x="0" y="0"/>
                </a:lnTo>
                <a:lnTo>
                  <a:pt x="17094" y="2550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0" name="object 6050"/>
          <p:cNvSpPr/>
          <p:nvPr/>
        </p:nvSpPr>
        <p:spPr>
          <a:xfrm>
            <a:off x="12695657" y="787133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800" y="1206"/>
                </a:lnTo>
                <a:lnTo>
                  <a:pt x="2400" y="3606"/>
                </a:lnTo>
                <a:lnTo>
                  <a:pt x="1193" y="6007"/>
                </a:lnTo>
                <a:lnTo>
                  <a:pt x="0" y="9753"/>
                </a:lnTo>
                <a:lnTo>
                  <a:pt x="0" y="15760"/>
                </a:lnTo>
                <a:lnTo>
                  <a:pt x="1193" y="19494"/>
                </a:lnTo>
                <a:lnTo>
                  <a:pt x="2400" y="21894"/>
                </a:lnTo>
                <a:lnTo>
                  <a:pt x="4800" y="24307"/>
                </a:lnTo>
                <a:lnTo>
                  <a:pt x="7340" y="25501"/>
                </a:lnTo>
                <a:lnTo>
                  <a:pt x="12153" y="25501"/>
                </a:lnTo>
                <a:lnTo>
                  <a:pt x="14554" y="24307"/>
                </a:lnTo>
                <a:lnTo>
                  <a:pt x="17094" y="21894"/>
                </a:lnTo>
                <a:lnTo>
                  <a:pt x="18287" y="19494"/>
                </a:lnTo>
                <a:lnTo>
                  <a:pt x="19494" y="15760"/>
                </a:lnTo>
                <a:lnTo>
                  <a:pt x="19494" y="9753"/>
                </a:lnTo>
                <a:lnTo>
                  <a:pt x="18287" y="6007"/>
                </a:lnTo>
                <a:lnTo>
                  <a:pt x="17094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1" name="object 6051"/>
          <p:cNvSpPr/>
          <p:nvPr/>
        </p:nvSpPr>
        <p:spPr>
          <a:xfrm>
            <a:off x="12722489" y="78944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2" name="object 6052"/>
          <p:cNvSpPr/>
          <p:nvPr/>
        </p:nvSpPr>
        <p:spPr>
          <a:xfrm>
            <a:off x="12553042" y="731196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146"/>
                </a:lnTo>
                <a:lnTo>
                  <a:pt x="16954" y="9753"/>
                </a:lnTo>
                <a:lnTo>
                  <a:pt x="1695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3" name="object 6053"/>
          <p:cNvSpPr/>
          <p:nvPr/>
        </p:nvSpPr>
        <p:spPr>
          <a:xfrm>
            <a:off x="12578546" y="731196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4" name="object 6054"/>
          <p:cNvSpPr/>
          <p:nvPr/>
        </p:nvSpPr>
        <p:spPr>
          <a:xfrm>
            <a:off x="12582284" y="732905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5" name="object 6055"/>
          <p:cNvSpPr/>
          <p:nvPr/>
        </p:nvSpPr>
        <p:spPr>
          <a:xfrm>
            <a:off x="12613932" y="731196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6" name="object 6056"/>
          <p:cNvSpPr/>
          <p:nvPr/>
        </p:nvSpPr>
        <p:spPr>
          <a:xfrm>
            <a:off x="12605386" y="731196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7" name="object 6057"/>
          <p:cNvSpPr/>
          <p:nvPr/>
        </p:nvSpPr>
        <p:spPr>
          <a:xfrm>
            <a:off x="12627419" y="7311962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8" name="object 6058"/>
          <p:cNvSpPr/>
          <p:nvPr/>
        </p:nvSpPr>
        <p:spPr>
          <a:xfrm>
            <a:off x="12627419" y="732411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9" name="object 6059"/>
          <p:cNvSpPr/>
          <p:nvPr/>
        </p:nvSpPr>
        <p:spPr>
          <a:xfrm>
            <a:off x="12627419" y="7337604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0" name="object 6060"/>
          <p:cNvSpPr/>
          <p:nvPr/>
        </p:nvSpPr>
        <p:spPr>
          <a:xfrm>
            <a:off x="12553042" y="71601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13"/>
                </a:lnTo>
                <a:lnTo>
                  <a:pt x="16954" y="4940"/>
                </a:lnTo>
                <a:lnTo>
                  <a:pt x="16954" y="8547"/>
                </a:lnTo>
                <a:lnTo>
                  <a:pt x="15760" y="10947"/>
                </a:lnTo>
                <a:lnTo>
                  <a:pt x="14554" y="12153"/>
                </a:lnTo>
                <a:lnTo>
                  <a:pt x="10947" y="13360"/>
                </a:lnTo>
                <a:lnTo>
                  <a:pt x="0" y="133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1" name="object 6061"/>
          <p:cNvSpPr/>
          <p:nvPr/>
        </p:nvSpPr>
        <p:spPr>
          <a:xfrm>
            <a:off x="12578546" y="71601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206"/>
                </a:lnTo>
                <a:lnTo>
                  <a:pt x="15887" y="2413"/>
                </a:lnTo>
                <a:lnTo>
                  <a:pt x="17094" y="4940"/>
                </a:lnTo>
                <a:lnTo>
                  <a:pt x="17094" y="7353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2" name="object 6062"/>
          <p:cNvSpPr/>
          <p:nvPr/>
        </p:nvSpPr>
        <p:spPr>
          <a:xfrm>
            <a:off x="12587092" y="717229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3" name="object 6063"/>
          <p:cNvSpPr/>
          <p:nvPr/>
        </p:nvSpPr>
        <p:spPr>
          <a:xfrm>
            <a:off x="12604188" y="716013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1894"/>
                </a:lnTo>
                <a:lnTo>
                  <a:pt x="4940" y="24434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34"/>
                </a:lnTo>
                <a:lnTo>
                  <a:pt x="17094" y="2189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4" name="object 6064"/>
          <p:cNvSpPr/>
          <p:nvPr/>
        </p:nvSpPr>
        <p:spPr>
          <a:xfrm>
            <a:off x="12631022" y="7160139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53" y="0"/>
                </a:moveTo>
                <a:lnTo>
                  <a:pt x="12153" y="19494"/>
                </a:lnTo>
                <a:lnTo>
                  <a:pt x="10947" y="23228"/>
                </a:lnTo>
                <a:lnTo>
                  <a:pt x="9753" y="24434"/>
                </a:lnTo>
                <a:lnTo>
                  <a:pt x="7340" y="25641"/>
                </a:lnTo>
                <a:lnTo>
                  <a:pt x="4813" y="25641"/>
                </a:lnTo>
                <a:lnTo>
                  <a:pt x="2400" y="24434"/>
                </a:lnTo>
                <a:lnTo>
                  <a:pt x="1206" y="23228"/>
                </a:lnTo>
                <a:lnTo>
                  <a:pt x="0" y="19494"/>
                </a:ln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5" name="object 6065"/>
          <p:cNvSpPr/>
          <p:nvPr/>
        </p:nvSpPr>
        <p:spPr>
          <a:xfrm>
            <a:off x="12650519" y="7160136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6" name="object 6066"/>
          <p:cNvSpPr/>
          <p:nvPr/>
        </p:nvSpPr>
        <p:spPr>
          <a:xfrm>
            <a:off x="12650519" y="717229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7" name="object 6067"/>
          <p:cNvSpPr/>
          <p:nvPr/>
        </p:nvSpPr>
        <p:spPr>
          <a:xfrm>
            <a:off x="12650519" y="718577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8" name="object 6068"/>
          <p:cNvSpPr/>
          <p:nvPr/>
        </p:nvSpPr>
        <p:spPr>
          <a:xfrm>
            <a:off x="12673627" y="7160135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60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  <a:lnTo>
                  <a:pt x="4940" y="1206"/>
                </a:lnTo>
                <a:lnTo>
                  <a:pt x="2527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900"/>
                </a:lnTo>
                <a:lnTo>
                  <a:pt x="1333" y="19494"/>
                </a:lnTo>
                <a:lnTo>
                  <a:pt x="2527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81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9" name="object 6069"/>
          <p:cNvSpPr/>
          <p:nvPr/>
        </p:nvSpPr>
        <p:spPr>
          <a:xfrm>
            <a:off x="12707805" y="7160139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0" name="object 6070"/>
          <p:cNvSpPr/>
          <p:nvPr/>
        </p:nvSpPr>
        <p:spPr>
          <a:xfrm>
            <a:off x="12699259" y="716013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1" name="object 6071"/>
          <p:cNvSpPr/>
          <p:nvPr/>
        </p:nvSpPr>
        <p:spPr>
          <a:xfrm>
            <a:off x="12553042" y="680854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12"/>
                </a:lnTo>
                <a:lnTo>
                  <a:pt x="16954" y="4940"/>
                </a:lnTo>
                <a:lnTo>
                  <a:pt x="16954" y="7353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293"/>
                </a:lnTo>
                <a:lnTo>
                  <a:pt x="0" y="122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2" name="object 6072"/>
          <p:cNvSpPr/>
          <p:nvPr/>
        </p:nvSpPr>
        <p:spPr>
          <a:xfrm>
            <a:off x="12561587" y="6820833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407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3" name="object 6073"/>
          <p:cNvSpPr/>
          <p:nvPr/>
        </p:nvSpPr>
        <p:spPr>
          <a:xfrm>
            <a:off x="12578546" y="680854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4" name="object 6074"/>
          <p:cNvSpPr/>
          <p:nvPr/>
        </p:nvSpPr>
        <p:spPr>
          <a:xfrm>
            <a:off x="12578546" y="6820833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5" name="object 6075"/>
          <p:cNvSpPr/>
          <p:nvPr/>
        </p:nvSpPr>
        <p:spPr>
          <a:xfrm>
            <a:off x="12578546" y="6834185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6" name="object 6076"/>
          <p:cNvSpPr/>
          <p:nvPr/>
        </p:nvSpPr>
        <p:spPr>
          <a:xfrm>
            <a:off x="12601780" y="680854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53" y="25641"/>
                </a:lnTo>
                <a:lnTo>
                  <a:pt x="194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7" name="object 6077"/>
          <p:cNvSpPr/>
          <p:nvPr/>
        </p:nvSpPr>
        <p:spPr>
          <a:xfrm>
            <a:off x="12626083" y="680854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8" name="object 6078"/>
          <p:cNvSpPr/>
          <p:nvPr/>
        </p:nvSpPr>
        <p:spPr>
          <a:xfrm>
            <a:off x="12635829" y="680855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693" y="1193"/>
                </a:lnTo>
                <a:lnTo>
                  <a:pt x="11087" y="0"/>
                </a:lnTo>
                <a:lnTo>
                  <a:pt x="6146" y="0"/>
                </a:lnTo>
                <a:lnTo>
                  <a:pt x="2540" y="1193"/>
                </a:lnTo>
                <a:lnTo>
                  <a:pt x="0" y="3733"/>
                </a:lnTo>
                <a:lnTo>
                  <a:pt x="0" y="6134"/>
                </a:lnTo>
                <a:lnTo>
                  <a:pt x="1333" y="8547"/>
                </a:lnTo>
                <a:lnTo>
                  <a:pt x="2540" y="9740"/>
                </a:lnTo>
                <a:lnTo>
                  <a:pt x="4940" y="10947"/>
                </a:lnTo>
                <a:lnTo>
                  <a:pt x="12280" y="13487"/>
                </a:lnTo>
                <a:lnTo>
                  <a:pt x="14693" y="14681"/>
                </a:lnTo>
                <a:lnTo>
                  <a:pt x="15887" y="15887"/>
                </a:lnTo>
                <a:lnTo>
                  <a:pt x="17094" y="18288"/>
                </a:lnTo>
                <a:lnTo>
                  <a:pt x="17094" y="22021"/>
                </a:lnTo>
                <a:lnTo>
                  <a:pt x="14693" y="24434"/>
                </a:lnTo>
                <a:lnTo>
                  <a:pt x="11087" y="25628"/>
                </a:lnTo>
                <a:lnTo>
                  <a:pt x="6146" y="25628"/>
                </a:lnTo>
                <a:lnTo>
                  <a:pt x="2540" y="24434"/>
                </a:lnTo>
                <a:lnTo>
                  <a:pt x="0" y="220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9" name="object 6079"/>
          <p:cNvSpPr/>
          <p:nvPr/>
        </p:nvSpPr>
        <p:spPr>
          <a:xfrm>
            <a:off x="12660268" y="680854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0" name="object 6080"/>
          <p:cNvSpPr/>
          <p:nvPr/>
        </p:nvSpPr>
        <p:spPr>
          <a:xfrm>
            <a:off x="12670018" y="680854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733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2034"/>
                </a:lnTo>
                <a:lnTo>
                  <a:pt x="4940" y="24434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34"/>
                </a:lnTo>
                <a:lnTo>
                  <a:pt x="17094" y="2203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733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1" name="object 6081"/>
          <p:cNvSpPr/>
          <p:nvPr/>
        </p:nvSpPr>
        <p:spPr>
          <a:xfrm>
            <a:off x="12696855" y="680854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2" name="object 6082"/>
          <p:cNvSpPr/>
          <p:nvPr/>
        </p:nvSpPr>
        <p:spPr>
          <a:xfrm>
            <a:off x="12723694" y="680855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554" y="1193"/>
                </a:lnTo>
                <a:lnTo>
                  <a:pt x="10947" y="0"/>
                </a:lnTo>
                <a:lnTo>
                  <a:pt x="6007" y="0"/>
                </a:lnTo>
                <a:lnTo>
                  <a:pt x="2400" y="1193"/>
                </a:lnTo>
                <a:lnTo>
                  <a:pt x="0" y="3733"/>
                </a:lnTo>
                <a:lnTo>
                  <a:pt x="0" y="6134"/>
                </a:lnTo>
                <a:lnTo>
                  <a:pt x="1206" y="8547"/>
                </a:lnTo>
                <a:lnTo>
                  <a:pt x="2400" y="9740"/>
                </a:lnTo>
                <a:lnTo>
                  <a:pt x="4813" y="10947"/>
                </a:lnTo>
                <a:lnTo>
                  <a:pt x="12153" y="13487"/>
                </a:lnTo>
                <a:lnTo>
                  <a:pt x="14554" y="14681"/>
                </a:lnTo>
                <a:lnTo>
                  <a:pt x="15760" y="15887"/>
                </a:lnTo>
                <a:lnTo>
                  <a:pt x="17094" y="18288"/>
                </a:lnTo>
                <a:lnTo>
                  <a:pt x="17094" y="22021"/>
                </a:lnTo>
                <a:lnTo>
                  <a:pt x="14554" y="24434"/>
                </a:lnTo>
                <a:lnTo>
                  <a:pt x="10947" y="25628"/>
                </a:lnTo>
                <a:lnTo>
                  <a:pt x="6007" y="25628"/>
                </a:lnTo>
                <a:lnTo>
                  <a:pt x="2400" y="24434"/>
                </a:lnTo>
                <a:lnTo>
                  <a:pt x="0" y="220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3" name="object 6083"/>
          <p:cNvSpPr/>
          <p:nvPr/>
        </p:nvSpPr>
        <p:spPr>
          <a:xfrm>
            <a:off x="12550236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6954" y="25641"/>
                </a:lnTo>
                <a:lnTo>
                  <a:pt x="169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4" name="object 6084"/>
          <p:cNvSpPr/>
          <p:nvPr/>
        </p:nvSpPr>
        <p:spPr>
          <a:xfrm>
            <a:off x="12576948" y="671213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527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1894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94" y="2189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5" name="object 6085"/>
          <p:cNvSpPr/>
          <p:nvPr/>
        </p:nvSpPr>
        <p:spPr>
          <a:xfrm>
            <a:off x="12603779" y="673523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333"/>
                </a:lnTo>
                <a:lnTo>
                  <a:pt x="1206" y="2540"/>
                </a:lnTo>
                <a:lnTo>
                  <a:pt x="2413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6" name="object 6086"/>
          <p:cNvSpPr/>
          <p:nvPr/>
        </p:nvSpPr>
        <p:spPr>
          <a:xfrm>
            <a:off x="12679897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7" name="object 6087"/>
          <p:cNvSpPr/>
          <p:nvPr/>
        </p:nvSpPr>
        <p:spPr>
          <a:xfrm>
            <a:off x="12705536" y="671213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8" name="object 6088"/>
          <p:cNvSpPr/>
          <p:nvPr/>
        </p:nvSpPr>
        <p:spPr>
          <a:xfrm>
            <a:off x="12709141" y="672923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9" name="object 6089"/>
          <p:cNvSpPr/>
          <p:nvPr/>
        </p:nvSpPr>
        <p:spPr>
          <a:xfrm>
            <a:off x="12740922" y="671213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0" name="object 6090"/>
          <p:cNvSpPr/>
          <p:nvPr/>
        </p:nvSpPr>
        <p:spPr>
          <a:xfrm>
            <a:off x="12732376" y="671213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1" name="object 6091"/>
          <p:cNvSpPr/>
          <p:nvPr/>
        </p:nvSpPr>
        <p:spPr>
          <a:xfrm>
            <a:off x="12754274" y="6712135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2" name="object 6092"/>
          <p:cNvSpPr/>
          <p:nvPr/>
        </p:nvSpPr>
        <p:spPr>
          <a:xfrm>
            <a:off x="12754274" y="67242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3" name="object 6093"/>
          <p:cNvSpPr/>
          <p:nvPr/>
        </p:nvSpPr>
        <p:spPr>
          <a:xfrm>
            <a:off x="12754274" y="6737777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4" name="object 6094"/>
          <p:cNvSpPr/>
          <p:nvPr/>
        </p:nvSpPr>
        <p:spPr>
          <a:xfrm>
            <a:off x="12879661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280" y="1206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280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5" name="object 6095"/>
          <p:cNvSpPr/>
          <p:nvPr/>
        </p:nvSpPr>
        <p:spPr>
          <a:xfrm>
            <a:off x="12905300" y="6712135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6" name="object 6096"/>
          <p:cNvSpPr/>
          <p:nvPr/>
        </p:nvSpPr>
        <p:spPr>
          <a:xfrm>
            <a:off x="12905300" y="67242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7" name="object 6097"/>
          <p:cNvSpPr/>
          <p:nvPr/>
        </p:nvSpPr>
        <p:spPr>
          <a:xfrm>
            <a:off x="12905300" y="6737777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8" name="object 6098"/>
          <p:cNvSpPr/>
          <p:nvPr/>
        </p:nvSpPr>
        <p:spPr>
          <a:xfrm>
            <a:off x="12928399" y="67121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606"/>
                </a:moveTo>
                <a:lnTo>
                  <a:pt x="14693" y="1206"/>
                </a:lnTo>
                <a:lnTo>
                  <a:pt x="11087" y="0"/>
                </a:lnTo>
                <a:lnTo>
                  <a:pt x="6146" y="0"/>
                </a:lnTo>
                <a:lnTo>
                  <a:pt x="2540" y="1206"/>
                </a:lnTo>
                <a:lnTo>
                  <a:pt x="0" y="3606"/>
                </a:lnTo>
                <a:lnTo>
                  <a:pt x="0" y="6146"/>
                </a:lnTo>
                <a:lnTo>
                  <a:pt x="1333" y="8547"/>
                </a:lnTo>
                <a:lnTo>
                  <a:pt x="2540" y="9753"/>
                </a:lnTo>
                <a:lnTo>
                  <a:pt x="4940" y="10947"/>
                </a:lnTo>
                <a:lnTo>
                  <a:pt x="12280" y="13360"/>
                </a:lnTo>
                <a:lnTo>
                  <a:pt x="14693" y="14554"/>
                </a:lnTo>
                <a:lnTo>
                  <a:pt x="15887" y="15887"/>
                </a:lnTo>
                <a:lnTo>
                  <a:pt x="17094" y="18300"/>
                </a:lnTo>
                <a:lnTo>
                  <a:pt x="17094" y="21894"/>
                </a:lnTo>
                <a:lnTo>
                  <a:pt x="14693" y="24434"/>
                </a:lnTo>
                <a:lnTo>
                  <a:pt x="11087" y="25641"/>
                </a:lnTo>
                <a:lnTo>
                  <a:pt x="6146" y="25641"/>
                </a:lnTo>
                <a:lnTo>
                  <a:pt x="2540" y="24434"/>
                </a:lnTo>
                <a:lnTo>
                  <a:pt x="0" y="218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9" name="object 6099"/>
          <p:cNvSpPr/>
          <p:nvPr/>
        </p:nvSpPr>
        <p:spPr>
          <a:xfrm>
            <a:off x="12952842" y="671213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606"/>
                </a:lnTo>
                <a:lnTo>
                  <a:pt x="14681" y="1206"/>
                </a:lnTo>
                <a:lnTo>
                  <a:pt x="12141" y="0"/>
                </a:lnTo>
                <a:lnTo>
                  <a:pt x="7340" y="0"/>
                </a:lnTo>
                <a:lnTo>
                  <a:pt x="494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494"/>
                </a:lnTo>
                <a:lnTo>
                  <a:pt x="2400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141" y="25641"/>
                </a:lnTo>
                <a:lnTo>
                  <a:pt x="14681" y="24434"/>
                </a:lnTo>
                <a:lnTo>
                  <a:pt x="17081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0" name="object 6100"/>
          <p:cNvSpPr/>
          <p:nvPr/>
        </p:nvSpPr>
        <p:spPr>
          <a:xfrm>
            <a:off x="12978475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00"/>
                </a:lnTo>
                <a:lnTo>
                  <a:pt x="17094" y="4813"/>
                </a:lnTo>
                <a:lnTo>
                  <a:pt x="17094" y="7353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1" name="object 6101"/>
          <p:cNvSpPr/>
          <p:nvPr/>
        </p:nvSpPr>
        <p:spPr>
          <a:xfrm>
            <a:off x="12987022" y="672428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2" name="object 6102"/>
          <p:cNvSpPr/>
          <p:nvPr/>
        </p:nvSpPr>
        <p:spPr>
          <a:xfrm>
            <a:off x="13003980" y="671213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3" name="object 6103"/>
          <p:cNvSpPr/>
          <p:nvPr/>
        </p:nvSpPr>
        <p:spPr>
          <a:xfrm>
            <a:off x="13013728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206"/>
                </a:lnTo>
                <a:lnTo>
                  <a:pt x="15887" y="2400"/>
                </a:lnTo>
                <a:lnTo>
                  <a:pt x="17094" y="4813"/>
                </a:lnTo>
                <a:lnTo>
                  <a:pt x="17094" y="8547"/>
                </a:lnTo>
                <a:lnTo>
                  <a:pt x="15887" y="10947"/>
                </a:lnTo>
                <a:lnTo>
                  <a:pt x="14693" y="12153"/>
                </a:lnTo>
                <a:lnTo>
                  <a:pt x="11087" y="13360"/>
                </a:lnTo>
                <a:lnTo>
                  <a:pt x="0" y="133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4" name="object 6104"/>
          <p:cNvSpPr/>
          <p:nvPr/>
        </p:nvSpPr>
        <p:spPr>
          <a:xfrm>
            <a:off x="13047913" y="671213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5" name="object 6105"/>
          <p:cNvSpPr/>
          <p:nvPr/>
        </p:nvSpPr>
        <p:spPr>
          <a:xfrm>
            <a:off x="13039366" y="671213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6" name="object 6106"/>
          <p:cNvSpPr/>
          <p:nvPr/>
        </p:nvSpPr>
        <p:spPr>
          <a:xfrm>
            <a:off x="13061399" y="671213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7" name="object 6107"/>
          <p:cNvSpPr/>
          <p:nvPr/>
        </p:nvSpPr>
        <p:spPr>
          <a:xfrm>
            <a:off x="13071144" y="671213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213" y="0"/>
                </a:moveTo>
                <a:lnTo>
                  <a:pt x="4813" y="1206"/>
                </a:lnTo>
                <a:lnTo>
                  <a:pt x="2400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887"/>
                </a:lnTo>
                <a:lnTo>
                  <a:pt x="1206" y="19494"/>
                </a:lnTo>
                <a:lnTo>
                  <a:pt x="2400" y="21894"/>
                </a:lnTo>
                <a:lnTo>
                  <a:pt x="4813" y="24434"/>
                </a:lnTo>
                <a:lnTo>
                  <a:pt x="7213" y="25641"/>
                </a:lnTo>
                <a:lnTo>
                  <a:pt x="12153" y="25641"/>
                </a:lnTo>
                <a:lnTo>
                  <a:pt x="14554" y="24434"/>
                </a:lnTo>
                <a:lnTo>
                  <a:pt x="16967" y="21894"/>
                </a:lnTo>
                <a:lnTo>
                  <a:pt x="18160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160" y="6146"/>
                </a:lnTo>
                <a:lnTo>
                  <a:pt x="16967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2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8" name="object 6108"/>
          <p:cNvSpPr/>
          <p:nvPr/>
        </p:nvSpPr>
        <p:spPr>
          <a:xfrm>
            <a:off x="13097854" y="6712135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9" name="object 6109"/>
          <p:cNvSpPr/>
          <p:nvPr/>
        </p:nvSpPr>
        <p:spPr>
          <a:xfrm>
            <a:off x="12887674" y="731196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40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146"/>
                </a:lnTo>
                <a:lnTo>
                  <a:pt x="16954" y="9753"/>
                </a:lnTo>
                <a:lnTo>
                  <a:pt x="1695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0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0" name="object 6110"/>
          <p:cNvSpPr/>
          <p:nvPr/>
        </p:nvSpPr>
        <p:spPr>
          <a:xfrm>
            <a:off x="12913178" y="731196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693" y="1206"/>
                </a:lnTo>
                <a:lnTo>
                  <a:pt x="15887" y="2413"/>
                </a:lnTo>
                <a:lnTo>
                  <a:pt x="17094" y="4813"/>
                </a:lnTo>
                <a:lnTo>
                  <a:pt x="17094" y="7353"/>
                </a:lnTo>
                <a:lnTo>
                  <a:pt x="15887" y="9753"/>
                </a:lnTo>
                <a:lnTo>
                  <a:pt x="14693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1" name="object 6111"/>
          <p:cNvSpPr/>
          <p:nvPr/>
        </p:nvSpPr>
        <p:spPr>
          <a:xfrm>
            <a:off x="12921724" y="7324116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2" name="object 6112"/>
          <p:cNvSpPr/>
          <p:nvPr/>
        </p:nvSpPr>
        <p:spPr>
          <a:xfrm>
            <a:off x="12938817" y="731196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3" name="object 6113"/>
          <p:cNvSpPr/>
          <p:nvPr/>
        </p:nvSpPr>
        <p:spPr>
          <a:xfrm>
            <a:off x="12942422" y="732905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4" name="object 6114"/>
          <p:cNvSpPr/>
          <p:nvPr/>
        </p:nvSpPr>
        <p:spPr>
          <a:xfrm>
            <a:off x="12965655" y="7311965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007" y="25641"/>
                </a:lnTo>
                <a:lnTo>
                  <a:pt x="12153" y="0"/>
                </a:lnTo>
                <a:lnTo>
                  <a:pt x="18288" y="25641"/>
                </a:lnTo>
                <a:lnTo>
                  <a:pt x="243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5" name="object 6115"/>
          <p:cNvSpPr/>
          <p:nvPr/>
        </p:nvSpPr>
        <p:spPr>
          <a:xfrm>
            <a:off x="12994900" y="731196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6" name="object 6116"/>
          <p:cNvSpPr/>
          <p:nvPr/>
        </p:nvSpPr>
        <p:spPr>
          <a:xfrm>
            <a:off x="13165160" y="7311961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6954" y="3606"/>
                </a:lnTo>
                <a:lnTo>
                  <a:pt x="14554" y="1206"/>
                </a:lnTo>
                <a:lnTo>
                  <a:pt x="12141" y="0"/>
                </a:lnTo>
                <a:lnTo>
                  <a:pt x="7200" y="0"/>
                </a:lnTo>
                <a:lnTo>
                  <a:pt x="480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494"/>
                </a:lnTo>
                <a:lnTo>
                  <a:pt x="2400" y="21907"/>
                </a:lnTo>
                <a:lnTo>
                  <a:pt x="4800" y="24307"/>
                </a:lnTo>
                <a:lnTo>
                  <a:pt x="7200" y="25641"/>
                </a:lnTo>
                <a:lnTo>
                  <a:pt x="12141" y="25641"/>
                </a:lnTo>
                <a:lnTo>
                  <a:pt x="14554" y="24307"/>
                </a:lnTo>
                <a:lnTo>
                  <a:pt x="16954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7" name="object 6117"/>
          <p:cNvSpPr/>
          <p:nvPr/>
        </p:nvSpPr>
        <p:spPr>
          <a:xfrm>
            <a:off x="13190659" y="731196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8" name="object 6118"/>
          <p:cNvSpPr/>
          <p:nvPr/>
        </p:nvSpPr>
        <p:spPr>
          <a:xfrm>
            <a:off x="13207751" y="731196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9" name="object 6119"/>
          <p:cNvSpPr/>
          <p:nvPr/>
        </p:nvSpPr>
        <p:spPr>
          <a:xfrm>
            <a:off x="13190658" y="732411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9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0" name="object 6120"/>
          <p:cNvSpPr/>
          <p:nvPr/>
        </p:nvSpPr>
        <p:spPr>
          <a:xfrm>
            <a:off x="13217498" y="7311962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1" name="object 6121"/>
          <p:cNvSpPr/>
          <p:nvPr/>
        </p:nvSpPr>
        <p:spPr>
          <a:xfrm>
            <a:off x="13217498" y="7337604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2" name="object 6122"/>
          <p:cNvSpPr/>
          <p:nvPr/>
        </p:nvSpPr>
        <p:spPr>
          <a:xfrm>
            <a:off x="13240739" y="7311961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6954" y="3606"/>
                </a:lnTo>
                <a:lnTo>
                  <a:pt x="14554" y="1206"/>
                </a:lnTo>
                <a:lnTo>
                  <a:pt x="12141" y="0"/>
                </a:lnTo>
                <a:lnTo>
                  <a:pt x="7200" y="0"/>
                </a:lnTo>
                <a:lnTo>
                  <a:pt x="480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494"/>
                </a:lnTo>
                <a:lnTo>
                  <a:pt x="2400" y="21907"/>
                </a:lnTo>
                <a:lnTo>
                  <a:pt x="4800" y="24307"/>
                </a:lnTo>
                <a:lnTo>
                  <a:pt x="7200" y="25641"/>
                </a:lnTo>
                <a:lnTo>
                  <a:pt x="12141" y="25641"/>
                </a:lnTo>
                <a:lnTo>
                  <a:pt x="14554" y="24307"/>
                </a:lnTo>
                <a:lnTo>
                  <a:pt x="16954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3" name="object 6123"/>
          <p:cNvSpPr/>
          <p:nvPr/>
        </p:nvSpPr>
        <p:spPr>
          <a:xfrm>
            <a:off x="13266238" y="731196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4" name="object 6124"/>
          <p:cNvSpPr/>
          <p:nvPr/>
        </p:nvSpPr>
        <p:spPr>
          <a:xfrm>
            <a:off x="13266235" y="7311965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094" y="0"/>
                </a:move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5" name="object 6125"/>
          <p:cNvSpPr/>
          <p:nvPr/>
        </p:nvSpPr>
        <p:spPr>
          <a:xfrm>
            <a:off x="13272380" y="7322915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0947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6" name="object 6126"/>
          <p:cNvSpPr/>
          <p:nvPr/>
        </p:nvSpPr>
        <p:spPr>
          <a:xfrm>
            <a:off x="13291877" y="7311962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7" name="object 6127"/>
          <p:cNvSpPr/>
          <p:nvPr/>
        </p:nvSpPr>
        <p:spPr>
          <a:xfrm>
            <a:off x="13291877" y="732411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8" name="object 6128"/>
          <p:cNvSpPr/>
          <p:nvPr/>
        </p:nvSpPr>
        <p:spPr>
          <a:xfrm>
            <a:off x="13291877" y="7337604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9" name="object 6129"/>
          <p:cNvSpPr/>
          <p:nvPr/>
        </p:nvSpPr>
        <p:spPr>
          <a:xfrm>
            <a:off x="13315111" y="731196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840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146"/>
                </a:lnTo>
                <a:lnTo>
                  <a:pt x="16954" y="9753"/>
                </a:lnTo>
                <a:lnTo>
                  <a:pt x="1695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0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0" name="object 6130"/>
          <p:cNvSpPr/>
          <p:nvPr/>
        </p:nvSpPr>
        <p:spPr>
          <a:xfrm>
            <a:off x="2022802" y="558426"/>
            <a:ext cx="11506835" cy="7671434"/>
          </a:xfrm>
          <a:custGeom>
            <a:avLst/>
            <a:gdLst/>
            <a:ahLst/>
            <a:cxnLst/>
            <a:rect l="l" t="t" r="r" b="b"/>
            <a:pathLst>
              <a:path w="11506835" h="7671434">
                <a:moveTo>
                  <a:pt x="0" y="0"/>
                </a:moveTo>
                <a:lnTo>
                  <a:pt x="11506758" y="0"/>
                </a:lnTo>
                <a:lnTo>
                  <a:pt x="11506758" y="7671041"/>
                </a:lnTo>
                <a:lnTo>
                  <a:pt x="0" y="7671041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1" name="object 6131"/>
          <p:cNvSpPr/>
          <p:nvPr/>
        </p:nvSpPr>
        <p:spPr>
          <a:xfrm>
            <a:off x="2022802" y="5584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2" name="object 6132"/>
          <p:cNvSpPr/>
          <p:nvPr/>
        </p:nvSpPr>
        <p:spPr>
          <a:xfrm>
            <a:off x="2022802" y="558426"/>
            <a:ext cx="0" cy="7671434"/>
          </a:xfrm>
          <a:custGeom>
            <a:avLst/>
            <a:gdLst/>
            <a:ahLst/>
            <a:cxnLst/>
            <a:rect l="l" t="t" r="r" b="b"/>
            <a:pathLst>
              <a:path h="7671434">
                <a:moveTo>
                  <a:pt x="0" y="7671041"/>
                </a:moveTo>
                <a:lnTo>
                  <a:pt x="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3" name="object 6133"/>
          <p:cNvSpPr/>
          <p:nvPr/>
        </p:nvSpPr>
        <p:spPr>
          <a:xfrm>
            <a:off x="13369726" y="7949717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42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4" name="object 6134"/>
          <p:cNvSpPr/>
          <p:nvPr/>
        </p:nvSpPr>
        <p:spPr>
          <a:xfrm>
            <a:off x="13369726" y="7238657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145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5" name="object 6135"/>
          <p:cNvSpPr/>
          <p:nvPr/>
        </p:nvSpPr>
        <p:spPr>
          <a:xfrm>
            <a:off x="13369726" y="6887064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544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6" name="object 6136"/>
          <p:cNvSpPr/>
          <p:nvPr/>
        </p:nvSpPr>
        <p:spPr>
          <a:xfrm>
            <a:off x="13369726" y="6695313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42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7" name="object 6137"/>
          <p:cNvSpPr/>
          <p:nvPr/>
        </p:nvSpPr>
        <p:spPr>
          <a:xfrm>
            <a:off x="2462392" y="678205"/>
            <a:ext cx="9988550" cy="0"/>
          </a:xfrm>
          <a:custGeom>
            <a:avLst/>
            <a:gdLst/>
            <a:ahLst/>
            <a:cxnLst/>
            <a:rect l="l" t="t" r="r" b="b"/>
            <a:pathLst>
              <a:path w="9988550">
                <a:moveTo>
                  <a:pt x="0" y="0"/>
                </a:moveTo>
                <a:lnTo>
                  <a:pt x="9988359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8" name="object 6138"/>
          <p:cNvSpPr/>
          <p:nvPr/>
        </p:nvSpPr>
        <p:spPr>
          <a:xfrm>
            <a:off x="2462396" y="8109556"/>
            <a:ext cx="9988550" cy="0"/>
          </a:xfrm>
          <a:custGeom>
            <a:avLst/>
            <a:gdLst/>
            <a:ahLst/>
            <a:cxnLst/>
            <a:rect l="l" t="t" r="r" b="b"/>
            <a:pathLst>
              <a:path w="9988550">
                <a:moveTo>
                  <a:pt x="9988359" y="0"/>
                </a:moveTo>
                <a:lnTo>
                  <a:pt x="6326759" y="0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9" name="object 6139"/>
          <p:cNvSpPr/>
          <p:nvPr/>
        </p:nvSpPr>
        <p:spPr>
          <a:xfrm>
            <a:off x="12530739" y="7949713"/>
            <a:ext cx="839469" cy="160020"/>
          </a:xfrm>
          <a:custGeom>
            <a:avLst/>
            <a:gdLst/>
            <a:ahLst/>
            <a:cxnLst/>
            <a:rect l="l" t="t" r="r" b="b"/>
            <a:pathLst>
              <a:path w="839469" h="160020">
                <a:moveTo>
                  <a:pt x="838987" y="159842"/>
                </a:moveTo>
                <a:lnTo>
                  <a:pt x="0" y="159842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0" name="object 6140"/>
          <p:cNvSpPr/>
          <p:nvPr/>
        </p:nvSpPr>
        <p:spPr>
          <a:xfrm>
            <a:off x="12530742" y="7238657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145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1" name="object 6141"/>
          <p:cNvSpPr/>
          <p:nvPr/>
        </p:nvSpPr>
        <p:spPr>
          <a:xfrm>
            <a:off x="12530742" y="6887064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544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2" name="object 6142"/>
          <p:cNvSpPr/>
          <p:nvPr/>
        </p:nvSpPr>
        <p:spPr>
          <a:xfrm>
            <a:off x="12530742" y="6695313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42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3" name="object 6143"/>
          <p:cNvSpPr/>
          <p:nvPr/>
        </p:nvSpPr>
        <p:spPr>
          <a:xfrm>
            <a:off x="12450756" y="678205"/>
            <a:ext cx="0" cy="7431405"/>
          </a:xfrm>
          <a:custGeom>
            <a:avLst/>
            <a:gdLst/>
            <a:ahLst/>
            <a:cxnLst/>
            <a:rect l="l" t="t" r="r" b="b"/>
            <a:pathLst>
              <a:path h="7431405">
                <a:moveTo>
                  <a:pt x="0" y="0"/>
                </a:moveTo>
                <a:lnTo>
                  <a:pt x="0" y="7431354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4" name="object 6144"/>
          <p:cNvSpPr/>
          <p:nvPr/>
        </p:nvSpPr>
        <p:spPr>
          <a:xfrm>
            <a:off x="12530739" y="794971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5" name="object 6145"/>
          <p:cNvSpPr/>
          <p:nvPr/>
        </p:nvSpPr>
        <p:spPr>
          <a:xfrm>
            <a:off x="12530739" y="791780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6" name="object 6146"/>
          <p:cNvSpPr/>
          <p:nvPr/>
        </p:nvSpPr>
        <p:spPr>
          <a:xfrm>
            <a:off x="12530739" y="723865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7" name="object 6147"/>
          <p:cNvSpPr/>
          <p:nvPr/>
        </p:nvSpPr>
        <p:spPr>
          <a:xfrm>
            <a:off x="12530739" y="735843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8" name="object 6148"/>
          <p:cNvSpPr/>
          <p:nvPr/>
        </p:nvSpPr>
        <p:spPr>
          <a:xfrm>
            <a:off x="12530739" y="7598125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9" name="object 6149"/>
          <p:cNvSpPr/>
          <p:nvPr/>
        </p:nvSpPr>
        <p:spPr>
          <a:xfrm>
            <a:off x="2462392" y="678201"/>
            <a:ext cx="0" cy="7431405"/>
          </a:xfrm>
          <a:custGeom>
            <a:avLst/>
            <a:gdLst/>
            <a:ahLst/>
            <a:cxnLst/>
            <a:rect l="l" t="t" r="r" b="b"/>
            <a:pathLst>
              <a:path h="7431405">
                <a:moveTo>
                  <a:pt x="0" y="7431354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0" name="object 6150"/>
          <p:cNvSpPr/>
          <p:nvPr/>
        </p:nvSpPr>
        <p:spPr>
          <a:xfrm>
            <a:off x="13130035" y="73584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1" name="object 6151"/>
          <p:cNvSpPr/>
          <p:nvPr/>
        </p:nvSpPr>
        <p:spPr>
          <a:xfrm>
            <a:off x="12530739" y="720660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2" name="object 6152"/>
          <p:cNvSpPr/>
          <p:nvPr/>
        </p:nvSpPr>
        <p:spPr>
          <a:xfrm>
            <a:off x="12530739" y="6887064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3" name="object 6153"/>
          <p:cNvSpPr/>
          <p:nvPr/>
        </p:nvSpPr>
        <p:spPr>
          <a:xfrm>
            <a:off x="12530739" y="685515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4" name="object 6154"/>
          <p:cNvSpPr/>
          <p:nvPr/>
        </p:nvSpPr>
        <p:spPr>
          <a:xfrm>
            <a:off x="12530739" y="6695313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5" name="object 6155"/>
          <p:cNvSpPr/>
          <p:nvPr/>
        </p:nvSpPr>
        <p:spPr>
          <a:xfrm>
            <a:off x="12530739" y="659543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6" name="object 6156"/>
          <p:cNvSpPr/>
          <p:nvPr/>
        </p:nvSpPr>
        <p:spPr>
          <a:xfrm>
            <a:off x="12530739" y="649554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7" name="object 6157"/>
          <p:cNvSpPr/>
          <p:nvPr/>
        </p:nvSpPr>
        <p:spPr>
          <a:xfrm>
            <a:off x="12530739" y="639566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8" name="object 6158"/>
          <p:cNvSpPr/>
          <p:nvPr/>
        </p:nvSpPr>
        <p:spPr>
          <a:xfrm>
            <a:off x="12530739" y="6295783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9" name="object 6159"/>
          <p:cNvSpPr/>
          <p:nvPr/>
        </p:nvSpPr>
        <p:spPr>
          <a:xfrm>
            <a:off x="12530739" y="619590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0" name="object 6160"/>
          <p:cNvSpPr/>
          <p:nvPr/>
        </p:nvSpPr>
        <p:spPr>
          <a:xfrm>
            <a:off x="12530739" y="609601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1" name="object 6161"/>
          <p:cNvSpPr/>
          <p:nvPr/>
        </p:nvSpPr>
        <p:spPr>
          <a:xfrm>
            <a:off x="12530739" y="5996135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2" name="object 6162"/>
          <p:cNvSpPr/>
          <p:nvPr/>
        </p:nvSpPr>
        <p:spPr>
          <a:xfrm>
            <a:off x="12530739" y="5896254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3" name="object 6163"/>
          <p:cNvSpPr/>
          <p:nvPr/>
        </p:nvSpPr>
        <p:spPr>
          <a:xfrm>
            <a:off x="12530739" y="5796372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4" name="object 6164"/>
          <p:cNvSpPr/>
          <p:nvPr/>
        </p:nvSpPr>
        <p:spPr>
          <a:xfrm>
            <a:off x="12530739" y="569648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5" name="object 6165"/>
          <p:cNvSpPr/>
          <p:nvPr/>
        </p:nvSpPr>
        <p:spPr>
          <a:xfrm>
            <a:off x="12530739" y="559660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6" name="object 6166"/>
          <p:cNvSpPr/>
          <p:nvPr/>
        </p:nvSpPr>
        <p:spPr>
          <a:xfrm>
            <a:off x="12530739" y="5496724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7" name="object 6167"/>
          <p:cNvSpPr/>
          <p:nvPr/>
        </p:nvSpPr>
        <p:spPr>
          <a:xfrm>
            <a:off x="12530739" y="5396842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8" name="object 6168"/>
          <p:cNvSpPr/>
          <p:nvPr/>
        </p:nvSpPr>
        <p:spPr>
          <a:xfrm>
            <a:off x="12530739" y="529696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9" name="object 6169"/>
          <p:cNvSpPr/>
          <p:nvPr/>
        </p:nvSpPr>
        <p:spPr>
          <a:xfrm>
            <a:off x="12530739" y="519707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87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0" name="object 6170"/>
          <p:cNvSpPr/>
          <p:nvPr/>
        </p:nvSpPr>
        <p:spPr>
          <a:xfrm>
            <a:off x="12660534" y="5197081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1498231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1" name="object 6171"/>
          <p:cNvSpPr/>
          <p:nvPr/>
        </p:nvSpPr>
        <p:spPr>
          <a:xfrm>
            <a:off x="12860300" y="5197081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1498231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2" name="object 6172"/>
          <p:cNvSpPr/>
          <p:nvPr/>
        </p:nvSpPr>
        <p:spPr>
          <a:xfrm>
            <a:off x="12557449" y="7981765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84"/>
                </a:moveTo>
                <a:lnTo>
                  <a:pt x="0" y="19380"/>
                </a:lnTo>
                <a:lnTo>
                  <a:pt x="5588" y="24968"/>
                </a:lnTo>
                <a:lnTo>
                  <a:pt x="12484" y="24968"/>
                </a:lnTo>
                <a:lnTo>
                  <a:pt x="19380" y="24968"/>
                </a:lnTo>
                <a:lnTo>
                  <a:pt x="24968" y="19380"/>
                </a:lnTo>
                <a:lnTo>
                  <a:pt x="24968" y="12484"/>
                </a:lnTo>
                <a:lnTo>
                  <a:pt x="24968" y="5588"/>
                </a:lnTo>
                <a:lnTo>
                  <a:pt x="19380" y="0"/>
                </a:lnTo>
                <a:lnTo>
                  <a:pt x="12484" y="0"/>
                </a:lnTo>
                <a:lnTo>
                  <a:pt x="5588" y="0"/>
                </a:lnTo>
                <a:lnTo>
                  <a:pt x="0" y="5588"/>
                </a:lnTo>
                <a:lnTo>
                  <a:pt x="0" y="124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3" name="object 6173"/>
          <p:cNvSpPr/>
          <p:nvPr/>
        </p:nvSpPr>
        <p:spPr>
          <a:xfrm>
            <a:off x="12565333" y="7987904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07" y="3073"/>
                </a:moveTo>
                <a:lnTo>
                  <a:pt x="8534" y="1866"/>
                </a:lnTo>
                <a:lnTo>
                  <a:pt x="7340" y="533"/>
                </a:lnTo>
                <a:lnTo>
                  <a:pt x="6134" y="0"/>
                </a:lnTo>
                <a:lnTo>
                  <a:pt x="3733" y="0"/>
                </a:lnTo>
                <a:lnTo>
                  <a:pt x="2527" y="533"/>
                </a:lnTo>
                <a:lnTo>
                  <a:pt x="1333" y="1866"/>
                </a:lnTo>
                <a:lnTo>
                  <a:pt x="660" y="3073"/>
                </a:lnTo>
                <a:lnTo>
                  <a:pt x="0" y="4813"/>
                </a:lnTo>
                <a:lnTo>
                  <a:pt x="0" y="7886"/>
                </a:lnTo>
                <a:lnTo>
                  <a:pt x="660" y="9753"/>
                </a:lnTo>
                <a:lnTo>
                  <a:pt x="1333" y="10947"/>
                </a:lnTo>
                <a:lnTo>
                  <a:pt x="2527" y="12153"/>
                </a:lnTo>
                <a:lnTo>
                  <a:pt x="3733" y="12826"/>
                </a:lnTo>
                <a:lnTo>
                  <a:pt x="6134" y="12826"/>
                </a:lnTo>
                <a:lnTo>
                  <a:pt x="7340" y="12153"/>
                </a:lnTo>
                <a:lnTo>
                  <a:pt x="8534" y="10947"/>
                </a:lnTo>
                <a:lnTo>
                  <a:pt x="9207" y="9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4" name="object 6174"/>
          <p:cNvSpPr/>
          <p:nvPr/>
        </p:nvSpPr>
        <p:spPr>
          <a:xfrm>
            <a:off x="12528199" y="675665"/>
            <a:ext cx="844075" cy="83632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5" name="object 6175"/>
          <p:cNvSpPr/>
          <p:nvPr/>
        </p:nvSpPr>
        <p:spPr>
          <a:xfrm>
            <a:off x="12755872" y="16810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6" name="object 6176"/>
          <p:cNvSpPr/>
          <p:nvPr/>
        </p:nvSpPr>
        <p:spPr>
          <a:xfrm>
            <a:off x="13023605" y="17388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7" name="object 6177"/>
          <p:cNvSpPr/>
          <p:nvPr/>
        </p:nvSpPr>
        <p:spPr>
          <a:xfrm>
            <a:off x="13023605" y="17502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8" name="object 6178"/>
          <p:cNvSpPr/>
          <p:nvPr/>
        </p:nvSpPr>
        <p:spPr>
          <a:xfrm>
            <a:off x="12755872" y="16810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9" name="object 6179"/>
          <p:cNvSpPr/>
          <p:nvPr/>
        </p:nvSpPr>
        <p:spPr>
          <a:xfrm>
            <a:off x="13023605" y="17388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0" name="object 6180"/>
          <p:cNvSpPr/>
          <p:nvPr/>
        </p:nvSpPr>
        <p:spPr>
          <a:xfrm>
            <a:off x="13023605" y="17502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1" name="object 6181"/>
          <p:cNvSpPr txBox="1"/>
          <p:nvPr/>
        </p:nvSpPr>
        <p:spPr>
          <a:xfrm>
            <a:off x="12535129" y="6903401"/>
            <a:ext cx="824865" cy="9429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500" spc="15" dirty="0">
                <a:latin typeface="Lucida Sans Unicode"/>
                <a:cs typeface="Lucida Sans Unicode"/>
              </a:rPr>
              <a:t>COMM.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+</a:t>
            </a:r>
            <a:r>
              <a:rPr sz="500" spc="5" dirty="0">
                <a:latin typeface="Lucida Sans Unicode"/>
                <a:cs typeface="Lucida Sans Unicode"/>
              </a:rPr>
              <a:t> RESIDENCE</a:t>
            </a:r>
            <a:r>
              <a:rPr sz="500" spc="10" dirty="0">
                <a:latin typeface="Lucida Sans Unicode"/>
                <a:cs typeface="Lucida Sans Unicode"/>
              </a:rPr>
              <a:t>S </a:t>
            </a:r>
            <a:r>
              <a:rPr sz="500" spc="20" dirty="0">
                <a:latin typeface="Lucida Sans Unicode"/>
                <a:cs typeface="Lucida Sans Unicode"/>
              </a:rPr>
              <a:t>@</a:t>
            </a:r>
            <a:endParaRPr sz="500">
              <a:latin typeface="Lucida Sans Unicode"/>
              <a:cs typeface="Lucida Sans Unicode"/>
            </a:endParaRPr>
          </a:p>
          <a:p>
            <a:pPr marL="14604" marR="81280" indent="-2540">
              <a:lnSpc>
                <a:spcPts val="640"/>
              </a:lnSpc>
              <a:spcBef>
                <a:spcPts val="30"/>
              </a:spcBef>
            </a:pPr>
            <a:r>
              <a:rPr sz="500" spc="10" dirty="0">
                <a:latin typeface="Lucida Sans Unicode"/>
                <a:cs typeface="Lucida Sans Unicode"/>
              </a:rPr>
              <a:t>27</a:t>
            </a:r>
            <a:r>
              <a:rPr sz="500" spc="15" dirty="0">
                <a:latin typeface="Lucida Sans Unicode"/>
                <a:cs typeface="Lucida Sans Unicode"/>
              </a:rPr>
              <a:t>0</a:t>
            </a:r>
            <a:r>
              <a:rPr sz="500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 DORCHESTER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ST.</a:t>
            </a:r>
            <a:r>
              <a:rPr sz="500" spc="15" dirty="0">
                <a:latin typeface="Lucida Sans Unicode"/>
                <a:cs typeface="Lucida Sans Unicode"/>
              </a:rPr>
              <a:t> SOUTH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BOSTO</a:t>
            </a:r>
            <a:r>
              <a:rPr sz="500" spc="15" dirty="0">
                <a:latin typeface="Lucida Sans Unicode"/>
                <a:cs typeface="Lucida Sans Unicode"/>
              </a:rPr>
              <a:t>N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MA</a:t>
            </a:r>
            <a:endParaRPr sz="500">
              <a:latin typeface="Lucida Sans Unicode"/>
              <a:cs typeface="Lucida Sans Unicode"/>
            </a:endParaRPr>
          </a:p>
          <a:p>
            <a:pPr marR="276860" algn="ctr">
              <a:lnSpc>
                <a:spcPct val="100000"/>
              </a:lnSpc>
              <a:spcBef>
                <a:spcPts val="40"/>
              </a:spcBef>
            </a:pPr>
            <a:r>
              <a:rPr sz="300" spc="-10" dirty="0">
                <a:latin typeface="Lucida Sans Unicode"/>
                <a:cs typeface="Lucida Sans Unicode"/>
              </a:rPr>
              <a:t>14-275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300">
              <a:latin typeface="Times New Roman"/>
              <a:cs typeface="Times New Roman"/>
            </a:endParaRPr>
          </a:p>
          <a:p>
            <a:pPr marL="351790">
              <a:lnSpc>
                <a:spcPct val="100000"/>
              </a:lnSpc>
              <a:tabLst>
                <a:tab pos="648970" algn="l"/>
              </a:tabLst>
            </a:pPr>
            <a:r>
              <a:rPr sz="450" spc="-15" baseline="9259" dirty="0">
                <a:latin typeface="Lucida Sans Unicode"/>
                <a:cs typeface="Lucida Sans Unicode"/>
              </a:rPr>
              <a:t>AMP	</a:t>
            </a:r>
            <a:r>
              <a:rPr sz="300" spc="-10" dirty="0">
                <a:latin typeface="Lucida Sans Unicode"/>
                <a:cs typeface="Lucida Sans Unicode"/>
              </a:rPr>
              <a:t>AMP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3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215"/>
              </a:spcBef>
            </a:pPr>
            <a:r>
              <a:rPr sz="400" spc="20" dirty="0">
                <a:latin typeface="Lucida Sans Unicode"/>
                <a:cs typeface="Lucida Sans Unicode"/>
              </a:rPr>
              <a:t>GROUND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FLOO</a:t>
            </a:r>
            <a:r>
              <a:rPr sz="400" spc="20" dirty="0">
                <a:latin typeface="Lucida Sans Unicode"/>
                <a:cs typeface="Lucida Sans Unicode"/>
              </a:rPr>
              <a:t>R</a:t>
            </a:r>
            <a:r>
              <a:rPr sz="400" spc="10" dirty="0">
                <a:latin typeface="Lucida Sans Unicode"/>
                <a:cs typeface="Lucida Sans Unicode"/>
              </a:rPr>
              <a:t> LEVE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"B"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300">
              <a:latin typeface="Times New Roman"/>
              <a:cs typeface="Times New Roman"/>
            </a:endParaRPr>
          </a:p>
          <a:p>
            <a:pPr marL="81915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3/ 32" </a:t>
            </a:r>
            <a:r>
              <a:rPr sz="200" spc="10" dirty="0">
                <a:latin typeface="Lucida Sans Unicode"/>
                <a:cs typeface="Lucida Sans Unicode"/>
              </a:rPr>
              <a:t>=</a:t>
            </a:r>
            <a:r>
              <a:rPr sz="200" spc="5" dirty="0">
                <a:latin typeface="Lucida Sans Unicode"/>
                <a:cs typeface="Lucida Sans Unicode"/>
              </a:rPr>
              <a:t> 1'-0"</a:t>
            </a:r>
            <a:endParaRPr sz="2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200">
              <a:latin typeface="Times New Roman"/>
              <a:cs typeface="Times New Roman"/>
            </a:endParaRPr>
          </a:p>
          <a:p>
            <a:pPr marL="121285">
              <a:lnSpc>
                <a:spcPct val="100000"/>
              </a:lnSpc>
            </a:pPr>
            <a:r>
              <a:rPr sz="1300" dirty="0">
                <a:latin typeface="Lucida Sans Unicode"/>
                <a:cs typeface="Lucida Sans Unicode"/>
              </a:rPr>
              <a:t>A1.1</a:t>
            </a:r>
            <a:endParaRPr sz="1300">
              <a:latin typeface="Lucida Sans Unicode"/>
              <a:cs typeface="Lucida Sans Unicode"/>
            </a:endParaRPr>
          </a:p>
        </p:txBody>
      </p:sp>
      <p:sp>
        <p:nvSpPr>
          <p:cNvPr id="6182" name="object 6182"/>
          <p:cNvSpPr txBox="1"/>
          <p:nvPr/>
        </p:nvSpPr>
        <p:spPr>
          <a:xfrm>
            <a:off x="12530742" y="1614402"/>
            <a:ext cx="852169" cy="339725"/>
          </a:xfrm>
          <a:prstGeom prst="rect">
            <a:avLst/>
          </a:prstGeom>
          <a:ln w="3200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indent="635">
              <a:lnSpc>
                <a:spcPct val="114300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 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 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 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 Architects shall not be held liable for claims, losses, damages,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6183" name="object 6183"/>
          <p:cNvSpPr txBox="1"/>
          <p:nvPr/>
        </p:nvSpPr>
        <p:spPr>
          <a:xfrm>
            <a:off x="12517373" y="1975927"/>
            <a:ext cx="22161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84" name="object 6184"/>
          <p:cNvSpPr txBox="1"/>
          <p:nvPr/>
        </p:nvSpPr>
        <p:spPr>
          <a:xfrm>
            <a:off x="12520426" y="2094637"/>
            <a:ext cx="820419" cy="356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255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 PO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</a:t>
            </a:r>
            <a:r>
              <a:rPr sz="400" spc="20" dirty="0">
                <a:latin typeface="Lucida Sans Unicode"/>
                <a:cs typeface="Lucida Sans Unicode"/>
              </a:rPr>
              <a:t>X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326</a:t>
            </a:r>
            <a:endParaRPr sz="400">
              <a:latin typeface="Lucida Sans Unicode"/>
              <a:cs typeface="Lucida Sans Unicode"/>
            </a:endParaRPr>
          </a:p>
          <a:p>
            <a:pPr marL="15240" marR="107950" indent="-1270">
              <a:lnSpc>
                <a:spcPts val="550"/>
              </a:lnSpc>
              <a:spcBef>
                <a:spcPts val="20"/>
              </a:spcBef>
            </a:pPr>
            <a:r>
              <a:rPr sz="400" spc="15" dirty="0">
                <a:latin typeface="Lucida Sans Unicode"/>
                <a:cs typeface="Lucida Sans Unicode"/>
              </a:rPr>
              <a:t>South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02127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4604">
              <a:lnSpc>
                <a:spcPct val="100000"/>
              </a:lnSpc>
              <a:spcBef>
                <a:spcPts val="3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36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85" name="object 6185"/>
          <p:cNvSpPr txBox="1"/>
          <p:nvPr/>
        </p:nvSpPr>
        <p:spPr>
          <a:xfrm>
            <a:off x="12516190" y="1459254"/>
            <a:ext cx="73469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P+A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Project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5" dirty="0">
                <a:latin typeface="Lucida Sans Unicode"/>
                <a:cs typeface="Lucida Sans Unicode"/>
              </a:rPr>
              <a:t> 27</a:t>
            </a:r>
            <a:r>
              <a:rPr sz="300" spc="-10" dirty="0">
                <a:latin typeface="Lucida Sans Unicode"/>
                <a:cs typeface="Lucida Sans Unicode"/>
              </a:rPr>
              <a:t>0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DOT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2579497" y="760602"/>
            <a:ext cx="9871710" cy="7349490"/>
          </a:xfrm>
          <a:custGeom>
            <a:avLst/>
            <a:gdLst/>
            <a:ahLst/>
            <a:cxnLst/>
            <a:rect l="l" t="t" r="r" b="b"/>
            <a:pathLst>
              <a:path w="9871710" h="7349490">
                <a:moveTo>
                  <a:pt x="0" y="7348956"/>
                </a:moveTo>
                <a:lnTo>
                  <a:pt x="9871252" y="7348956"/>
                </a:lnTo>
                <a:lnTo>
                  <a:pt x="9871252" y="0"/>
                </a:lnTo>
                <a:lnTo>
                  <a:pt x="0" y="0"/>
                </a:lnTo>
                <a:lnTo>
                  <a:pt x="0" y="7348956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7" name="object 6187"/>
          <p:cNvSpPr/>
          <p:nvPr/>
        </p:nvSpPr>
        <p:spPr>
          <a:xfrm>
            <a:off x="12529005" y="3184343"/>
            <a:ext cx="683895" cy="0"/>
          </a:xfrm>
          <a:custGeom>
            <a:avLst/>
            <a:gdLst/>
            <a:ahLst/>
            <a:cxnLst/>
            <a:rect l="l" t="t" r="r" b="b"/>
            <a:pathLst>
              <a:path w="683894">
                <a:moveTo>
                  <a:pt x="0" y="0"/>
                </a:moveTo>
                <a:lnTo>
                  <a:pt x="6836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8" name="object 6188"/>
          <p:cNvSpPr txBox="1"/>
          <p:nvPr/>
        </p:nvSpPr>
        <p:spPr>
          <a:xfrm>
            <a:off x="12516305" y="2687654"/>
            <a:ext cx="757555" cy="501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SURVEYOR</a:t>
            </a:r>
            <a:endParaRPr sz="400">
              <a:latin typeface="Lucida Sans Unicode"/>
              <a:cs typeface="Lucida Sans Unicode"/>
            </a:endParaRPr>
          </a:p>
          <a:p>
            <a:pPr marL="23495" marR="5080" indent="-635">
              <a:lnSpc>
                <a:spcPct val="110800"/>
              </a:lnSpc>
              <a:spcBef>
                <a:spcPts val="32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 UNIT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C-4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SHIPWAYS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PLACE</a:t>
            </a:r>
            <a:r>
              <a:rPr sz="400" spc="20" dirty="0">
                <a:latin typeface="Lucida Sans Unicode"/>
                <a:cs typeface="Lucida Sans Unicode"/>
              </a:rPr>
              <a:t> CHARLESTOWN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02129</a:t>
            </a:r>
            <a:endParaRPr sz="400">
              <a:latin typeface="Lucida Sans Unicode"/>
              <a:cs typeface="Lucida Sans Unicode"/>
            </a:endParaRPr>
          </a:p>
          <a:p>
            <a:pPr marL="12700" indent="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89" name="object 6189"/>
          <p:cNvSpPr/>
          <p:nvPr/>
        </p:nvSpPr>
        <p:spPr>
          <a:xfrm>
            <a:off x="12529139" y="3612582"/>
            <a:ext cx="632460" cy="0"/>
          </a:xfrm>
          <a:custGeom>
            <a:avLst/>
            <a:gdLst/>
            <a:ahLst/>
            <a:cxnLst/>
            <a:rect l="l" t="t" r="r" b="b"/>
            <a:pathLst>
              <a:path w="632459">
                <a:moveTo>
                  <a:pt x="0" y="0"/>
                </a:moveTo>
                <a:lnTo>
                  <a:pt x="63201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0" name="object 6190"/>
          <p:cNvSpPr txBox="1"/>
          <p:nvPr/>
        </p:nvSpPr>
        <p:spPr>
          <a:xfrm>
            <a:off x="12541921" y="6111428"/>
            <a:ext cx="812165" cy="580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6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07.25.1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Integrate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TA</a:t>
            </a:r>
            <a:r>
              <a:rPr sz="450" spc="22" baseline="9259" dirty="0">
                <a:latin typeface="Lucida Sans Unicode"/>
                <a:cs typeface="Lucida Sans Unicode"/>
              </a:rPr>
              <a:t>T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input</a:t>
            </a:r>
            <a:endParaRPr sz="450" baseline="9259">
              <a:latin typeface="Lucida Sans Unicode"/>
              <a:cs typeface="Lucida Sans Unicode"/>
            </a:endParaRPr>
          </a:p>
          <a:p>
            <a:pPr marL="13335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5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05.18.1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52" baseline="9259" dirty="0">
                <a:latin typeface="Lucida Sans Unicode"/>
                <a:cs typeface="Lucida Sans Unicode"/>
              </a:rPr>
              <a:t> </a:t>
            </a:r>
            <a:r>
              <a:rPr sz="450" spc="22" baseline="9259" dirty="0">
                <a:latin typeface="Lucida Sans Unicode"/>
                <a:cs typeface="Lucida Sans Unicode"/>
              </a:rPr>
              <a:t>CW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to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TAT</a:t>
            </a:r>
            <a:endParaRPr sz="450" baseline="9259">
              <a:latin typeface="Lucida Sans Unicode"/>
              <a:cs typeface="Lucida Sans Unicode"/>
            </a:endParaRPr>
          </a:p>
          <a:p>
            <a:pPr marL="13335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4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05.10.1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52" baseline="9259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Cottowood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Scheme</a:t>
            </a:r>
            <a:endParaRPr sz="300">
              <a:latin typeface="Lucida Sans Unicode"/>
              <a:cs typeface="Lucida Sans Unicode"/>
            </a:endParaRPr>
          </a:p>
          <a:p>
            <a:pPr marL="13335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3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01.31.1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PNF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Art.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80</a:t>
            </a:r>
            <a:endParaRPr sz="450" baseline="9259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2</a:t>
            </a:r>
            <a:r>
              <a:rPr sz="400" dirty="0">
                <a:latin typeface="Lucida Sans Unicode"/>
                <a:cs typeface="Lucida Sans Unicode"/>
              </a:rPr>
              <a:t> </a:t>
            </a:r>
            <a:r>
              <a:rPr sz="400" spc="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10.13.1</a:t>
            </a:r>
            <a:r>
              <a:rPr sz="450" spc="22" baseline="9259" dirty="0">
                <a:latin typeface="Lucida Sans Unicode"/>
                <a:cs typeface="Lucida Sans Unicode"/>
              </a:rPr>
              <a:t>5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-67" baseline="9259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Parking/reduced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height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dirty="0">
                <a:latin typeface="Lucida Sans Unicode"/>
                <a:cs typeface="Lucida Sans Unicode"/>
              </a:rPr>
              <a:t> </a:t>
            </a:r>
            <a:r>
              <a:rPr sz="400" spc="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12.20.1</a:t>
            </a:r>
            <a:r>
              <a:rPr sz="450" spc="22" baseline="9259" dirty="0">
                <a:latin typeface="Lucida Sans Unicode"/>
                <a:cs typeface="Lucida Sans Unicode"/>
              </a:rPr>
              <a:t>4</a:t>
            </a:r>
            <a:r>
              <a:rPr sz="450" baseline="9259" dirty="0">
                <a:latin typeface="Lucida Sans Unicode"/>
                <a:cs typeface="Lucida Sans Unicode"/>
              </a:rPr>
              <a:t> </a:t>
            </a:r>
            <a:r>
              <a:rPr sz="450" spc="-52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owne</a:t>
            </a:r>
            <a:r>
              <a:rPr sz="450" spc="7" baseline="9259" dirty="0">
                <a:latin typeface="Lucida Sans Unicode"/>
                <a:cs typeface="Lucida Sans Unicode"/>
              </a:rPr>
              <a:t>r </a:t>
            </a:r>
            <a:r>
              <a:rPr sz="450" spc="15" baseline="9259" dirty="0">
                <a:latin typeface="Lucida Sans Unicode"/>
                <a:cs typeface="Lucida Sans Unicode"/>
              </a:rPr>
              <a:t>scoping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session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6191" name="object 6191"/>
          <p:cNvSpPr txBox="1"/>
          <p:nvPr/>
        </p:nvSpPr>
        <p:spPr>
          <a:xfrm>
            <a:off x="12515230" y="3221117"/>
            <a:ext cx="923925" cy="396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3175">
              <a:lnSpc>
                <a:spcPct val="110800"/>
              </a:lnSpc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3335" indent="190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STRUCTURAL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92" name="object 6192"/>
          <p:cNvSpPr txBox="1"/>
          <p:nvPr/>
        </p:nvSpPr>
        <p:spPr>
          <a:xfrm>
            <a:off x="12512325" y="3644939"/>
            <a:ext cx="706755" cy="758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</a:t>
            </a:r>
            <a:r>
              <a:rPr sz="400" spc="15" dirty="0">
                <a:latin typeface="Lucida Sans Unicode"/>
                <a:cs typeface="Lucida Sans Unicode"/>
              </a:rPr>
              <a:t> 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 FEDERA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3970" indent="381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245"/>
              </a:spcBef>
            </a:pPr>
            <a:r>
              <a:rPr sz="400" u="sng" spc="15" dirty="0">
                <a:latin typeface="Lucida Sans Unicode"/>
                <a:cs typeface="Lucida Sans Unicode"/>
              </a:rPr>
              <a:t>MECHANICAL ENGINEER</a:t>
            </a:r>
            <a:endParaRPr sz="400">
              <a:latin typeface="Lucida Sans Unicode"/>
              <a:cs typeface="Lucida Sans Unicode"/>
            </a:endParaRPr>
          </a:p>
          <a:p>
            <a:pPr marL="15875" marR="137795" indent="-635">
              <a:lnSpc>
                <a:spcPct val="110800"/>
              </a:lnSpc>
              <a:spcBef>
                <a:spcPts val="325"/>
              </a:spcBef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2032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1905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93" name="object 6193"/>
          <p:cNvSpPr txBox="1"/>
          <p:nvPr/>
        </p:nvSpPr>
        <p:spPr>
          <a:xfrm>
            <a:off x="12517373" y="2534627"/>
            <a:ext cx="68008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u="sng" spc="15" dirty="0">
                <a:latin typeface="Lucida Sans Unicode"/>
                <a:cs typeface="Lucida Sans Unicode"/>
              </a:rPr>
              <a:t>OWNER'S</a:t>
            </a:r>
            <a:r>
              <a:rPr sz="400" u="sng" spc="5" dirty="0">
                <a:latin typeface="Lucida Sans Unicode"/>
                <a:cs typeface="Lucida Sans Unicode"/>
              </a:rPr>
              <a:t> </a:t>
            </a:r>
            <a:r>
              <a:rPr sz="400" u="sng" spc="20" dirty="0">
                <a:latin typeface="Lucida Sans Unicode"/>
                <a:cs typeface="Lucida Sans Unicode"/>
              </a:rPr>
              <a:t>CONSULTANTS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94" name="object 6194"/>
          <p:cNvSpPr txBox="1"/>
          <p:nvPr/>
        </p:nvSpPr>
        <p:spPr>
          <a:xfrm>
            <a:off x="12578643" y="4975067"/>
            <a:ext cx="27051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10.16.16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6195" name="object 6195"/>
          <p:cNvSpPr txBox="1"/>
          <p:nvPr/>
        </p:nvSpPr>
        <p:spPr>
          <a:xfrm>
            <a:off x="12542744" y="6011545"/>
            <a:ext cx="64579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7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09.20.1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7" baseline="9259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8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Story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Scheme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6196" name="object 6196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7" name="object 6197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8" name="object 6198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6199" name="object 619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6200" name="object 6200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6201" name="object 6201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5863" name="object 5863"/>
          <p:cNvGraphicFramePr>
            <a:graphicFrameLocks noGrp="1"/>
          </p:cNvGraphicFramePr>
          <p:nvPr/>
        </p:nvGraphicFramePr>
        <p:xfrm>
          <a:off x="7083618" y="7077519"/>
          <a:ext cx="4863817" cy="10831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8909"/>
                <a:gridCol w="321063"/>
                <a:gridCol w="360645"/>
                <a:gridCol w="356249"/>
                <a:gridCol w="353586"/>
                <a:gridCol w="347967"/>
                <a:gridCol w="370001"/>
                <a:gridCol w="372962"/>
                <a:gridCol w="581822"/>
                <a:gridCol w="434651"/>
                <a:gridCol w="815962"/>
              </a:tblGrid>
              <a:tr h="146003"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1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5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6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7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8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1466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STUDIO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=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32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</a:tr>
              <a:tr h="250096"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1 </a:t>
                      </a: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6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=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93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</a:tr>
              <a:tr h="196110">
                <a:tc gridSpan="2"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  <a:tabLst>
                          <a:tab pos="689610" algn="r"/>
                        </a:tabLst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2 </a:t>
                      </a: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BR</a:t>
                      </a:r>
                      <a:r>
                        <a:rPr sz="950" dirty="0">
                          <a:latin typeface="Lucida Sans Unicode"/>
                          <a:cs typeface="Lucida Sans Unicode"/>
                        </a:rPr>
                        <a:t> 	1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4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4925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590" algn="ct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3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2700" algn="r">
                        <a:lnSpc>
                          <a:spcPct val="100000"/>
                        </a:lnSpc>
                      </a:pPr>
                      <a:r>
                        <a:rPr sz="950" dirty="0">
                          <a:latin typeface="Lucida Sans Unicode"/>
                          <a:cs typeface="Lucida Sans Unicode"/>
                        </a:rPr>
                        <a:t>=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25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</a:tr>
              <a:tr h="319447">
                <a:tc gridSpan="2"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  <a:tabLst>
                          <a:tab pos="610870" algn="l"/>
                        </a:tabLst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Total</a:t>
                      </a:r>
                      <a:r>
                        <a:rPr sz="950" dirty="0">
                          <a:latin typeface="Lucida Sans Unicode"/>
                          <a:cs typeface="Lucida Sans Unicode"/>
                        </a:rPr>
                        <a:t>s	</a:t>
                      </a:r>
                      <a:r>
                        <a:rPr sz="1425" spc="-7" baseline="2923" dirty="0">
                          <a:latin typeface="Lucida Sans Unicode"/>
                          <a:cs typeface="Lucida Sans Unicode"/>
                        </a:rPr>
                        <a:t>11</a:t>
                      </a:r>
                      <a:endParaRPr sz="1425" baseline="2923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112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21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19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160">
                        <a:lnSpc>
                          <a:spcPct val="100000"/>
                        </a:lnSpc>
                      </a:pPr>
                      <a:r>
                        <a:rPr sz="950" spc="-5" dirty="0">
                          <a:latin typeface="Lucida Sans Unicode"/>
                          <a:cs typeface="Lucida Sans Unicode"/>
                        </a:rPr>
                        <a:t>150</a:t>
                      </a:r>
                      <a:endParaRPr sz="9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51209" y="2699438"/>
            <a:ext cx="3417570" cy="3063240"/>
          </a:xfrm>
          <a:custGeom>
            <a:avLst/>
            <a:gdLst/>
            <a:ahLst/>
            <a:cxnLst/>
            <a:rect l="l" t="t" r="r" b="b"/>
            <a:pathLst>
              <a:path w="3417570" h="3063240">
                <a:moveTo>
                  <a:pt x="0" y="3063049"/>
                </a:moveTo>
                <a:lnTo>
                  <a:pt x="1944281" y="1320215"/>
                </a:lnTo>
                <a:lnTo>
                  <a:pt x="3417189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025800" y="6754276"/>
            <a:ext cx="514946" cy="822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11537" y="6752201"/>
            <a:ext cx="327716" cy="742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307775" y="3182680"/>
            <a:ext cx="1201103" cy="11030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57076" y="795253"/>
            <a:ext cx="3748404" cy="3359785"/>
          </a:xfrm>
          <a:custGeom>
            <a:avLst/>
            <a:gdLst/>
            <a:ahLst/>
            <a:cxnLst/>
            <a:rect l="l" t="t" r="r" b="b"/>
            <a:pathLst>
              <a:path w="3748404" h="3359785">
                <a:moveTo>
                  <a:pt x="0" y="3359632"/>
                </a:moveTo>
                <a:lnTo>
                  <a:pt x="374813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60578" y="795256"/>
            <a:ext cx="1832610" cy="1642745"/>
          </a:xfrm>
          <a:custGeom>
            <a:avLst/>
            <a:gdLst/>
            <a:ahLst/>
            <a:cxnLst/>
            <a:rect l="l" t="t" r="r" b="b"/>
            <a:pathLst>
              <a:path w="1832609" h="1642745">
                <a:moveTo>
                  <a:pt x="0" y="1642376"/>
                </a:moveTo>
                <a:lnTo>
                  <a:pt x="183222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695403" y="1937211"/>
            <a:ext cx="821517" cy="7117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300074" y="2698864"/>
            <a:ext cx="468322" cy="27876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741853" y="2665194"/>
            <a:ext cx="450202" cy="27912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625879" y="2603775"/>
            <a:ext cx="2289810" cy="2540"/>
          </a:xfrm>
          <a:custGeom>
            <a:avLst/>
            <a:gdLst/>
            <a:ahLst/>
            <a:cxnLst/>
            <a:rect l="l" t="t" r="r" b="b"/>
            <a:pathLst>
              <a:path w="2289809" h="2539">
                <a:moveTo>
                  <a:pt x="2289365" y="0"/>
                </a:moveTo>
                <a:lnTo>
                  <a:pt x="0" y="25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60578" y="2429101"/>
            <a:ext cx="1465580" cy="130175"/>
          </a:xfrm>
          <a:custGeom>
            <a:avLst/>
            <a:gdLst/>
            <a:ahLst/>
            <a:cxnLst/>
            <a:rect l="l" t="t" r="r" b="b"/>
            <a:pathLst>
              <a:path w="1465579" h="130175">
                <a:moveTo>
                  <a:pt x="1465173" y="129641"/>
                </a:moveTo>
                <a:lnTo>
                  <a:pt x="1014044" y="0"/>
                </a:lnTo>
                <a:lnTo>
                  <a:pt x="0" y="85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012386" y="2277041"/>
            <a:ext cx="2290955" cy="404076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83238" y="2706499"/>
            <a:ext cx="1584960" cy="311785"/>
          </a:xfrm>
          <a:custGeom>
            <a:avLst/>
            <a:gdLst/>
            <a:ahLst/>
            <a:cxnLst/>
            <a:rect l="l" t="t" r="r" b="b"/>
            <a:pathLst>
              <a:path w="1584959" h="311785">
                <a:moveTo>
                  <a:pt x="1582420" y="0"/>
                </a:moveTo>
                <a:lnTo>
                  <a:pt x="1584820" y="298983"/>
                </a:lnTo>
                <a:lnTo>
                  <a:pt x="2400" y="311365"/>
                </a:lnTo>
                <a:lnTo>
                  <a:pt x="0" y="12395"/>
                </a:lnTo>
              </a:path>
            </a:pathLst>
          </a:custGeom>
          <a:ln w="5067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83372" y="2718756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394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883505" y="2718356"/>
            <a:ext cx="56515" cy="29845"/>
          </a:xfrm>
          <a:custGeom>
            <a:avLst/>
            <a:gdLst/>
            <a:ahLst/>
            <a:cxnLst/>
            <a:rect l="l" t="t" r="r" b="b"/>
            <a:pathLst>
              <a:path w="56515" h="29844">
                <a:moveTo>
                  <a:pt x="0" y="29845"/>
                </a:moveTo>
                <a:lnTo>
                  <a:pt x="560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883638" y="2737680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883772" y="2758724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884039" y="2779776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884171" y="2800826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884304" y="2822017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884438" y="2843068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884704" y="2864119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884838" y="2885169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884971" y="2906214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885104" y="2927266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885371" y="2948316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885504" y="2957379"/>
            <a:ext cx="82550" cy="43815"/>
          </a:xfrm>
          <a:custGeom>
            <a:avLst/>
            <a:gdLst/>
            <a:ahLst/>
            <a:cxnLst/>
            <a:rect l="l" t="t" r="r" b="b"/>
            <a:pathLst>
              <a:path w="82550" h="43814">
                <a:moveTo>
                  <a:pt x="0" y="43700"/>
                </a:moveTo>
                <a:lnTo>
                  <a:pt x="823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893898" y="2957116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934400" y="295670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974770" y="2956450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015275" y="2956044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055643" y="2955777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096146" y="2955518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136518" y="2955112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176887" y="2954845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217389" y="2954585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257759" y="2954178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98264" y="295391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338633" y="2953513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79135" y="2953246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419505" y="2952986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460009" y="295257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500379" y="295231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540748" y="2952054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81251" y="2951647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621622" y="2951387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662125" y="2950982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702494" y="2950715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742997" y="2950455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83368" y="2950048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23871" y="294978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64241" y="2949522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9406104" y="2706631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5" h="15875">
                <a:moveTo>
                  <a:pt x="0" y="15722"/>
                </a:moveTo>
                <a:lnTo>
                  <a:pt x="2943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904611" y="2949116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406237" y="2711832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945114" y="2948856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406370" y="2732883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985483" y="2948449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406504" y="2753934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025986" y="2948183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406770" y="2774985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42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066357" y="2947922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406902" y="2796030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106860" y="2947517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407035" y="2817080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711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47230" y="2947257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407169" y="2838272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187600" y="2946990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407302" y="2859322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228103" y="2946584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756"/>
                </a:moveTo>
                <a:lnTo>
                  <a:pt x="1141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407569" y="2880373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268473" y="2946325"/>
            <a:ext cx="114300" cy="60960"/>
          </a:xfrm>
          <a:custGeom>
            <a:avLst/>
            <a:gdLst/>
            <a:ahLst/>
            <a:cxnLst/>
            <a:rect l="l" t="t" r="r" b="b"/>
            <a:pathLst>
              <a:path w="114300" h="60960">
                <a:moveTo>
                  <a:pt x="0" y="60617"/>
                </a:moveTo>
                <a:lnTo>
                  <a:pt x="1143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407702" y="2901424"/>
            <a:ext cx="59690" cy="31750"/>
          </a:xfrm>
          <a:custGeom>
            <a:avLst/>
            <a:gdLst/>
            <a:ahLst/>
            <a:cxnLst/>
            <a:rect l="l" t="t" r="r" b="b"/>
            <a:pathLst>
              <a:path w="59690" h="31750">
                <a:moveTo>
                  <a:pt x="0" y="31572"/>
                </a:moveTo>
                <a:lnTo>
                  <a:pt x="5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308976" y="2922474"/>
            <a:ext cx="158750" cy="84455"/>
          </a:xfrm>
          <a:custGeom>
            <a:avLst/>
            <a:gdLst/>
            <a:ahLst/>
            <a:cxnLst/>
            <a:rect l="l" t="t" r="r" b="b"/>
            <a:pathLst>
              <a:path w="158750" h="84455">
                <a:moveTo>
                  <a:pt x="0" y="84200"/>
                </a:moveTo>
                <a:lnTo>
                  <a:pt x="15841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349346" y="2943518"/>
            <a:ext cx="118745" cy="63500"/>
          </a:xfrm>
          <a:custGeom>
            <a:avLst/>
            <a:gdLst/>
            <a:ahLst/>
            <a:cxnLst/>
            <a:rect l="l" t="t" r="r" b="b"/>
            <a:pathLst>
              <a:path w="118745" h="63500">
                <a:moveTo>
                  <a:pt x="0" y="62890"/>
                </a:moveTo>
                <a:lnTo>
                  <a:pt x="1181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389850" y="2964569"/>
            <a:ext cx="78105" cy="41910"/>
          </a:xfrm>
          <a:custGeom>
            <a:avLst/>
            <a:gdLst/>
            <a:ahLst/>
            <a:cxnLst/>
            <a:rect l="l" t="t" r="r" b="b"/>
            <a:pathLst>
              <a:path w="78104" h="41910">
                <a:moveTo>
                  <a:pt x="0" y="41440"/>
                </a:moveTo>
                <a:lnTo>
                  <a:pt x="77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430219" y="2985753"/>
            <a:ext cx="38100" cy="20320"/>
          </a:xfrm>
          <a:custGeom>
            <a:avLst/>
            <a:gdLst/>
            <a:ahLst/>
            <a:cxnLst/>
            <a:rect l="l" t="t" r="r" b="b"/>
            <a:pathLst>
              <a:path w="38100" h="20319">
                <a:moveTo>
                  <a:pt x="0" y="19989"/>
                </a:moveTo>
                <a:lnTo>
                  <a:pt x="377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335098" y="3930722"/>
            <a:ext cx="5558384" cy="27149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860934" y="646929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922" y="0"/>
                </a:lnTo>
              </a:path>
            </a:pathLst>
          </a:custGeom>
          <a:ln w="87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57076" y="795256"/>
            <a:ext cx="1279525" cy="1146810"/>
          </a:xfrm>
          <a:custGeom>
            <a:avLst/>
            <a:gdLst/>
            <a:ahLst/>
            <a:cxnLst/>
            <a:rect l="l" t="t" r="r" b="b"/>
            <a:pathLst>
              <a:path w="1279525" h="1146810">
                <a:moveTo>
                  <a:pt x="0" y="1146479"/>
                </a:moveTo>
                <a:lnTo>
                  <a:pt x="127904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 rot="19080000">
            <a:off x="5304374" y="5871108"/>
            <a:ext cx="92284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3" name="object 83"/>
          <p:cNvSpPr txBox="1"/>
          <p:nvPr/>
        </p:nvSpPr>
        <p:spPr>
          <a:xfrm rot="8280000">
            <a:off x="5664768" y="5049951"/>
            <a:ext cx="93243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711446" y="424322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126"/>
                </a:moveTo>
                <a:lnTo>
                  <a:pt x="1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519453" y="3288466"/>
            <a:ext cx="83185" cy="92710"/>
          </a:xfrm>
          <a:custGeom>
            <a:avLst/>
            <a:gdLst/>
            <a:ahLst/>
            <a:cxnLst/>
            <a:rect l="l" t="t" r="r" b="b"/>
            <a:pathLst>
              <a:path w="83184" h="92710">
                <a:moveTo>
                  <a:pt x="82740" y="9259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180085" y="3109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 rot="2820000">
            <a:off x="4827444" y="5374672"/>
            <a:ext cx="239409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8" name="object 88"/>
          <p:cNvSpPr txBox="1"/>
          <p:nvPr/>
        </p:nvSpPr>
        <p:spPr>
          <a:xfrm rot="8160000">
            <a:off x="5112581" y="5373980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9" name="object 89"/>
          <p:cNvSpPr txBox="1"/>
          <p:nvPr/>
        </p:nvSpPr>
        <p:spPr>
          <a:xfrm rot="8160000">
            <a:off x="4946149" y="5192983"/>
            <a:ext cx="4016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0" name="object 90"/>
          <p:cNvSpPr txBox="1"/>
          <p:nvPr/>
        </p:nvSpPr>
        <p:spPr>
          <a:xfrm rot="8280000">
            <a:off x="4886439" y="5286418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135208" y="379848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0" y="393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7379251" y="6845737"/>
            <a:ext cx="1444625" cy="111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SECOND,</a:t>
            </a:r>
            <a:r>
              <a:rPr sz="650" spc="-5" dirty="0">
                <a:latin typeface="Lucida Sans Unicode"/>
                <a:cs typeface="Lucida Sans Unicode"/>
              </a:rPr>
              <a:t> THIR</a:t>
            </a:r>
            <a:r>
              <a:rPr sz="650" dirty="0">
                <a:latin typeface="Lucida Sans Unicode"/>
                <a:cs typeface="Lucida Sans Unicode"/>
              </a:rPr>
              <a:t>D &amp;</a:t>
            </a:r>
            <a:r>
              <a:rPr sz="650" spc="-5" dirty="0">
                <a:latin typeface="Lucida Sans Unicode"/>
                <a:cs typeface="Lucida Sans Unicode"/>
              </a:rPr>
              <a:t> FOURT</a:t>
            </a:r>
            <a:r>
              <a:rPr sz="650" dirty="0">
                <a:latin typeface="Lucida Sans Unicode"/>
                <a:cs typeface="Lucida Sans Unicode"/>
              </a:rPr>
              <a:t>H</a:t>
            </a:r>
            <a:r>
              <a:rPr sz="650" spc="-5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FLOORS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522096" y="6200161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160572" y="2421639"/>
            <a:ext cx="1465580" cy="130175"/>
          </a:xfrm>
          <a:custGeom>
            <a:avLst/>
            <a:gdLst/>
            <a:ahLst/>
            <a:cxnLst/>
            <a:rect l="l" t="t" r="r" b="b"/>
            <a:pathLst>
              <a:path w="1465579" h="130175">
                <a:moveTo>
                  <a:pt x="1465313" y="129641"/>
                </a:moveTo>
                <a:lnTo>
                  <a:pt x="1014183" y="0"/>
                </a:lnTo>
                <a:lnTo>
                  <a:pt x="0" y="85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044319" y="2464146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044319" y="2525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8044319" y="25506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8044319" y="2625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44319" y="26502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044319" y="2725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044319" y="27499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044319" y="2824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044319" y="284959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044319" y="2924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044319" y="29492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044319" y="30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044319" y="30489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044319" y="3123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044319" y="31485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044319" y="3223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044319" y="32482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044319" y="3322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044319" y="33478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044319" y="3422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044319" y="3447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044319" y="35222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044319" y="3547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044319" y="362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044319" y="36468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044319" y="3721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044319" y="37465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044319" y="382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044319" y="38461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044319" y="3920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044319" y="39458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044319" y="4020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044319" y="40455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044319" y="4120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044319" y="41451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044319" y="4219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044319" y="42448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044319" y="4319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044319" y="43444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044319" y="4419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8044319" y="44441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8044319" y="4518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044319" y="45437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044319" y="46185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044319" y="46434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044319" y="471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044319" y="47431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044319" y="4817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044319" y="48427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044319" y="4917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044319" y="494243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8044319" y="50171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044319" y="50420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044319" y="5116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044319" y="51417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044319" y="52164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044319" y="52414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044319" y="5316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044319" y="53410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044319" y="5415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044319" y="54407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044319" y="5515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044319" y="55403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044319" y="5615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044319" y="56400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044319" y="5714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044319" y="573970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044319" y="5814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044319" y="58393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044319" y="5914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044319" y="613834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044319" y="6213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044319" y="62379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044319" y="63127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044319" y="63376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044319" y="6412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044319" y="6437317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836528" y="2464146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836528" y="2525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8836528" y="25506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836528" y="2625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8836528" y="26502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836528" y="2725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836528" y="27499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836528" y="2824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836528" y="284959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836528" y="2924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8836528" y="29492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836528" y="30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836528" y="30489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8836528" y="3123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8836528" y="31485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836528" y="3223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836528" y="32482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8836528" y="3322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8836528" y="33478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836528" y="3422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836528" y="3447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836528" y="35222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8836528" y="3547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8836528" y="362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836528" y="36468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836528" y="3721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836528" y="37465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836528" y="382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8836528" y="38461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836528" y="3920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8836528" y="39458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836528" y="4020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8836528" y="40455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8836528" y="4120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8836528" y="41451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8836528" y="4219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8836528" y="42448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8836528" y="4319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8836528" y="43444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8836528" y="4419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8834930" y="4243753"/>
            <a:ext cx="0" cy="250825"/>
          </a:xfrm>
          <a:custGeom>
            <a:avLst/>
            <a:gdLst/>
            <a:ahLst/>
            <a:cxnLst/>
            <a:rect l="l" t="t" r="r" b="b"/>
            <a:pathLst>
              <a:path h="250825">
                <a:moveTo>
                  <a:pt x="0" y="0"/>
                </a:moveTo>
                <a:lnTo>
                  <a:pt x="0" y="250219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8836528" y="4518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8836528" y="45437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836528" y="46185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8836528" y="46434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836528" y="471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8836528" y="47431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8836528" y="4817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8836528" y="48427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8836528" y="4917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8836528" y="494243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8836528" y="50171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8830564" y="5042091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2064"/>
                </a:lnTo>
              </a:path>
            </a:pathLst>
          </a:custGeom>
          <a:ln w="141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8836528" y="5116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8836528" y="51417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836528" y="52164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8836528" y="52414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8836528" y="5316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8836528" y="53410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8836528" y="5415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8836528" y="54407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836528" y="5515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8836528" y="55403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8836528" y="5615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8836528" y="56400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8836528" y="5714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836528" y="573970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8836528" y="5814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8836528" y="58393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836528" y="5914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836528" y="613834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836528" y="6213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8836528" y="62379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836528" y="63127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8836528" y="63376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8836528" y="6412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8836528" y="6437317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9628870" y="2464146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9628870" y="2525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9628870" y="25506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9628870" y="2625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9628870" y="265027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9628870" y="2725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9628870" y="274993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9628870" y="2824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9628870" y="284959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9628870" y="2924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9628870" y="29492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9628870" y="30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9628870" y="30489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628870" y="3123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9628870" y="31485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9628870" y="3223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9628870" y="32482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9628870" y="3322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9628870" y="33478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9628870" y="3422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9628870" y="3447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9628870" y="35222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9628870" y="3547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9628870" y="362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9628870" y="36468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9628870" y="3721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9628870" y="37465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9628870" y="382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9628870" y="38461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9628870" y="3920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9628870" y="4020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9628871" y="3945841"/>
            <a:ext cx="0" cy="149860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9628870" y="4120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9628870" y="41451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628870" y="4219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628870" y="42448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628870" y="4319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628870" y="43444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9628870" y="4419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9628870" y="44441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9628870" y="4518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9628870" y="45437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9628870" y="46185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9628870" y="46434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9628870" y="471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9628870" y="47431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9628870" y="4817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9628870" y="48427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9628870" y="4917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9628870" y="494243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9628870" y="50171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9628870" y="50420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9628870" y="5116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9628870" y="51417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628870" y="52164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628870" y="52414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628870" y="5316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628870" y="53410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9628870" y="5415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628870" y="54407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9628870" y="5515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628870" y="55403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9628870" y="5615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9628870" y="56400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9628870" y="5714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9628870" y="573970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9628870" y="5814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9628870" y="58393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9628870" y="5914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9628870" y="593902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9628870" y="6013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9628870" y="603868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628870" y="6113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9630439" y="613834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825"/>
                </a:lnTo>
              </a:path>
            </a:pathLst>
          </a:custGeom>
          <a:ln w="53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628870" y="6213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628870" y="623799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628870" y="63127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628870" y="63376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628870" y="6412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628870" y="6437317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421215" y="25506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421215" y="26253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421215" y="284959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421215" y="2924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421215" y="294925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421215" y="30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421215" y="304891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421215" y="3123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421215" y="31485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421215" y="3223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421215" y="32482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421215" y="3322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421215" y="334788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421215" y="3422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421215" y="34475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421215" y="35222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421215" y="35472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0421215" y="362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0421215" y="36468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421215" y="3721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421215" y="37465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0421215" y="382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421215" y="38461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0421215" y="39209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421215" y="39458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421215" y="40205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421215" y="40455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421215" y="41202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421215" y="41451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0421215" y="4219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421215" y="42448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421215" y="4319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0421215" y="43444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421215" y="44192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421215" y="44441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421215" y="4518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421215" y="45437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421215" y="46185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421215" y="46434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421215" y="4718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421215" y="474311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0421215" y="48178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0421215" y="48427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0421215" y="49175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0421215" y="494243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0421215" y="50171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421215" y="504209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421215" y="5116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421215" y="51417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421215" y="52164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421215" y="524140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421215" y="5316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421215" y="53410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421215" y="5415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421215" y="544072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421215" y="5515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421215" y="55403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421215" y="5615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0421215" y="56400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0421215" y="5714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0421215" y="573970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0421215" y="58144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0421215" y="58393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0421215" y="5914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0421215" y="63376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0421215" y="6412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0421215" y="6437317"/>
            <a:ext cx="0" cy="36830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0"/>
                </a:moveTo>
                <a:lnTo>
                  <a:pt x="0" y="366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0775077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0750168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67541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65050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057575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055084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0476100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0451192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376442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0351532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276782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0251872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0177123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015221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07746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005255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997780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995289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9878146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9853238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9778488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753578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9678828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965391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957916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9554261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9479511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9454601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9379851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9354942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9280192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9255283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9180534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9155624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9080874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905596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898121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895630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881557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885664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8781897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8756987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8682238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57328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8582580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855766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8482920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8458010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8383261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8358351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8283601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8258692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8183943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8159033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8084284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8059373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984624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95971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884966" y="450939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273" y="0"/>
                </a:lnTo>
              </a:path>
            </a:pathLst>
          </a:custGeom>
          <a:ln w="85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86005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785306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76039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685647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66073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58598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56107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48632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461420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596084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57117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49642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47151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19744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17253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097789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072879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699153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674243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59949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57458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499835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474925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400176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375266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00517" y="450622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275608" y="45062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180347" y="4506224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703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0736174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0711264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636515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611605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0536856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0511945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437196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0412287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033753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31262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23787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021296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013821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011330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0038560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0013650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993876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991385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983910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981419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973944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971453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963978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9614881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9540132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9515222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9440472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9415562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9340812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9315905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241155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216245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141495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9116585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9041836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9016927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94217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91726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884251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81760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874285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717950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643201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8618291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8543541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8518631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8443882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418973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344224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319313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8244564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8219654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8144905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8119996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8045246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8020336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945587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920677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84592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821017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74626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72135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646610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621700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546950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522040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460796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43588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361138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336228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261479" y="504928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236569" y="5049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180349" y="5049286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3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0736174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711264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0636515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0611605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0536856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0511945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0437196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0412287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033753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031262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023787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021296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138219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011330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0038560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0013650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993876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991385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983910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981419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739449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71453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9639789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9614881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540132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515222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9440472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9415562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9340812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315905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9241155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9216245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141495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9116585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9041836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9016927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94217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891726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84251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81760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144905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8119996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8045246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8020336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945587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920677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84592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821017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746269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72135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646610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621700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460796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43588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361138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336228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261479" y="5587418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236569" y="55874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180349" y="558741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3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979324" y="2462547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979324" y="252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979324" y="254968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979324" y="2624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979324" y="26493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979324" y="2724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979324" y="274900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979324" y="2823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979324" y="28486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979324" y="2923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979324" y="29483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979324" y="3023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979324" y="304797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979324" y="3122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979324" y="314763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979324" y="32223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979324" y="324729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979324" y="33220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979324" y="334695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979324" y="34217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979324" y="344674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979324" y="3521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979324" y="35464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979324" y="3621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979324" y="364606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979324" y="3720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979324" y="374572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979324" y="3820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979324" y="38453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979324" y="3920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79324" y="39450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979324" y="40197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5979324" y="63368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5979324" y="6411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979324" y="6436518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186982" y="2460948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186982" y="25239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186982" y="25488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186982" y="26236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186982" y="26485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186982" y="2723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186982" y="274820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9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186982" y="28230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186982" y="284799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186982" y="29227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5186982" y="294765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186982" y="3022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186982" y="304731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186982" y="31220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186982" y="31469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186982" y="32217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186982" y="32466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186982" y="3321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186982" y="334628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186982" y="3421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186982" y="34459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86982" y="35206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186982" y="35456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186982" y="3620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186982" y="364526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186982" y="37200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186982" y="374492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186982" y="38196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186982" y="384458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186982" y="3919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186982" y="63360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186982" y="64108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186982" y="6435718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4394640" y="2459349"/>
            <a:ext cx="0" cy="39370"/>
          </a:xfrm>
          <a:custGeom>
            <a:avLst/>
            <a:gdLst/>
            <a:ahLst/>
            <a:cxnLst/>
            <a:rect l="l" t="t" r="r" b="b"/>
            <a:pathLst>
              <a:path h="39369">
                <a:moveTo>
                  <a:pt x="0" y="0"/>
                </a:moveTo>
                <a:lnTo>
                  <a:pt x="0" y="39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394640" y="2523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394640" y="254821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394640" y="26229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394640" y="26478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394640" y="2722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394640" y="27475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4394640" y="28222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394640" y="28471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394640" y="2921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394640" y="29468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394640" y="3021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4394640" y="30465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4394640" y="3121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394640" y="314617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394640" y="3220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394640" y="324583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394640" y="33205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394640" y="334548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4394640" y="34202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394640" y="34451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4394640" y="35198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4394640" y="354480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394640" y="36195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4394640" y="364446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4394640" y="37192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394640" y="374412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394640" y="38188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394640" y="38437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4394640" y="3918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4394640" y="39434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4394640" y="40181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4394640" y="404310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4394640" y="41178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4394640" y="414276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4394640" y="4217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4394640" y="42424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394640" y="4317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394640" y="43420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394640" y="4416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394640" y="613594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394640" y="6210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394640" y="623560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394640" y="63103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394640" y="633526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394640" y="64100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394640" y="6434920"/>
            <a:ext cx="0" cy="39370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90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0796796" y="324662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0771885" y="3246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0697136" y="324662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0672226" y="3246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0597477" y="324662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0572568" y="3246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0079729" y="325502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72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005481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998006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995516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988041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985550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978075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975584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968109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965618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958143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955652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948177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945686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938211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35720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928245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25754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918279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915788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908313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905823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898348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895857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88382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885891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878416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875925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868450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865959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858484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8559934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848518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846027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838552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836061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8285867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826095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818620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816129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808654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806163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98689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96198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88723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86232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78757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76266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68791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66300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336180" y="3250391"/>
            <a:ext cx="302260" cy="0"/>
          </a:xfrm>
          <a:custGeom>
            <a:avLst/>
            <a:gdLst/>
            <a:ahLst/>
            <a:cxnLst/>
            <a:rect l="l" t="t" r="r" b="b"/>
            <a:pathLst>
              <a:path w="302259">
                <a:moveTo>
                  <a:pt x="0" y="0"/>
                </a:moveTo>
                <a:lnTo>
                  <a:pt x="301908" y="0"/>
                </a:lnTo>
              </a:path>
            </a:pathLst>
          </a:custGeom>
          <a:ln w="11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56334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48859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46368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38893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36402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26436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18949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9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6457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08982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06491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99016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96525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89050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86559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79084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676593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69118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66627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59153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656662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649187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646696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39221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636730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29255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6267644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19289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6167984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09323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606832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99357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96866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893917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86900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79425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76934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69459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66969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59494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57003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49528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47037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39562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37071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295963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27105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19630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171394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09664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07173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499698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497207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4897327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487241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4797667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772757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69800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67309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59834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57344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498690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473780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39903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37412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29937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27446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4199713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174803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4100054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075145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000395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397548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390073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3875826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801076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77616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701418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676508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60175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576849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502099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47719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402441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377531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302782" y="325502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277872" y="3255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180339" y="325502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726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908736" y="2458417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908736" y="2521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908736" y="25464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908736" y="26212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908736" y="264614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908736" y="2720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908736" y="274580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908736" y="2820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908736" y="284546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908736" y="29202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908736" y="294512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908736" y="30198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908736" y="304478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908736" y="3119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908736" y="314443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908736" y="32191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908736" y="32440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908736" y="33188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908736" y="334375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908736" y="34185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908736" y="344341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908736" y="35181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908736" y="354307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908736" y="36178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908736" y="364273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908736" y="37174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908736" y="374239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908736" y="38171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908736" y="384205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908736" y="3916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908736" y="394171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908736" y="40164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908736" y="404136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908736" y="41161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908736" y="414102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908736" y="4215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908736" y="424068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908736" y="43154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908736" y="43403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908736" y="4415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336285" y="619463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79">
                <a:moveTo>
                  <a:pt x="0" y="0"/>
                </a:moveTo>
                <a:lnTo>
                  <a:pt x="652451" y="0"/>
                </a:lnTo>
              </a:path>
            </a:pathLst>
          </a:custGeom>
          <a:ln w="33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913991" y="6194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814332" y="6194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9714672" y="6194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9614881" y="61945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515222" y="61946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415562" y="61948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315905" y="61949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9241155" y="619509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9216245" y="61950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9141495" y="619523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9116585" y="61953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9041836" y="619536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016927" y="61954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8942178" y="619549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8917268" y="61956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8842518" y="6195631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8817609" y="61957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8742859" y="619576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8717950" y="6195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8643201" y="6195898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8618291" y="6196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8543541" y="6196031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8518631" y="6196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8443882" y="619616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8418973" y="61962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8344224" y="6196298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319313" y="61964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8244564" y="6196431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219654" y="6196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144905" y="619656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8119996" y="6196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045246" y="619683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8020336" y="6196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7945587" y="619696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7920677" y="61969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7845928" y="619709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7821017" y="6197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7746269" y="619723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7721359" y="61973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4557180" y="620176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4532270" y="62018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457520" y="6201893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4432611" y="62020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4357861" y="6202027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4332952" y="62021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4258203" y="620216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4233293" y="6202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4158543" y="6202293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4133634" y="62024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4058884" y="620242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033975" y="62025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261485" y="6203625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961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236569" y="62037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180349" y="620375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313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9938768" y="60371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9913858" y="6037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9839109" y="603728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9814199" y="6037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9739449" y="603741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9714539" y="60374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9639790" y="603754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9614881" y="6037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540132" y="603767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9515222" y="6037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9440472" y="603781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9415562" y="6037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9340813" y="603794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9315905" y="6038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9241155" y="603814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9216245" y="6038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41495" y="603828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116585" y="6038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041836" y="60384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016927" y="6038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942178" y="6038549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8917268" y="6038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4557180" y="604487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532270" y="60449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258203" y="604527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233293" y="60453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4158543" y="604540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4133634" y="60454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4058884" y="604554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4033975" y="6045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261479" y="604667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0" y="0"/>
                </a:moveTo>
                <a:lnTo>
                  <a:pt x="49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236569" y="6046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180349" y="604680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001673" y="4417579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 txBox="1"/>
          <p:nvPr/>
        </p:nvSpPr>
        <p:spPr>
          <a:xfrm>
            <a:off x="3050061" y="4455012"/>
            <a:ext cx="819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3001673" y="4960641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 txBox="1"/>
          <p:nvPr/>
        </p:nvSpPr>
        <p:spPr>
          <a:xfrm>
            <a:off x="3050081" y="4998074"/>
            <a:ext cx="10350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3001673" y="5498772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 txBox="1"/>
          <p:nvPr/>
        </p:nvSpPr>
        <p:spPr>
          <a:xfrm>
            <a:off x="3054475" y="5534340"/>
            <a:ext cx="9715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3001673" y="5958164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001673" y="6107652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 txBox="1"/>
          <p:nvPr/>
        </p:nvSpPr>
        <p:spPr>
          <a:xfrm>
            <a:off x="3050066" y="5995596"/>
            <a:ext cx="106045" cy="278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5080" indent="-8890">
              <a:lnSpc>
                <a:spcPct val="122600"/>
              </a:lnSpc>
            </a:pPr>
            <a:r>
              <a:rPr sz="800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3001673" y="3793510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 txBox="1"/>
          <p:nvPr/>
        </p:nvSpPr>
        <p:spPr>
          <a:xfrm>
            <a:off x="3050061" y="3830944"/>
            <a:ext cx="8128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3001673" y="3157984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 txBox="1"/>
          <p:nvPr/>
        </p:nvSpPr>
        <p:spPr>
          <a:xfrm>
            <a:off x="3054475" y="3193552"/>
            <a:ext cx="10033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9952490" y="27315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9927580" y="27315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9852831" y="27315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9827922" y="27314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9753172" y="273141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9728263" y="27314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9653513" y="2731287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9628603" y="2731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9553854" y="273128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9528946" y="27312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9454196" y="27311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9429286" y="27311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9354536" y="27311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9329626" y="2731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9254877" y="273101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9229969" y="2731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9155219" y="2730887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9130309" y="27308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9055559" y="273088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9030650" y="27308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8955900" y="27307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8930992" y="2730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8856242" y="273062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8831332" y="2730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8756582" y="273061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8731673" y="2730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8656923" y="2730487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8632014" y="2730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8557265" y="273048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8532355" y="2730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8457605" y="27303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8432696" y="2730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8357946" y="273022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8333037" y="2730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8258288" y="273021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8233378" y="2730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8158628" y="273008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8133719" y="27300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8058969" y="2730080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8034059" y="2729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7959311" y="2729947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7934400" y="27299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7859517" y="272982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7834608" y="27298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7759858" y="2729814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7734948" y="27298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7660200" y="272968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7635290" y="2729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7560540" y="2729555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7535631" y="2729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7460881" y="272954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7435971" y="2729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7361223" y="2729421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7336313" y="2729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7261563" y="27294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7236654" y="2729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7161904" y="272928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7136994" y="2729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7062244" y="2729155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7037336" y="2729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962587" y="272914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6937677" y="2729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6862927" y="27290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6838017" y="2729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6763267" y="27290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6738360" y="2728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6663610" y="272888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6638700" y="2728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6563950" y="272875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5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6539040" y="2728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6464291" y="2728748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6439382" y="2728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6364632" y="27286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339723" y="2728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6264973" y="2728615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6240063" y="27284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6165313" y="272848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6140405" y="27284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6065655" y="272835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6040746" y="27283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965996" y="272834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941086" y="27283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866336" y="272821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5841428" y="2728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5766679" y="2728089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5741768" y="2728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5667019" y="272808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5642109" y="2728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5567359" y="2727956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5542451" y="2727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5467701" y="272794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5442792" y="27278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5368042" y="2727816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5343132" y="27278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268383" y="2727689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243472" y="2727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168724" y="272768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143815" y="2727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069065" y="272754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044155" y="2727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4969405" y="2727549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944496" y="2727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869747" y="272741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844837" y="27274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770088" y="272729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745178" y="2727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670428" y="27272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645519" y="27272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570769" y="272715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545860" y="2727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471111" y="2727024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446201" y="27270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371451" y="272701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4346542" y="27270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4271792" y="2726890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4246883" y="27268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4172134" y="27268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4147224" y="27267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4072474" y="2726751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4047564" y="27267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3972815" y="2726623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3947906" y="2726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3873156" y="272661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3848247" y="2726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3773497" y="27264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3748587" y="27264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673838" y="27264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3648929" y="2726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574179" y="2726350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3549270" y="2726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3474520" y="2726223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49834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449610" y="2726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3374861" y="2726217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3349952" y="2726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3275203" y="272608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3250293" y="27260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3180344" y="2726084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>
                <a:moveTo>
                  <a:pt x="450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3001673" y="2637439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69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 txBox="1"/>
          <p:nvPr/>
        </p:nvSpPr>
        <p:spPr>
          <a:xfrm>
            <a:off x="3050081" y="2674872"/>
            <a:ext cx="1016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3448278" y="6436380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286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3448278" y="6411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3448278" y="633672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3448278" y="63118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3448278" y="563910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3448278" y="5614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3448278" y="553944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3448278" y="5514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3448278" y="543978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3448278" y="54148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3448278" y="534013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3448278" y="53152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3448278" y="52404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3448278" y="52155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3448278" y="51408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3448278" y="5115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3448278" y="504115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3448278" y="5016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3448278" y="49414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3448278" y="49165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3448278" y="48418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3448278" y="48169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3448278" y="474217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3448278" y="4717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3448278" y="464251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3448278" y="4617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3448278" y="454285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3448278" y="45179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3448278" y="44431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3448278" y="44182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3448278" y="434354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3448278" y="43186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3448278" y="424388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3448278" y="42189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3448278" y="414422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3448278" y="41193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3448278" y="404456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3448278" y="4019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3448278" y="394490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3448278" y="39199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3448278" y="384524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3448278" y="38203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3448278" y="37455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448278" y="37206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3448278" y="364592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3448278" y="36210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3448278" y="354626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3448278" y="35213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3448278" y="344660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3448278" y="34217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3448278" y="334695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3448278" y="33220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3448278" y="324729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3448278" y="32223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3448278" y="314763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3448278" y="3122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3448278" y="304797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3448278" y="3023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3448278" y="294831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3448278" y="2923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3448278" y="284865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3448278" y="2823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3448278" y="27489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3448278" y="27240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3448278" y="26493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3448278" y="26244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3448278" y="254967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3448278" y="252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3448278" y="2450017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3448278" y="24251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3448278" y="2371554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286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0922974" y="633685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0922974" y="64116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0922974" y="6436518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5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7139393" y="6448247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0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7139393" y="64233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7139393" y="385710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7139393" y="3832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7139393" y="3757443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7139393" y="3732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7139393" y="365778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7139393" y="3632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7143492" y="3558125"/>
            <a:ext cx="0" cy="55880"/>
          </a:xfrm>
          <a:custGeom>
            <a:avLst/>
            <a:gdLst/>
            <a:ahLst/>
            <a:cxnLst/>
            <a:rect l="l" t="t" r="r" b="b"/>
            <a:pathLst>
              <a:path h="55879">
                <a:moveTo>
                  <a:pt x="0" y="0"/>
                </a:moveTo>
                <a:lnTo>
                  <a:pt x="0" y="55299"/>
                </a:lnTo>
              </a:path>
            </a:pathLst>
          </a:custGeom>
          <a:ln w="104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7139393" y="3533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7139393" y="345846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7139393" y="34335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7139393" y="335880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7139393" y="3333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7139393" y="325914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7139393" y="3234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7139393" y="3159489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7139393" y="3134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7139393" y="3059830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7139393" y="30349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7139393" y="2960171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7139393" y="2935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7139393" y="286051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7139393" y="28356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7139393" y="2760852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7139393" y="27359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7139393" y="2661194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7139393" y="2636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7139393" y="2561535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7139393" y="25366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7139393" y="2464542"/>
            <a:ext cx="0" cy="47625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367933" y="6468317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 txBox="1"/>
          <p:nvPr/>
        </p:nvSpPr>
        <p:spPr>
          <a:xfrm>
            <a:off x="3405541" y="6496157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61" name="object 1261"/>
          <p:cNvSpPr txBox="1"/>
          <p:nvPr/>
        </p:nvSpPr>
        <p:spPr>
          <a:xfrm>
            <a:off x="3862072" y="6495224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4303902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 txBox="1"/>
          <p:nvPr/>
        </p:nvSpPr>
        <p:spPr>
          <a:xfrm>
            <a:off x="4346173" y="649335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5092515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 txBox="1"/>
          <p:nvPr/>
        </p:nvSpPr>
        <p:spPr>
          <a:xfrm>
            <a:off x="5139788" y="6495224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5888587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 txBox="1"/>
          <p:nvPr/>
        </p:nvSpPr>
        <p:spPr>
          <a:xfrm>
            <a:off x="5928727" y="649335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6680797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 txBox="1"/>
          <p:nvPr/>
        </p:nvSpPr>
        <p:spPr>
          <a:xfrm>
            <a:off x="6726605" y="6493360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7953582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 txBox="1"/>
          <p:nvPr/>
        </p:nvSpPr>
        <p:spPr>
          <a:xfrm>
            <a:off x="7997318" y="649335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745790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8790726" y="649335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9538133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0832235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0330476" y="6474979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7051587" y="646738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 txBox="1"/>
          <p:nvPr/>
        </p:nvSpPr>
        <p:spPr>
          <a:xfrm>
            <a:off x="7093059" y="6495223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9539737" y="6495490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10344031" y="6497338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10842477" y="6497317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3367933" y="2278640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 txBox="1"/>
          <p:nvPr/>
        </p:nvSpPr>
        <p:spPr>
          <a:xfrm>
            <a:off x="3405541" y="2306480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3817997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 txBox="1"/>
          <p:nvPr/>
        </p:nvSpPr>
        <p:spPr>
          <a:xfrm>
            <a:off x="3862134" y="2305413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4303902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 txBox="1"/>
          <p:nvPr/>
        </p:nvSpPr>
        <p:spPr>
          <a:xfrm>
            <a:off x="4346114" y="230354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5092515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 txBox="1"/>
          <p:nvPr/>
        </p:nvSpPr>
        <p:spPr>
          <a:xfrm>
            <a:off x="5139848" y="2305413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5888587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 txBox="1"/>
          <p:nvPr/>
        </p:nvSpPr>
        <p:spPr>
          <a:xfrm>
            <a:off x="5928667" y="2303549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6680797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 txBox="1"/>
          <p:nvPr/>
        </p:nvSpPr>
        <p:spPr>
          <a:xfrm>
            <a:off x="6726665" y="2303548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7953582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 txBox="1"/>
          <p:nvPr/>
        </p:nvSpPr>
        <p:spPr>
          <a:xfrm>
            <a:off x="7997318" y="2303548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745790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 txBox="1"/>
          <p:nvPr/>
        </p:nvSpPr>
        <p:spPr>
          <a:xfrm>
            <a:off x="8790726" y="2303548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9538133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7051587" y="2277575"/>
            <a:ext cx="179070" cy="177800"/>
          </a:xfrm>
          <a:custGeom>
            <a:avLst/>
            <a:gdLst/>
            <a:ahLst/>
            <a:cxnLst/>
            <a:rect l="l" t="t" r="r" b="b"/>
            <a:pathLst>
              <a:path w="179070" h="177800">
                <a:moveTo>
                  <a:pt x="178672" y="88578"/>
                </a:moveTo>
                <a:lnTo>
                  <a:pt x="168643" y="47314"/>
                </a:lnTo>
                <a:lnTo>
                  <a:pt x="141887" y="16121"/>
                </a:lnTo>
                <a:lnTo>
                  <a:pt x="103399" y="0"/>
                </a:lnTo>
                <a:lnTo>
                  <a:pt x="86375" y="702"/>
                </a:lnTo>
                <a:lnTo>
                  <a:pt x="43303" y="13877"/>
                </a:lnTo>
                <a:lnTo>
                  <a:pt x="13828" y="40536"/>
                </a:lnTo>
                <a:lnTo>
                  <a:pt x="0" y="76666"/>
                </a:lnTo>
                <a:lnTo>
                  <a:pt x="822" y="93300"/>
                </a:lnTo>
                <a:lnTo>
                  <a:pt x="14589" y="135612"/>
                </a:lnTo>
                <a:lnTo>
                  <a:pt x="42073" y="164602"/>
                </a:lnTo>
                <a:lnTo>
                  <a:pt x="79118" y="177782"/>
                </a:lnTo>
                <a:lnTo>
                  <a:pt x="95421" y="176869"/>
                </a:lnTo>
                <a:lnTo>
                  <a:pt x="137092" y="162626"/>
                </a:lnTo>
                <a:lnTo>
                  <a:pt x="165677" y="134462"/>
                </a:lnTo>
                <a:lnTo>
                  <a:pt x="178311" y="966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 txBox="1"/>
          <p:nvPr/>
        </p:nvSpPr>
        <p:spPr>
          <a:xfrm>
            <a:off x="7093059" y="2305413"/>
            <a:ext cx="914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1" name="object 1301"/>
          <p:cNvSpPr txBox="1"/>
          <p:nvPr/>
        </p:nvSpPr>
        <p:spPr>
          <a:xfrm>
            <a:off x="9539737" y="2305680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2" name="object 1302"/>
          <p:cNvSpPr txBox="1"/>
          <p:nvPr/>
        </p:nvSpPr>
        <p:spPr>
          <a:xfrm>
            <a:off x="10344102" y="2307546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3" name="object 1303"/>
          <p:cNvSpPr txBox="1"/>
          <p:nvPr/>
        </p:nvSpPr>
        <p:spPr>
          <a:xfrm>
            <a:off x="10842546" y="2307515"/>
            <a:ext cx="15684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4" name="object 1304"/>
          <p:cNvSpPr txBox="1"/>
          <p:nvPr/>
        </p:nvSpPr>
        <p:spPr>
          <a:xfrm>
            <a:off x="11492435" y="4455012"/>
            <a:ext cx="819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11499116" y="4998074"/>
            <a:ext cx="10350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6" name="object 1306"/>
          <p:cNvSpPr txBox="1"/>
          <p:nvPr/>
        </p:nvSpPr>
        <p:spPr>
          <a:xfrm>
            <a:off x="11482992" y="5533008"/>
            <a:ext cx="9715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7" name="object 1307"/>
          <p:cNvSpPr txBox="1"/>
          <p:nvPr/>
        </p:nvSpPr>
        <p:spPr>
          <a:xfrm>
            <a:off x="11499102" y="5995596"/>
            <a:ext cx="106045" cy="278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955" marR="5080" indent="-8890">
              <a:lnSpc>
                <a:spcPct val="122600"/>
              </a:lnSpc>
            </a:pPr>
            <a:r>
              <a:rPr sz="800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8" name="object 1308"/>
          <p:cNvSpPr txBox="1"/>
          <p:nvPr/>
        </p:nvSpPr>
        <p:spPr>
          <a:xfrm>
            <a:off x="11499097" y="3830944"/>
            <a:ext cx="8128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09" name="object 1309"/>
          <p:cNvSpPr txBox="1"/>
          <p:nvPr/>
        </p:nvSpPr>
        <p:spPr>
          <a:xfrm>
            <a:off x="11503511" y="3193552"/>
            <a:ext cx="10033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11499116" y="2674872"/>
            <a:ext cx="1016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4133634" y="6204158"/>
            <a:ext cx="1993264" cy="0"/>
          </a:xfrm>
          <a:custGeom>
            <a:avLst/>
            <a:gdLst/>
            <a:ahLst/>
            <a:cxnLst/>
            <a:rect l="l" t="t" r="r" b="b"/>
            <a:pathLst>
              <a:path w="1993264">
                <a:moveTo>
                  <a:pt x="0" y="0"/>
                </a:moveTo>
                <a:lnTo>
                  <a:pt x="199278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834390" y="6211619"/>
            <a:ext cx="2292350" cy="0"/>
          </a:xfrm>
          <a:custGeom>
            <a:avLst/>
            <a:gdLst/>
            <a:ahLst/>
            <a:cxnLst/>
            <a:rect l="l" t="t" r="r" b="b"/>
            <a:pathLst>
              <a:path w="2292350">
                <a:moveTo>
                  <a:pt x="0" y="0"/>
                </a:moveTo>
                <a:lnTo>
                  <a:pt x="22920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829461" y="6196696"/>
            <a:ext cx="2294255" cy="0"/>
          </a:xfrm>
          <a:custGeom>
            <a:avLst/>
            <a:gdLst/>
            <a:ahLst/>
            <a:cxnLst/>
            <a:rect l="l" t="t" r="r" b="b"/>
            <a:pathLst>
              <a:path w="2294254">
                <a:moveTo>
                  <a:pt x="0" y="0"/>
                </a:moveTo>
                <a:lnTo>
                  <a:pt x="229402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901004" y="3401978"/>
            <a:ext cx="3577206" cy="280378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629397" y="544819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66" y="1193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1627474" y="6777021"/>
            <a:ext cx="120014" cy="118110"/>
          </a:xfrm>
          <a:custGeom>
            <a:avLst/>
            <a:gdLst/>
            <a:ahLst/>
            <a:cxnLst/>
            <a:rect l="l" t="t" r="r" b="b"/>
            <a:pathLst>
              <a:path w="120015" h="118109">
                <a:moveTo>
                  <a:pt x="119417" y="58998"/>
                </a:moveTo>
                <a:lnTo>
                  <a:pt x="104979" y="20048"/>
                </a:lnTo>
                <a:lnTo>
                  <a:pt x="69190" y="0"/>
                </a:lnTo>
                <a:lnTo>
                  <a:pt x="52504" y="1203"/>
                </a:lnTo>
                <a:lnTo>
                  <a:pt x="15011" y="20334"/>
                </a:lnTo>
                <a:lnTo>
                  <a:pt x="0" y="55699"/>
                </a:lnTo>
                <a:lnTo>
                  <a:pt x="1614" y="70946"/>
                </a:lnTo>
                <a:lnTo>
                  <a:pt x="23230" y="106125"/>
                </a:lnTo>
                <a:lnTo>
                  <a:pt x="47766" y="117561"/>
                </a:lnTo>
                <a:lnTo>
                  <a:pt x="64936" y="116569"/>
                </a:lnTo>
                <a:lnTo>
                  <a:pt x="103274" y="98459"/>
                </a:lnTo>
                <a:lnTo>
                  <a:pt x="119176" y="643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1687204" y="6600400"/>
            <a:ext cx="0" cy="236220"/>
          </a:xfrm>
          <a:custGeom>
            <a:avLst/>
            <a:gdLst/>
            <a:ahLst/>
            <a:cxnLst/>
            <a:rect l="l" t="t" r="r" b="b"/>
            <a:pathLst>
              <a:path h="236220">
                <a:moveTo>
                  <a:pt x="0" y="2356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1627515" y="6593334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0" y="59689"/>
                </a:moveTo>
                <a:lnTo>
                  <a:pt x="59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1630978" y="66003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0" y="56222"/>
                </a:moveTo>
                <a:lnTo>
                  <a:pt x="56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1687208" y="6593334"/>
            <a:ext cx="60325" cy="59690"/>
          </a:xfrm>
          <a:custGeom>
            <a:avLst/>
            <a:gdLst/>
            <a:ahLst/>
            <a:cxnLst/>
            <a:rect l="l" t="t" r="r" b="b"/>
            <a:pathLst>
              <a:path w="60325" h="59690">
                <a:moveTo>
                  <a:pt x="59817" y="596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687199" y="6600397"/>
            <a:ext cx="56515" cy="56515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56362" y="562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1627515" y="6653024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0"/>
                </a:moveTo>
                <a:lnTo>
                  <a:pt x="3467" y="35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1743561" y="665302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3594"/>
                </a:moveTo>
                <a:lnTo>
                  <a:pt x="34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1687204" y="6761741"/>
            <a:ext cx="74930" cy="74930"/>
          </a:xfrm>
          <a:custGeom>
            <a:avLst/>
            <a:gdLst/>
            <a:ahLst/>
            <a:cxnLst/>
            <a:rect l="l" t="t" r="r" b="b"/>
            <a:pathLst>
              <a:path w="74929" h="74929">
                <a:moveTo>
                  <a:pt x="0" y="74345"/>
                </a:moveTo>
                <a:lnTo>
                  <a:pt x="74472" y="0"/>
                </a:lnTo>
                <a:lnTo>
                  <a:pt x="445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1761680" y="6761743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 txBox="1"/>
          <p:nvPr/>
        </p:nvSpPr>
        <p:spPr>
          <a:xfrm>
            <a:off x="11630003" y="6910706"/>
            <a:ext cx="129539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PLAN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10587755" y="6918158"/>
            <a:ext cx="956944" cy="29845"/>
          </a:xfrm>
          <a:custGeom>
            <a:avLst/>
            <a:gdLst/>
            <a:ahLst/>
            <a:cxnLst/>
            <a:rect l="l" t="t" r="r" b="b"/>
            <a:pathLst>
              <a:path w="956945" h="29845">
                <a:moveTo>
                  <a:pt x="956754" y="29845"/>
                </a:moveTo>
                <a:lnTo>
                  <a:pt x="956754" y="0"/>
                </a:lnTo>
                <a:lnTo>
                  <a:pt x="478447" y="0"/>
                </a:lnTo>
                <a:lnTo>
                  <a:pt x="478447" y="29845"/>
                </a:lnTo>
                <a:lnTo>
                  <a:pt x="239293" y="29845"/>
                </a:lnTo>
                <a:lnTo>
                  <a:pt x="239293" y="0"/>
                </a:lnTo>
                <a:lnTo>
                  <a:pt x="119646" y="0"/>
                </a:lnTo>
                <a:lnTo>
                  <a:pt x="119646" y="29845"/>
                </a:lnTo>
                <a:lnTo>
                  <a:pt x="89801" y="29845"/>
                </a:lnTo>
                <a:lnTo>
                  <a:pt x="89801" y="0"/>
                </a:lnTo>
                <a:lnTo>
                  <a:pt x="59817" y="0"/>
                </a:lnTo>
                <a:lnTo>
                  <a:pt x="59817" y="29845"/>
                </a:lnTo>
                <a:lnTo>
                  <a:pt x="29984" y="29845"/>
                </a:lnTo>
                <a:lnTo>
                  <a:pt x="29984" y="0"/>
                </a:lnTo>
                <a:lnTo>
                  <a:pt x="0" y="0"/>
                </a:lnTo>
                <a:lnTo>
                  <a:pt x="0" y="298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 txBox="1"/>
          <p:nvPr/>
        </p:nvSpPr>
        <p:spPr>
          <a:xfrm>
            <a:off x="11523788" y="6959844"/>
            <a:ext cx="27749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5" spc="7" baseline="55555" dirty="0">
                <a:latin typeface="Lucida Sans Unicode"/>
                <a:cs typeface="Lucida Sans Unicode"/>
              </a:rPr>
              <a:t>32'            </a:t>
            </a:r>
            <a:r>
              <a:rPr sz="225" spc="-37" baseline="5555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NORTH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29" name="object 1329"/>
          <p:cNvSpPr txBox="1"/>
          <p:nvPr/>
        </p:nvSpPr>
        <p:spPr>
          <a:xfrm rot="2640000">
            <a:off x="11752553" y="6728311"/>
            <a:ext cx="59368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10571726" y="6959451"/>
            <a:ext cx="278765" cy="78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 marR="5080" indent="-4445">
              <a:lnSpc>
                <a:spcPct val="137000"/>
              </a:lnSpc>
            </a:pPr>
            <a:r>
              <a:rPr sz="150" spc="5" dirty="0">
                <a:latin typeface="Lucida Sans Unicode"/>
                <a:cs typeface="Lucida Sans Unicode"/>
              </a:rPr>
              <a:t>0'                </a:t>
            </a:r>
            <a:r>
              <a:rPr sz="150" spc="-25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4'</a:t>
            </a:r>
            <a:r>
              <a:rPr sz="150" dirty="0">
                <a:latin typeface="Lucida Sans Unicode"/>
                <a:cs typeface="Lucida Sans Unicode"/>
              </a:rPr>
              <a:t>                </a:t>
            </a:r>
            <a:r>
              <a:rPr sz="150" spc="-15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8' GRAPHIC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SCALE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IN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FEET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331" name="object 1331"/>
          <p:cNvSpPr txBox="1"/>
          <p:nvPr/>
        </p:nvSpPr>
        <p:spPr>
          <a:xfrm>
            <a:off x="11044685" y="6959844"/>
            <a:ext cx="565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16'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332" name="object 1332"/>
          <p:cNvSpPr txBox="1"/>
          <p:nvPr/>
        </p:nvSpPr>
        <p:spPr>
          <a:xfrm>
            <a:off x="11193398" y="7097633"/>
            <a:ext cx="969644" cy="168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INFORMATION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TAKE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FROM</a:t>
            </a:r>
            <a:endParaRPr sz="300">
              <a:latin typeface="Lucida Sans Unicode"/>
              <a:cs typeface="Lucida Sans Unicode"/>
            </a:endParaRPr>
          </a:p>
          <a:p>
            <a:pPr marL="12700" marR="5080" indent="1270">
              <a:lnSpc>
                <a:spcPts val="400"/>
              </a:lnSpc>
              <a:spcBef>
                <a:spcPts val="15"/>
              </a:spcBef>
            </a:pPr>
            <a:r>
              <a:rPr sz="300" spc="10" dirty="0">
                <a:latin typeface="Lucida Sans Unicode"/>
                <a:cs typeface="Lucida Sans Unicode"/>
              </a:rPr>
              <a:t>"SITE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PLAN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LAND</a:t>
            </a:r>
            <a:r>
              <a:rPr sz="300" spc="5" dirty="0">
                <a:latin typeface="Lucida Sans Unicode"/>
                <a:cs typeface="Lucida Sans Unicode"/>
              </a:rPr>
              <a:t>" B</a:t>
            </a:r>
            <a:r>
              <a:rPr sz="300" spc="15" dirty="0">
                <a:latin typeface="Lucida Sans Unicode"/>
                <a:cs typeface="Lucida Sans Unicode"/>
              </a:rPr>
              <a:t>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BOSTO</a:t>
            </a:r>
            <a:r>
              <a:rPr sz="300" spc="15" dirty="0">
                <a:latin typeface="Lucida Sans Unicode"/>
                <a:cs typeface="Lucida Sans Unicode"/>
              </a:rPr>
              <a:t>N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SURVEY</a:t>
            </a:r>
            <a:r>
              <a:rPr sz="300" spc="5" dirty="0">
                <a:latin typeface="Lucida Sans Unicode"/>
                <a:cs typeface="Lucida Sans Unicode"/>
              </a:rPr>
              <a:t> , </a:t>
            </a:r>
            <a:r>
              <a:rPr sz="300" spc="10" dirty="0">
                <a:latin typeface="Lucida Sans Unicode"/>
                <a:cs typeface="Lucida Sans Unicode"/>
              </a:rPr>
              <a:t>INC DATED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FEBRUARY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14</a:t>
            </a:r>
            <a:r>
              <a:rPr sz="300" spc="5" dirty="0">
                <a:latin typeface="Lucida Sans Unicode"/>
                <a:cs typeface="Lucida Sans Unicode"/>
              </a:rPr>
              <a:t>, </a:t>
            </a:r>
            <a:r>
              <a:rPr sz="300" spc="10" dirty="0">
                <a:latin typeface="Lucida Sans Unicode"/>
                <a:cs typeface="Lucida Sans Unicode"/>
              </a:rPr>
              <a:t>2013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33" name="object 1333"/>
          <p:cNvSpPr txBox="1"/>
          <p:nvPr/>
        </p:nvSpPr>
        <p:spPr>
          <a:xfrm rot="19080000">
            <a:off x="4810213" y="5182364"/>
            <a:ext cx="126320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34" name="object 1334"/>
          <p:cNvSpPr txBox="1"/>
          <p:nvPr/>
        </p:nvSpPr>
        <p:spPr>
          <a:xfrm rot="19080000">
            <a:off x="4843313" y="5220630"/>
            <a:ext cx="126320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NO. </a:t>
            </a:r>
            <a:r>
              <a:rPr sz="300" spc="15" dirty="0">
                <a:latin typeface="Lucida Sans Unicode"/>
                <a:cs typeface="Lucida Sans Unicode"/>
              </a:rPr>
              <a:t>2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6907429" y="2095619"/>
            <a:ext cx="297180" cy="302260"/>
          </a:xfrm>
          <a:custGeom>
            <a:avLst/>
            <a:gdLst/>
            <a:ahLst/>
            <a:cxnLst/>
            <a:rect l="l" t="t" r="r" b="b"/>
            <a:pathLst>
              <a:path w="297179" h="302260">
                <a:moveTo>
                  <a:pt x="296583" y="30177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 txBox="1"/>
          <p:nvPr/>
        </p:nvSpPr>
        <p:spPr>
          <a:xfrm>
            <a:off x="3953144" y="5812859"/>
            <a:ext cx="188595" cy="158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01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2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97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5328626" y="4489705"/>
            <a:ext cx="18859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209" marR="5080" indent="-17145">
              <a:lnSpc>
                <a:spcPct val="1095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05</a:t>
            </a:r>
            <a:r>
              <a:rPr sz="300" spc="5" dirty="0">
                <a:latin typeface="Lucida Sans Unicode"/>
                <a:cs typeface="Lucida Sans Unicode"/>
              </a:rPr>
              <a:t> 1BR</a:t>
            </a:r>
            <a:endParaRPr sz="3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67</a:t>
            </a:r>
            <a:r>
              <a:rPr sz="250" spc="-5" dirty="0">
                <a:latin typeface="Lucida Sans Unicode"/>
                <a:cs typeface="Lucida Sans Unicode"/>
              </a:rPr>
              <a:t>5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5417120" y="5892267"/>
            <a:ext cx="18859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02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2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3335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85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339" name="object 1339"/>
          <p:cNvSpPr txBox="1"/>
          <p:nvPr/>
        </p:nvSpPr>
        <p:spPr>
          <a:xfrm rot="8220000">
            <a:off x="5802890" y="5563643"/>
            <a:ext cx="5119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W/D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340" name="object 1340"/>
          <p:cNvSpPr txBox="1"/>
          <p:nvPr/>
        </p:nvSpPr>
        <p:spPr>
          <a:xfrm rot="19140000">
            <a:off x="5879217" y="5528204"/>
            <a:ext cx="64869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closet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11373174" y="3877492"/>
            <a:ext cx="70485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3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134825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127350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1248597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117384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1148937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107418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104927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097453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0949620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087473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084982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077507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075016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067541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065050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057575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055084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047610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045119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037644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035153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027678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025187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017712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015221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007746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005255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997780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995289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987814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985323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9778488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975357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9678828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965391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957916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9554261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947951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9454601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937985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935494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928019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925528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918053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9155624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908087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905596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98121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895630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888155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85664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878189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8756987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8682238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865732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858258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855766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848292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8458010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838326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8358351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28360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825869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8183943" y="3880760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3912" y="0"/>
                </a:lnTo>
              </a:path>
            </a:pathLst>
          </a:custGeom>
          <a:ln w="87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815903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808428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805937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98462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95971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88496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86005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7780647" y="3880659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94" y="0"/>
                </a:lnTo>
              </a:path>
            </a:pathLst>
          </a:custGeom>
          <a:ln w="85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76039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768564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766073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758598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756107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48632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7461420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738667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736176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728701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726210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718735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716244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708769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706278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569246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5667557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5592808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556789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5493148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5468240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5393490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5368580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529383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5268921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5194171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516926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509451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506960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499485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4969944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489506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9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487015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479540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477049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469574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467083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4596084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457117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449642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47151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439676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37185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29710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27219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419744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417253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409778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4072879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3998129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973221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389847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387356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3798812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3773902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3699153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3674243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359949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357458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3499835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3474925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3400176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3375266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3300517" y="3877492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83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3275608" y="38774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3180347" y="3877492"/>
            <a:ext cx="70485" cy="0"/>
          </a:xfrm>
          <a:custGeom>
            <a:avLst/>
            <a:gdLst/>
            <a:ahLst/>
            <a:cxnLst/>
            <a:rect l="l" t="t" r="r" b="b"/>
            <a:pathLst>
              <a:path w="70485">
                <a:moveTo>
                  <a:pt x="7034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 txBox="1"/>
          <p:nvPr/>
        </p:nvSpPr>
        <p:spPr>
          <a:xfrm rot="13800000">
            <a:off x="5135145" y="5155494"/>
            <a:ext cx="92284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1" name="object 1481"/>
          <p:cNvSpPr txBox="1"/>
          <p:nvPr/>
        </p:nvSpPr>
        <p:spPr>
          <a:xfrm>
            <a:off x="4948397" y="4818267"/>
            <a:ext cx="18859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03</a:t>
            </a:r>
            <a:endParaRPr sz="300">
              <a:latin typeface="Lucida Sans Unicode"/>
              <a:cs typeface="Lucida Sans Unicode"/>
            </a:endParaRPr>
          </a:p>
          <a:p>
            <a:pPr marL="29209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58</a:t>
            </a:r>
            <a:r>
              <a:rPr sz="250" spc="-5" dirty="0">
                <a:latin typeface="Lucida Sans Unicode"/>
                <a:cs typeface="Lucida Sans Unicode"/>
              </a:rPr>
              <a:t>5</a:t>
            </a:r>
            <a:r>
              <a:rPr sz="250" dirty="0">
                <a:latin typeface="Lucida Sans Unicode"/>
                <a:cs typeface="Lucida Sans Unicode"/>
              </a:rPr>
              <a:t> </a:t>
            </a:r>
            <a:r>
              <a:rPr sz="250" spc="-5" dirty="0">
                <a:latin typeface="Lucida Sans Unicode"/>
                <a:cs typeface="Lucida Sans Unicode"/>
              </a:rPr>
              <a:t>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482" name="object 1482"/>
          <p:cNvSpPr txBox="1"/>
          <p:nvPr/>
        </p:nvSpPr>
        <p:spPr>
          <a:xfrm rot="8220000">
            <a:off x="6545342" y="4262285"/>
            <a:ext cx="92457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3" name="object 1483"/>
          <p:cNvSpPr txBox="1"/>
          <p:nvPr/>
        </p:nvSpPr>
        <p:spPr>
          <a:xfrm rot="8220000">
            <a:off x="5906593" y="5320126"/>
            <a:ext cx="92457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4" name="object 1484"/>
          <p:cNvSpPr txBox="1"/>
          <p:nvPr/>
        </p:nvSpPr>
        <p:spPr>
          <a:xfrm rot="8280000">
            <a:off x="6422811" y="5149754"/>
            <a:ext cx="121921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W/D     W/D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5" name="object 1485"/>
          <p:cNvSpPr txBox="1"/>
          <p:nvPr/>
        </p:nvSpPr>
        <p:spPr>
          <a:xfrm rot="8280000">
            <a:off x="6787134" y="4532873"/>
            <a:ext cx="93243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6" name="object 1486"/>
          <p:cNvSpPr txBox="1"/>
          <p:nvPr/>
        </p:nvSpPr>
        <p:spPr>
          <a:xfrm rot="13740000">
            <a:off x="6678190" y="4963542"/>
            <a:ext cx="64037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MECH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87" name="object 1487"/>
          <p:cNvSpPr txBox="1"/>
          <p:nvPr/>
        </p:nvSpPr>
        <p:spPr>
          <a:xfrm>
            <a:off x="6047581" y="3870840"/>
            <a:ext cx="19113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05">
              <a:lnSpc>
                <a:spcPct val="1096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07</a:t>
            </a:r>
            <a:r>
              <a:rPr sz="300" spc="5" dirty="0">
                <a:latin typeface="Lucida Sans Unicode"/>
                <a:cs typeface="Lucida Sans Unicode"/>
              </a:rPr>
              <a:t> 1BR</a:t>
            </a:r>
            <a:endParaRPr sz="3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67</a:t>
            </a:r>
            <a:r>
              <a:rPr sz="250" spc="-5" dirty="0">
                <a:latin typeface="Lucida Sans Unicode"/>
                <a:cs typeface="Lucida Sans Unicode"/>
              </a:rPr>
              <a:t>5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488" name="object 1488"/>
          <p:cNvSpPr txBox="1"/>
          <p:nvPr/>
        </p:nvSpPr>
        <p:spPr>
          <a:xfrm>
            <a:off x="6391596" y="3549880"/>
            <a:ext cx="19113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09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25"/>
              </a:spcBef>
            </a:pPr>
            <a:r>
              <a:rPr sz="250" spc="-5" dirty="0">
                <a:latin typeface="Lucida Sans Unicode"/>
                <a:cs typeface="Lucida Sans Unicode"/>
              </a:rPr>
              <a:t>650SF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489" name="object 1489"/>
          <p:cNvSpPr txBox="1"/>
          <p:nvPr/>
        </p:nvSpPr>
        <p:spPr>
          <a:xfrm>
            <a:off x="6132722" y="5259406"/>
            <a:ext cx="19113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04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67</a:t>
            </a:r>
            <a:r>
              <a:rPr sz="250" spc="-5" dirty="0">
                <a:latin typeface="Lucida Sans Unicode"/>
                <a:cs typeface="Lucida Sans Unicode"/>
              </a:rPr>
              <a:t>5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490" name="object 1490"/>
          <p:cNvSpPr txBox="1"/>
          <p:nvPr/>
        </p:nvSpPr>
        <p:spPr>
          <a:xfrm>
            <a:off x="6727080" y="4734462"/>
            <a:ext cx="191135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06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67</a:t>
            </a:r>
            <a:r>
              <a:rPr sz="250" spc="-5" dirty="0">
                <a:latin typeface="Lucida Sans Unicode"/>
                <a:cs typeface="Lucida Sans Unicode"/>
              </a:rPr>
              <a:t>5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11408878" y="60350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1309219" y="6035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1209559" y="60353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1109900" y="60354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010241" y="60356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0910582" y="60357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0810923" y="60358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0711264" y="60360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0611605" y="6036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0511945" y="6036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10412287" y="60364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10312628" y="6036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10212968" y="60368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10113176" y="6036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10013516" y="6037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9913858" y="6037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9814199" y="6037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9714539" y="60374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9614881" y="6037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9515222" y="6037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9415562" y="6037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9315905" y="6038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9216245" y="6038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9116585" y="60382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9016927" y="6038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8917268" y="6038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8817609" y="6038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8119996" y="6039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8020336" y="60398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7920677" y="6040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821017" y="60401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721359" y="60402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621700" y="6040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7522040" y="6040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422382" y="6040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3834657" y="6045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3734865" y="60460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3635206" y="6046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3535546" y="6046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3435888" y="6046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3336228" y="60466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3236569" y="6046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0933398" y="4583766"/>
            <a:ext cx="91051" cy="27380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0902657" y="322671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2" y="0"/>
                </a:lnTo>
              </a:path>
            </a:pathLst>
          </a:custGeom>
          <a:ln w="78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0903793" y="322930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10903920" y="32281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10903926" y="322171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0902923" y="321731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85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0904053" y="32205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0904060" y="321412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0903056" y="320918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0904187" y="3211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10904193" y="320652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0903190" y="320159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0904320" y="32042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10904320" y="319893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27"/>
                </a:moveTo>
                <a:lnTo>
                  <a:pt x="127" y="12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0903323" y="319399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0904453" y="3195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10903456" y="318640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10904587" y="31880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0903590" y="317881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10904720" y="3179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10904853" y="3177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10903723" y="317121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10904853" y="31717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10904987" y="31696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0903856" y="31636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0904987" y="3163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0904987" y="31620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27"/>
                </a:moveTo>
                <a:lnTo>
                  <a:pt x="0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0903990" y="31560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93" y="0"/>
                </a:lnTo>
              </a:path>
            </a:pathLst>
          </a:custGeom>
          <a:ln w="74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0905120" y="3155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0905120" y="31544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27"/>
                </a:moveTo>
                <a:lnTo>
                  <a:pt x="0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0904123" y="315163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0897209" y="3222095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8008" y="15595"/>
                </a:moveTo>
                <a:lnTo>
                  <a:pt x="12788" y="9563"/>
                </a:lnTo>
                <a:lnTo>
                  <a:pt x="6718" y="430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0890196" y="32179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27" y="723"/>
                </a:lnTo>
                <a:lnTo>
                  <a:pt x="927" y="469"/>
                </a:lnTo>
                <a:lnTo>
                  <a:pt x="927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0859136" y="3209806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24701" y="5499"/>
                </a:moveTo>
                <a:lnTo>
                  <a:pt x="16776" y="2463"/>
                </a:lnTo>
                <a:lnTo>
                  <a:pt x="8458" y="60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8218524" y="5445789"/>
            <a:ext cx="1027901" cy="80883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8181284" y="3106801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0918580" y="4359133"/>
            <a:ext cx="0" cy="818515"/>
          </a:xfrm>
          <a:custGeom>
            <a:avLst/>
            <a:gdLst/>
            <a:ahLst/>
            <a:cxnLst/>
            <a:rect l="l" t="t" r="r" b="b"/>
            <a:pathLst>
              <a:path h="818514">
                <a:moveTo>
                  <a:pt x="0" y="0"/>
                </a:moveTo>
                <a:lnTo>
                  <a:pt x="0" y="818323"/>
                </a:lnTo>
              </a:path>
            </a:pathLst>
          </a:custGeom>
          <a:ln w="78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0916247" y="2603774"/>
            <a:ext cx="0" cy="1286510"/>
          </a:xfrm>
          <a:custGeom>
            <a:avLst/>
            <a:gdLst/>
            <a:ahLst/>
            <a:cxnLst/>
            <a:rect l="l" t="t" r="r" b="b"/>
            <a:pathLst>
              <a:path h="1286510">
                <a:moveTo>
                  <a:pt x="0" y="0"/>
                </a:moveTo>
                <a:lnTo>
                  <a:pt x="0" y="12863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0906918" y="4374056"/>
            <a:ext cx="0" cy="768985"/>
          </a:xfrm>
          <a:custGeom>
            <a:avLst/>
            <a:gdLst/>
            <a:ahLst/>
            <a:cxnLst/>
            <a:rect l="l" t="t" r="r" b="b"/>
            <a:pathLst>
              <a:path h="768985">
                <a:moveTo>
                  <a:pt x="0" y="0"/>
                </a:moveTo>
                <a:lnTo>
                  <a:pt x="0" y="768756"/>
                </a:lnTo>
              </a:path>
            </a:pathLst>
          </a:custGeom>
          <a:ln w="78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917321" y="4227498"/>
            <a:ext cx="1270" cy="720725"/>
          </a:xfrm>
          <a:custGeom>
            <a:avLst/>
            <a:gdLst/>
            <a:ahLst/>
            <a:cxnLst/>
            <a:rect l="l" t="t" r="r" b="b"/>
            <a:pathLst>
              <a:path w="1270" h="720725">
                <a:moveTo>
                  <a:pt x="800" y="0"/>
                </a:moveTo>
                <a:lnTo>
                  <a:pt x="0" y="720661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902533" y="4243219"/>
            <a:ext cx="0" cy="705485"/>
          </a:xfrm>
          <a:custGeom>
            <a:avLst/>
            <a:gdLst/>
            <a:ahLst/>
            <a:cxnLst/>
            <a:rect l="l" t="t" r="r" b="b"/>
            <a:pathLst>
              <a:path h="705485">
                <a:moveTo>
                  <a:pt x="0" y="0"/>
                </a:moveTo>
                <a:lnTo>
                  <a:pt x="0" y="704943"/>
                </a:lnTo>
              </a:path>
            </a:pathLst>
          </a:custGeom>
          <a:ln w="69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10907517" y="3257555"/>
            <a:ext cx="0" cy="869315"/>
          </a:xfrm>
          <a:custGeom>
            <a:avLst/>
            <a:gdLst/>
            <a:ahLst/>
            <a:cxnLst/>
            <a:rect l="l" t="t" r="r" b="b"/>
            <a:pathLst>
              <a:path h="869314">
                <a:moveTo>
                  <a:pt x="0" y="0"/>
                </a:moveTo>
                <a:lnTo>
                  <a:pt x="0" y="869213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10929500" y="6177206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18008"/>
                </a:moveTo>
                <a:lnTo>
                  <a:pt x="6032" y="12788"/>
                </a:lnTo>
                <a:lnTo>
                  <a:pt x="11290" y="6718"/>
                </a:lnTo>
                <a:lnTo>
                  <a:pt x="156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0948283" y="617018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69" y="0"/>
                </a:move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23"/>
                </a:lnTo>
                <a:lnTo>
                  <a:pt x="215" y="927"/>
                </a:lnTo>
                <a:lnTo>
                  <a:pt x="469" y="927"/>
                </a:lnTo>
                <a:lnTo>
                  <a:pt x="723" y="927"/>
                </a:lnTo>
                <a:lnTo>
                  <a:pt x="939" y="723"/>
                </a:lnTo>
                <a:lnTo>
                  <a:pt x="939" y="469"/>
                </a:lnTo>
                <a:lnTo>
                  <a:pt x="939" y="203"/>
                </a:lnTo>
                <a:lnTo>
                  <a:pt x="723" y="0"/>
                </a:lnTo>
                <a:lnTo>
                  <a:pt x="46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10951893" y="6139136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5" h="24764">
                <a:moveTo>
                  <a:pt x="0" y="24701"/>
                </a:moveTo>
                <a:lnTo>
                  <a:pt x="3035" y="16776"/>
                </a:lnTo>
                <a:lnTo>
                  <a:pt x="4889" y="8458"/>
                </a:lnTo>
                <a:lnTo>
                  <a:pt x="549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10905999" y="6200733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0" y="15671"/>
                </a:moveTo>
                <a:lnTo>
                  <a:pt x="6705" y="11341"/>
                </a:lnTo>
                <a:lnTo>
                  <a:pt x="12750" y="6057"/>
                </a:lnTo>
                <a:lnTo>
                  <a:pt x="1794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10898989" y="621961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27" y="723"/>
                </a:lnTo>
                <a:lnTo>
                  <a:pt x="927" y="469"/>
                </a:lnTo>
                <a:lnTo>
                  <a:pt x="927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10867980" y="6223239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0" y="5587"/>
                </a:moveTo>
                <a:lnTo>
                  <a:pt x="8458" y="4952"/>
                </a:lnTo>
                <a:lnTo>
                  <a:pt x="16776" y="3073"/>
                </a:lnTo>
                <a:lnTo>
                  <a:pt x="246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985241" y="2836534"/>
            <a:ext cx="351155" cy="412115"/>
          </a:xfrm>
          <a:custGeom>
            <a:avLst/>
            <a:gdLst/>
            <a:ahLst/>
            <a:cxnLst/>
            <a:rect l="l" t="t" r="r" b="b"/>
            <a:pathLst>
              <a:path w="351154" h="412114">
                <a:moveTo>
                  <a:pt x="0" y="0"/>
                </a:moveTo>
                <a:lnTo>
                  <a:pt x="350939" y="411695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6995101" y="2871176"/>
            <a:ext cx="349250" cy="409575"/>
          </a:xfrm>
          <a:custGeom>
            <a:avLst/>
            <a:gdLst/>
            <a:ahLst/>
            <a:cxnLst/>
            <a:rect l="l" t="t" r="r" b="b"/>
            <a:pathLst>
              <a:path w="349250" h="409575">
                <a:moveTo>
                  <a:pt x="0" y="0"/>
                </a:moveTo>
                <a:lnTo>
                  <a:pt x="348678" y="409028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0888865" y="5361726"/>
            <a:ext cx="34925" cy="839469"/>
          </a:xfrm>
          <a:custGeom>
            <a:avLst/>
            <a:gdLst/>
            <a:ahLst/>
            <a:cxnLst/>
            <a:rect l="l" t="t" r="r" b="b"/>
            <a:pathLst>
              <a:path w="34925" h="839470">
                <a:moveTo>
                  <a:pt x="0" y="839101"/>
                </a:moveTo>
                <a:lnTo>
                  <a:pt x="34912" y="839101"/>
                </a:lnTo>
                <a:lnTo>
                  <a:pt x="32905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9556259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2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9561255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9626007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9331826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9406570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9401640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9336822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9323104" y="6187104"/>
            <a:ext cx="308610" cy="0"/>
          </a:xfrm>
          <a:custGeom>
            <a:avLst/>
            <a:gdLst/>
            <a:ahLst/>
            <a:cxnLst/>
            <a:rect l="l" t="t" r="r" b="b"/>
            <a:pathLst>
              <a:path w="308609">
                <a:moveTo>
                  <a:pt x="0" y="0"/>
                </a:moveTo>
                <a:lnTo>
                  <a:pt x="308432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9309378" y="6200827"/>
            <a:ext cx="850900" cy="0"/>
          </a:xfrm>
          <a:custGeom>
            <a:avLst/>
            <a:gdLst/>
            <a:ahLst/>
            <a:cxnLst/>
            <a:rect l="l" t="t" r="r" b="b"/>
            <a:pathLst>
              <a:path w="850900">
                <a:moveTo>
                  <a:pt x="0" y="0"/>
                </a:moveTo>
                <a:lnTo>
                  <a:pt x="850298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9631536" y="618710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927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732872" y="6200828"/>
            <a:ext cx="171450" cy="0"/>
          </a:xfrm>
          <a:custGeom>
            <a:avLst/>
            <a:gdLst/>
            <a:ahLst/>
            <a:cxnLst/>
            <a:rect l="l" t="t" r="r" b="b"/>
            <a:pathLst>
              <a:path w="171450">
                <a:moveTo>
                  <a:pt x="0" y="0"/>
                </a:moveTo>
                <a:lnTo>
                  <a:pt x="1710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0890664" y="5176120"/>
            <a:ext cx="0" cy="1024890"/>
          </a:xfrm>
          <a:custGeom>
            <a:avLst/>
            <a:gdLst/>
            <a:ahLst/>
            <a:cxnLst/>
            <a:rect l="l" t="t" r="r" b="b"/>
            <a:pathLst>
              <a:path h="1024889">
                <a:moveTo>
                  <a:pt x="0" y="0"/>
                </a:moveTo>
                <a:lnTo>
                  <a:pt x="0" y="1024712"/>
                </a:lnTo>
              </a:path>
            </a:pathLst>
          </a:custGeom>
          <a:ln w="97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9665710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9740455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9735524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9670773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9890210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9895139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9665110" y="6187770"/>
            <a:ext cx="1221105" cy="0"/>
          </a:xfrm>
          <a:custGeom>
            <a:avLst/>
            <a:gdLst/>
            <a:ahLst/>
            <a:cxnLst/>
            <a:rect l="l" t="t" r="r" b="b"/>
            <a:pathLst>
              <a:path w="1221104">
                <a:moveTo>
                  <a:pt x="0" y="0"/>
                </a:moveTo>
                <a:lnTo>
                  <a:pt x="1221090" y="0"/>
                </a:lnTo>
              </a:path>
            </a:pathLst>
          </a:custGeom>
          <a:ln w="45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0582626" y="6097172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61"/>
                </a:lnTo>
              </a:path>
            </a:pathLst>
          </a:custGeom>
          <a:ln w="142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0811989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2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0816986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0881737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0662301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0657371" y="61871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060"/>
                </a:lnTo>
              </a:path>
            </a:pathLst>
          </a:custGeom>
          <a:ln w="4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0592489" y="5799260"/>
            <a:ext cx="0" cy="403225"/>
          </a:xfrm>
          <a:custGeom>
            <a:avLst/>
            <a:gdLst/>
            <a:ahLst/>
            <a:cxnLst/>
            <a:rect l="l" t="t" r="r" b="b"/>
            <a:pathLst>
              <a:path h="403225">
                <a:moveTo>
                  <a:pt x="0" y="0"/>
                </a:moveTo>
                <a:lnTo>
                  <a:pt x="0" y="40290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0565106" y="6200828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>
                <a:moveTo>
                  <a:pt x="0" y="0"/>
                </a:moveTo>
                <a:lnTo>
                  <a:pt x="358933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0593213" y="6195231"/>
            <a:ext cx="289560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8990" y="0"/>
                </a:lnTo>
              </a:path>
            </a:pathLst>
          </a:custGeom>
          <a:ln w="42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0887399" y="618710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80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0832108" y="4868488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6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0919376" y="37984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0919249" y="3723735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26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0919109" y="36988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0918842" y="3624077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266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0918844" y="35991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0918583" y="3524417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26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0918577" y="3499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0918317" y="3424758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26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0918176" y="3399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0918050" y="3325100"/>
            <a:ext cx="635" cy="50165"/>
          </a:xfrm>
          <a:custGeom>
            <a:avLst/>
            <a:gdLst/>
            <a:ahLst/>
            <a:cxnLst/>
            <a:rect l="l" t="t" r="r" b="b"/>
            <a:pathLst>
              <a:path w="634" h="50164">
                <a:moveTo>
                  <a:pt x="126" y="49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0917910" y="3300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 txBox="1"/>
          <p:nvPr/>
        </p:nvSpPr>
        <p:spPr>
          <a:xfrm>
            <a:off x="7353018" y="6061602"/>
            <a:ext cx="1270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16.0'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424252" y="615912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27" y="2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424249" y="615579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460" y="5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424247" y="6152469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61" y="79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424246" y="6149270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261" y="101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424249" y="614593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255" y="12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424242" y="6142605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262" y="141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424385" y="613941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849" y="158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427707" y="613940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3995" y="141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7431039" y="613940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28" y="121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7434244" y="6139404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0121" y="99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7437577" y="613941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21" y="77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440904" y="613940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194" y="51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7444230" y="61394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7402001" y="61368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527" y="2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7402526" y="61340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333" y="5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7403328" y="613154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61" y="78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7404261" y="6129284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10261" y="101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7405464" y="61271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255" y="12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7406928" y="612528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4122" y="141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7408524" y="6123550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22" y="157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7410251" y="6121953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3995" y="141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7412118" y="612061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28" y="121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7414252" y="611941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9994" y="99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7416525" y="611836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721" y="77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7419053" y="611755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194" y="51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7421846" y="611715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400" y="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7402873" y="6116890"/>
            <a:ext cx="43815" cy="41910"/>
          </a:xfrm>
          <a:custGeom>
            <a:avLst/>
            <a:gdLst/>
            <a:ahLst/>
            <a:cxnLst/>
            <a:rect l="l" t="t" r="r" b="b"/>
            <a:pathLst>
              <a:path w="43815" h="41910">
                <a:moveTo>
                  <a:pt x="21307" y="0"/>
                </a:moveTo>
                <a:lnTo>
                  <a:pt x="8050" y="4329"/>
                </a:lnTo>
                <a:lnTo>
                  <a:pt x="0" y="15350"/>
                </a:lnTo>
                <a:lnTo>
                  <a:pt x="2300" y="31775"/>
                </a:lnTo>
                <a:lnTo>
                  <a:pt x="10169" y="41667"/>
                </a:lnTo>
                <a:lnTo>
                  <a:pt x="27822" y="41278"/>
                </a:lnTo>
                <a:lnTo>
                  <a:pt x="38735" y="35479"/>
                </a:lnTo>
                <a:lnTo>
                  <a:pt x="43463" y="26047"/>
                </a:lnTo>
                <a:lnTo>
                  <a:pt x="39998" y="11030"/>
                </a:lnTo>
                <a:lnTo>
                  <a:pt x="30537" y="2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7390672" y="6139405"/>
            <a:ext cx="67310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33578" y="0"/>
                </a:lnTo>
                <a:lnTo>
                  <a:pt x="672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7424247" y="6105837"/>
            <a:ext cx="0" cy="67310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144"/>
                </a:moveTo>
                <a:lnTo>
                  <a:pt x="0" y="3356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7343908" y="4078542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>
                <a:moveTo>
                  <a:pt x="0" y="0"/>
                </a:moveTo>
                <a:lnTo>
                  <a:pt x="300037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8214662" y="4287851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8494788" y="4243520"/>
            <a:ext cx="634365" cy="0"/>
          </a:xfrm>
          <a:custGeom>
            <a:avLst/>
            <a:gdLst/>
            <a:ahLst/>
            <a:cxnLst/>
            <a:rect l="l" t="t" r="r" b="b"/>
            <a:pathLst>
              <a:path w="634365">
                <a:moveTo>
                  <a:pt x="0" y="0"/>
                </a:moveTo>
                <a:lnTo>
                  <a:pt x="633787" y="0"/>
                </a:lnTo>
              </a:path>
            </a:pathLst>
          </a:custGeom>
          <a:ln w="71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9631469" y="4297578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9235963" y="4233360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0"/>
                </a:moveTo>
                <a:lnTo>
                  <a:pt x="0" y="0"/>
                </a:lnTo>
                <a:lnTo>
                  <a:pt x="0" y="2667"/>
                </a:lnTo>
                <a:lnTo>
                  <a:pt x="0" y="5067"/>
                </a:lnTo>
                <a:lnTo>
                  <a:pt x="1600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9147769" y="4238290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126" y="0"/>
                </a:moveTo>
                <a:lnTo>
                  <a:pt x="0" y="43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9147901" y="4236025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60" y="0"/>
                </a:moveTo>
                <a:lnTo>
                  <a:pt x="1460" y="2260"/>
                </a:lnTo>
                <a:lnTo>
                  <a:pt x="0" y="22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9148493" y="4231760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9237563" y="4229092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13728"/>
                </a:moveTo>
                <a:lnTo>
                  <a:pt x="5067" y="13728"/>
                </a:ln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9237563" y="42290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267"/>
                </a:moveTo>
                <a:lnTo>
                  <a:pt x="0" y="0"/>
                </a:ln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9235963" y="424062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9152691" y="4242821"/>
            <a:ext cx="635" cy="90170"/>
          </a:xfrm>
          <a:custGeom>
            <a:avLst/>
            <a:gdLst/>
            <a:ahLst/>
            <a:cxnLst/>
            <a:rect l="l" t="t" r="r" b="b"/>
            <a:pathLst>
              <a:path w="634" h="90170">
                <a:moveTo>
                  <a:pt x="0" y="0"/>
                </a:moveTo>
                <a:lnTo>
                  <a:pt x="266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9142828" y="422896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5067" y="4394"/>
                </a:moveTo>
                <a:lnTo>
                  <a:pt x="494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9148470" y="4256585"/>
            <a:ext cx="88265" cy="76200"/>
          </a:xfrm>
          <a:custGeom>
            <a:avLst/>
            <a:gdLst/>
            <a:ahLst/>
            <a:cxnLst/>
            <a:rect l="l" t="t" r="r" b="b"/>
            <a:pathLst>
              <a:path w="88265" h="76200">
                <a:moveTo>
                  <a:pt x="0" y="75765"/>
                </a:moveTo>
                <a:lnTo>
                  <a:pt x="41090" y="65424"/>
                </a:lnTo>
                <a:lnTo>
                  <a:pt x="72029" y="38506"/>
                </a:lnTo>
                <a:lnTo>
                  <a:pt x="84579" y="13814"/>
                </a:lnTo>
                <a:lnTo>
                  <a:pt x="878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9141168" y="4228964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480"/>
                </a:lnTo>
              </a:path>
            </a:pathLst>
          </a:custGeom>
          <a:ln w="65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8494917" y="4240548"/>
            <a:ext cx="657860" cy="0"/>
          </a:xfrm>
          <a:custGeom>
            <a:avLst/>
            <a:gdLst/>
            <a:ahLst/>
            <a:cxnLst/>
            <a:rect l="l" t="t" r="r" b="b"/>
            <a:pathLst>
              <a:path w="657859">
                <a:moveTo>
                  <a:pt x="0" y="0"/>
                </a:moveTo>
                <a:lnTo>
                  <a:pt x="657778" y="0"/>
                </a:lnTo>
              </a:path>
            </a:pathLst>
          </a:custGeom>
          <a:ln w="77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9302847" y="5086456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2988"/>
                </a:lnTo>
              </a:path>
            </a:pathLst>
          </a:custGeom>
          <a:ln w="151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7574536" y="4231363"/>
            <a:ext cx="624205" cy="0"/>
          </a:xfrm>
          <a:custGeom>
            <a:avLst/>
            <a:gdLst/>
            <a:ahLst/>
            <a:cxnLst/>
            <a:rect l="l" t="t" r="r" b="b"/>
            <a:pathLst>
              <a:path w="624204">
                <a:moveTo>
                  <a:pt x="0" y="0"/>
                </a:moveTo>
                <a:lnTo>
                  <a:pt x="623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8847187" y="4300377"/>
            <a:ext cx="0" cy="835025"/>
          </a:xfrm>
          <a:custGeom>
            <a:avLst/>
            <a:gdLst/>
            <a:ahLst/>
            <a:cxnLst/>
            <a:rect l="l" t="t" r="r" b="b"/>
            <a:pathLst>
              <a:path h="835025">
                <a:moveTo>
                  <a:pt x="0" y="0"/>
                </a:moveTo>
                <a:lnTo>
                  <a:pt x="0" y="83444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8830599" y="4411228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593"/>
                </a:lnTo>
              </a:path>
            </a:pathLst>
          </a:custGeom>
          <a:ln w="131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7822348" y="4245218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>
                <a:moveTo>
                  <a:pt x="0" y="0"/>
                </a:moveTo>
                <a:lnTo>
                  <a:pt x="375856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8364480" y="4245214"/>
            <a:ext cx="0" cy="901065"/>
          </a:xfrm>
          <a:custGeom>
            <a:avLst/>
            <a:gdLst/>
            <a:ahLst/>
            <a:cxnLst/>
            <a:rect l="l" t="t" r="r" b="b"/>
            <a:pathLst>
              <a:path h="901064">
                <a:moveTo>
                  <a:pt x="0" y="900798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8085356" y="5131491"/>
            <a:ext cx="0" cy="19050"/>
          </a:xfrm>
          <a:custGeom>
            <a:avLst/>
            <a:gdLst/>
            <a:ahLst/>
            <a:cxnLst/>
            <a:rect l="l" t="t" r="r" b="b"/>
            <a:pathLst>
              <a:path h="19050">
                <a:moveTo>
                  <a:pt x="0" y="0"/>
                </a:moveTo>
                <a:lnTo>
                  <a:pt x="0" y="1878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7959515" y="508645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816"/>
                </a:lnTo>
              </a:path>
            </a:pathLst>
          </a:custGeom>
          <a:ln w="139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7325653" y="5151876"/>
            <a:ext cx="1981835" cy="0"/>
          </a:xfrm>
          <a:custGeom>
            <a:avLst/>
            <a:gdLst/>
            <a:ahLst/>
            <a:cxnLst/>
            <a:rect l="l" t="t" r="r" b="b"/>
            <a:pathLst>
              <a:path w="1981834">
                <a:moveTo>
                  <a:pt x="0" y="0"/>
                </a:moveTo>
                <a:lnTo>
                  <a:pt x="1981452" y="0"/>
                </a:lnTo>
              </a:path>
            </a:pathLst>
          </a:custGeom>
          <a:ln w="9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7325651" y="5134489"/>
            <a:ext cx="1932939" cy="0"/>
          </a:xfrm>
          <a:custGeom>
            <a:avLst/>
            <a:gdLst/>
            <a:ahLst/>
            <a:cxnLst/>
            <a:rect l="l" t="t" r="r" b="b"/>
            <a:pathLst>
              <a:path w="1932940">
                <a:moveTo>
                  <a:pt x="0" y="0"/>
                </a:moveTo>
                <a:lnTo>
                  <a:pt x="1932698" y="0"/>
                </a:lnTo>
              </a:path>
            </a:pathLst>
          </a:custGeom>
          <a:ln w="57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7964909" y="514281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446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8341197" y="3229277"/>
            <a:ext cx="2632139" cy="300248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7142591" y="6049606"/>
            <a:ext cx="1134745" cy="0"/>
          </a:xfrm>
          <a:custGeom>
            <a:avLst/>
            <a:gdLst/>
            <a:ahLst/>
            <a:cxnLst/>
            <a:rect l="l" t="t" r="r" b="b"/>
            <a:pathLst>
              <a:path w="1134745">
                <a:moveTo>
                  <a:pt x="0" y="0"/>
                </a:moveTo>
                <a:lnTo>
                  <a:pt x="113461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8737399" y="5605802"/>
            <a:ext cx="136564" cy="43968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6857067" y="608771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363624" y="4064820"/>
            <a:ext cx="280670" cy="1270"/>
          </a:xfrm>
          <a:custGeom>
            <a:avLst/>
            <a:gdLst/>
            <a:ahLst/>
            <a:cxnLst/>
            <a:rect l="l" t="t" r="r" b="b"/>
            <a:pathLst>
              <a:path w="280670" h="1270">
                <a:moveTo>
                  <a:pt x="280327" y="0"/>
                </a:moveTo>
                <a:lnTo>
                  <a:pt x="0" y="927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 txBox="1"/>
          <p:nvPr/>
        </p:nvSpPr>
        <p:spPr>
          <a:xfrm rot="5280000">
            <a:off x="10719772" y="4185803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10467610" y="4167443"/>
            <a:ext cx="46990" cy="5651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9186667" y="3461942"/>
            <a:ext cx="635" cy="15240"/>
          </a:xfrm>
          <a:custGeom>
            <a:avLst/>
            <a:gdLst/>
            <a:ahLst/>
            <a:cxnLst/>
            <a:rect l="l" t="t" r="r" b="b"/>
            <a:pathLst>
              <a:path w="634" h="15239">
                <a:moveTo>
                  <a:pt x="0" y="15049"/>
                </a:moveTo>
                <a:lnTo>
                  <a:pt x="127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10546053" y="3225779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9124444" y="3231376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9199725" y="3461929"/>
            <a:ext cx="635" cy="28575"/>
          </a:xfrm>
          <a:custGeom>
            <a:avLst/>
            <a:gdLst/>
            <a:ahLst/>
            <a:cxnLst/>
            <a:rect l="l" t="t" r="r" b="b"/>
            <a:pathLst>
              <a:path w="634" h="28575">
                <a:moveTo>
                  <a:pt x="0" y="28117"/>
                </a:moveTo>
                <a:lnTo>
                  <a:pt x="127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10281718" y="4053092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6771930" y="4120641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33" y="3733"/>
                </a:moveTo>
                <a:lnTo>
                  <a:pt x="3340" y="4800"/>
                </a:lnTo>
                <a:lnTo>
                  <a:pt x="1600" y="2806"/>
                </a:lnTo>
                <a:lnTo>
                  <a:pt x="0" y="1066"/>
                </a:lnTo>
                <a:lnTo>
                  <a:pt x="12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6709186" y="41814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7" y="199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6703449" y="417740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33" y="3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6706387" y="417967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794" y="1727"/>
                </a:moveTo>
                <a:lnTo>
                  <a:pt x="1193" y="0"/>
                </a:ln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6709847" y="41833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066"/>
                </a:move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6770068" y="411397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0" y="3467"/>
                </a:moveTo>
                <a:lnTo>
                  <a:pt x="3860" y="0"/>
                </a:lnTo>
                <a:lnTo>
                  <a:pt x="12928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6776464" y="412424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126"/>
                </a:moveTo>
                <a:lnTo>
                  <a:pt x="2794" y="3327"/>
                </a:lnTo>
                <a:lnTo>
                  <a:pt x="65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6770072" y="4117444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60" y="320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6644035" y="4110252"/>
            <a:ext cx="60325" cy="67310"/>
          </a:xfrm>
          <a:custGeom>
            <a:avLst/>
            <a:gdLst/>
            <a:ahLst/>
            <a:cxnLst/>
            <a:rect l="l" t="t" r="r" b="b"/>
            <a:pathLst>
              <a:path w="60325" h="67310">
                <a:moveTo>
                  <a:pt x="59817" y="6675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6647232" y="4107320"/>
            <a:ext cx="60325" cy="67310"/>
          </a:xfrm>
          <a:custGeom>
            <a:avLst/>
            <a:gdLst/>
            <a:ahLst/>
            <a:cxnLst/>
            <a:rect l="l" t="t" r="r" b="b"/>
            <a:pathLst>
              <a:path w="60325" h="67310">
                <a:moveTo>
                  <a:pt x="59817" y="6675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6708919" y="4184464"/>
            <a:ext cx="3810" cy="6985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927" y="0"/>
                </a:moveTo>
                <a:lnTo>
                  <a:pt x="3721" y="3200"/>
                </a:lnTo>
                <a:lnTo>
                  <a:pt x="0" y="65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6648670" y="4087627"/>
            <a:ext cx="121920" cy="30480"/>
          </a:xfrm>
          <a:custGeom>
            <a:avLst/>
            <a:gdLst/>
            <a:ahLst/>
            <a:cxnLst/>
            <a:rect l="l" t="t" r="r" b="b"/>
            <a:pathLst>
              <a:path w="121920" h="30479">
                <a:moveTo>
                  <a:pt x="121588" y="29875"/>
                </a:moveTo>
                <a:lnTo>
                  <a:pt x="80433" y="3726"/>
                </a:lnTo>
                <a:lnTo>
                  <a:pt x="56840" y="0"/>
                </a:lnTo>
                <a:lnTo>
                  <a:pt x="44885" y="508"/>
                </a:lnTo>
                <a:lnTo>
                  <a:pt x="33054" y="2612"/>
                </a:lnTo>
                <a:lnTo>
                  <a:pt x="21515" y="6320"/>
                </a:lnTo>
                <a:lnTo>
                  <a:pt x="10440" y="11642"/>
                </a:lnTo>
                <a:lnTo>
                  <a:pt x="0" y="185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6699859" y="418073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9055" y="10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6703852" y="4174069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0" y="2933"/>
                </a:moveTo>
                <a:lnTo>
                  <a:pt x="3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6699858" y="4177401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94" y="0"/>
                </a:moveTo>
                <a:lnTo>
                  <a:pt x="0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7306602" y="4899535"/>
            <a:ext cx="0" cy="243204"/>
          </a:xfrm>
          <a:custGeom>
            <a:avLst/>
            <a:gdLst/>
            <a:ahLst/>
            <a:cxnLst/>
            <a:rect l="l" t="t" r="r" b="b"/>
            <a:pathLst>
              <a:path h="243204">
                <a:moveTo>
                  <a:pt x="0" y="242747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3605900" y="6024293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516" y="0"/>
                </a:moveTo>
                <a:lnTo>
                  <a:pt x="0" y="2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3619891" y="6031753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516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3617885" y="6022027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4655" y="0"/>
                </a:moveTo>
                <a:lnTo>
                  <a:pt x="0" y="2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3605095" y="6031753"/>
            <a:ext cx="29845" cy="6350"/>
          </a:xfrm>
          <a:custGeom>
            <a:avLst/>
            <a:gdLst/>
            <a:ahLst/>
            <a:cxnLst/>
            <a:rect l="l" t="t" r="r" b="b"/>
            <a:pathLst>
              <a:path w="29845" h="6350">
                <a:moveTo>
                  <a:pt x="29311" y="0"/>
                </a:moveTo>
                <a:lnTo>
                  <a:pt x="0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3603101" y="6022025"/>
            <a:ext cx="31750" cy="15875"/>
          </a:xfrm>
          <a:custGeom>
            <a:avLst/>
            <a:gdLst/>
            <a:ahLst/>
            <a:cxnLst/>
            <a:rect l="l" t="t" r="r" b="b"/>
            <a:pathLst>
              <a:path w="31750" h="15875">
                <a:moveTo>
                  <a:pt x="31305" y="9728"/>
                </a:moveTo>
                <a:lnTo>
                  <a:pt x="29438" y="0"/>
                </a:lnTo>
                <a:lnTo>
                  <a:pt x="0" y="5727"/>
                </a:lnTo>
                <a:lnTo>
                  <a:pt x="1993" y="15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4123375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4133100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4123105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528" y="126"/>
                </a:moveTo>
                <a:lnTo>
                  <a:pt x="53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4571841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4581566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4571711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4272864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4282589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4272595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528" y="126"/>
                </a:moveTo>
                <a:lnTo>
                  <a:pt x="53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3973887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3983612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3973617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528" y="126"/>
                </a:moveTo>
                <a:lnTo>
                  <a:pt x="53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3824397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3834123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3824128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528" y="126"/>
                </a:moveTo>
                <a:lnTo>
                  <a:pt x="53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3989345" y="556530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3971756" y="5561177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3971756" y="5554370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4323496" y="526246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4305906" y="5258324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4305906" y="5251529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5917238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5927104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39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5917108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5319283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5329008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5319153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4422352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4432077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4422222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5020306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5030031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5020176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688896" y="614473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9728" y="0"/>
                </a:moveTo>
                <a:lnTo>
                  <a:pt x="0" y="11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686629" y="6151131"/>
            <a:ext cx="19685" cy="22860"/>
          </a:xfrm>
          <a:custGeom>
            <a:avLst/>
            <a:gdLst/>
            <a:ahLst/>
            <a:cxnLst/>
            <a:rect l="l" t="t" r="r" b="b"/>
            <a:pathLst>
              <a:path w="19685" h="22860">
                <a:moveTo>
                  <a:pt x="19456" y="0"/>
                </a:moveTo>
                <a:lnTo>
                  <a:pt x="0" y="2278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3679174" y="6144731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26911" y="6400"/>
                </a:moveTo>
                <a:lnTo>
                  <a:pt x="19456" y="0"/>
                </a:lnTo>
                <a:lnTo>
                  <a:pt x="0" y="22656"/>
                </a:lnTo>
                <a:lnTo>
                  <a:pt x="7454" y="291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3878229" y="566536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3860638" y="5661102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3860638" y="5654295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3594973" y="5797655"/>
            <a:ext cx="53975" cy="57785"/>
          </a:xfrm>
          <a:custGeom>
            <a:avLst/>
            <a:gdLst/>
            <a:ahLst/>
            <a:cxnLst/>
            <a:rect l="l" t="t" r="r" b="b"/>
            <a:pathLst>
              <a:path w="53975" h="57785">
                <a:moveTo>
                  <a:pt x="53555" y="57429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5468772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5478498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5468642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5169795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5179521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5169665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769643" y="576568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752053" y="5761561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752053" y="5754754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4721329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4731054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4721199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4769557" y="4858631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1026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4752107" y="4854364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9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4752107" y="4847569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778"/>
                </a:moveTo>
                <a:lnTo>
                  <a:pt x="27711" y="2198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3973887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3983612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3973617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528" y="126"/>
                </a:moveTo>
                <a:lnTo>
                  <a:pt x="53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4870818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4880543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4870688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4212512" y="536345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4194923" y="5359182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4194923" y="5352388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6066866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12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6076591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39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6066597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5618260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5627987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5618131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855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991532" y="465664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4973942" y="4652375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4973942" y="4645581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880276" y="4757241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1026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862824" y="4753100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862824" y="4746306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3658786" y="586601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1026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3641336" y="5861874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3641336" y="5855079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571" y="21856"/>
                </a:lnTo>
                <a:lnTo>
                  <a:pt x="7188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5767749" y="6196431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5777614" y="6196696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393" y="0"/>
                </a:moveTo>
                <a:lnTo>
                  <a:pt x="0" y="298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767620" y="6196570"/>
            <a:ext cx="10795" cy="30480"/>
          </a:xfrm>
          <a:custGeom>
            <a:avLst/>
            <a:gdLst/>
            <a:ahLst/>
            <a:cxnLst/>
            <a:rect l="l" t="t" r="r" b="b"/>
            <a:pathLst>
              <a:path w="10795" h="30479">
                <a:moveTo>
                  <a:pt x="10388" y="126"/>
                </a:moveTo>
                <a:lnTo>
                  <a:pt x="393" y="0"/>
                </a:lnTo>
                <a:lnTo>
                  <a:pt x="0" y="29832"/>
                </a:lnTo>
                <a:lnTo>
                  <a:pt x="9994" y="299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4546663" y="505994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4529073" y="5055675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4529073" y="5048881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4658047" y="495948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4640458" y="4955228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4640458" y="4948434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38"/>
                </a:moveTo>
                <a:lnTo>
                  <a:pt x="27711" y="2184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4435280" y="516187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4417691" y="5157744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4417691" y="5150937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4100862" y="546457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4083273" y="5460452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4083273" y="5453645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3833056" y="6226542"/>
            <a:ext cx="1270" cy="74930"/>
          </a:xfrm>
          <a:custGeom>
            <a:avLst/>
            <a:gdLst/>
            <a:ahLst/>
            <a:cxnLst/>
            <a:rect l="l" t="t" r="r" b="b"/>
            <a:pathLst>
              <a:path w="1270" h="74929">
                <a:moveTo>
                  <a:pt x="1066" y="0"/>
                </a:moveTo>
                <a:lnTo>
                  <a:pt x="0" y="748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 txBox="1"/>
          <p:nvPr/>
        </p:nvSpPr>
        <p:spPr>
          <a:xfrm>
            <a:off x="10389513" y="4193267"/>
            <a:ext cx="355600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17804" indent="1270">
              <a:lnSpc>
                <a:spcPct val="1108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2</a:t>
            </a:r>
            <a:endParaRPr sz="300">
              <a:latin typeface="Lucida Sans Unicode"/>
              <a:cs typeface="Lucida Sans Unicode"/>
            </a:endParaRPr>
          </a:p>
          <a:p>
            <a:pPr marL="104775">
              <a:lnSpc>
                <a:spcPct val="100000"/>
              </a:lnSpc>
              <a:spcBef>
                <a:spcPts val="204"/>
              </a:spcBef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811" name="object 1811"/>
          <p:cNvSpPr txBox="1"/>
          <p:nvPr/>
        </p:nvSpPr>
        <p:spPr>
          <a:xfrm>
            <a:off x="8906388" y="4784287"/>
            <a:ext cx="165100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35"/>
              </a:spcBef>
            </a:pPr>
            <a:r>
              <a:rPr sz="300" spc="10" dirty="0">
                <a:latin typeface="Lucida Sans Unicode"/>
                <a:cs typeface="Lucida Sans Unicode"/>
              </a:rPr>
              <a:t>69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12" name="object 1812"/>
          <p:cNvSpPr txBox="1"/>
          <p:nvPr/>
        </p:nvSpPr>
        <p:spPr>
          <a:xfrm>
            <a:off x="8548376" y="4797885"/>
            <a:ext cx="177800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07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 47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13" name="object 1813"/>
          <p:cNvSpPr txBox="1"/>
          <p:nvPr/>
        </p:nvSpPr>
        <p:spPr>
          <a:xfrm>
            <a:off x="10462358" y="3398661"/>
            <a:ext cx="175260" cy="124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ONE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250" spc="-10" dirty="0">
                <a:latin typeface="Lucida Sans Unicode"/>
                <a:cs typeface="Lucida Sans Unicode"/>
              </a:rPr>
              <a:t>65</a:t>
            </a:r>
            <a:r>
              <a:rPr sz="250" spc="-5" dirty="0">
                <a:latin typeface="Lucida Sans Unicode"/>
                <a:cs typeface="Lucida Sans Unicode"/>
              </a:rPr>
              <a:t>5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814" name="object 1814"/>
          <p:cNvSpPr txBox="1"/>
          <p:nvPr/>
        </p:nvSpPr>
        <p:spPr>
          <a:xfrm>
            <a:off x="7364338" y="4726336"/>
            <a:ext cx="190500" cy="157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UNIT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08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78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815" name="object 1815"/>
          <p:cNvSpPr txBox="1"/>
          <p:nvPr/>
        </p:nvSpPr>
        <p:spPr>
          <a:xfrm>
            <a:off x="7916456" y="4726063"/>
            <a:ext cx="24574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32410" algn="l"/>
              </a:tabLst>
            </a:pPr>
            <a:r>
              <a:rPr sz="300" u="sng" spc="5" dirty="0">
                <a:latin typeface="Lucida Sans Unicode"/>
                <a:cs typeface="Lucida Sans Unicode"/>
              </a:rPr>
              <a:t> 	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16" name="object 1816"/>
          <p:cNvSpPr txBox="1"/>
          <p:nvPr/>
        </p:nvSpPr>
        <p:spPr>
          <a:xfrm>
            <a:off x="9643857" y="4363938"/>
            <a:ext cx="26035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ELEC/MECH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17" name="object 1817"/>
          <p:cNvSpPr txBox="1"/>
          <p:nvPr/>
        </p:nvSpPr>
        <p:spPr>
          <a:xfrm>
            <a:off x="10494127" y="4279592"/>
            <a:ext cx="46990" cy="52069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818" name="object 1818"/>
          <p:cNvSpPr txBox="1"/>
          <p:nvPr/>
        </p:nvSpPr>
        <p:spPr>
          <a:xfrm>
            <a:off x="9483685" y="5137899"/>
            <a:ext cx="1778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19" name="object 1819"/>
          <p:cNvSpPr txBox="1"/>
          <p:nvPr/>
        </p:nvSpPr>
        <p:spPr>
          <a:xfrm>
            <a:off x="9482642" y="5191457"/>
            <a:ext cx="16192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46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20" name="object 1820"/>
          <p:cNvSpPr txBox="1"/>
          <p:nvPr/>
        </p:nvSpPr>
        <p:spPr>
          <a:xfrm>
            <a:off x="10346381" y="4719002"/>
            <a:ext cx="163195" cy="117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sz="300" spc="10" dirty="0">
                <a:latin typeface="Lucida Sans Unicode"/>
                <a:cs typeface="Lucida Sans Unicode"/>
              </a:rPr>
              <a:t>70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21" name="object 1821"/>
          <p:cNvSpPr txBox="1"/>
          <p:nvPr/>
        </p:nvSpPr>
        <p:spPr>
          <a:xfrm>
            <a:off x="10349046" y="5679754"/>
            <a:ext cx="161925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2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"/>
              </a:spcBef>
            </a:pPr>
            <a:r>
              <a:rPr sz="300" spc="10" dirty="0">
                <a:latin typeface="Lucida Sans Unicode"/>
                <a:cs typeface="Lucida Sans Unicode"/>
              </a:rPr>
              <a:t>99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22" name="object 1822"/>
          <p:cNvSpPr txBox="1"/>
          <p:nvPr/>
        </p:nvSpPr>
        <p:spPr>
          <a:xfrm>
            <a:off x="9400842" y="5823249"/>
            <a:ext cx="161925" cy="12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715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1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300" spc="10" dirty="0">
                <a:latin typeface="Lucida Sans Unicode"/>
                <a:cs typeface="Lucida Sans Unicode"/>
              </a:rPr>
              <a:t>69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5317545" y="3802748"/>
            <a:ext cx="649605" cy="588010"/>
          </a:xfrm>
          <a:custGeom>
            <a:avLst/>
            <a:gdLst/>
            <a:ahLst/>
            <a:cxnLst/>
            <a:rect l="l" t="t" r="r" b="b"/>
            <a:pathLst>
              <a:path w="649604" h="588010">
                <a:moveTo>
                  <a:pt x="649122" y="0"/>
                </a:moveTo>
                <a:lnTo>
                  <a:pt x="0" y="58795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5857550" y="3791024"/>
            <a:ext cx="99695" cy="90805"/>
          </a:xfrm>
          <a:custGeom>
            <a:avLst/>
            <a:gdLst/>
            <a:ahLst/>
            <a:cxnLst/>
            <a:rect l="l" t="t" r="r" b="b"/>
            <a:pathLst>
              <a:path w="99695" h="90804">
                <a:moveTo>
                  <a:pt x="99656" y="0"/>
                </a:moveTo>
                <a:lnTo>
                  <a:pt x="0" y="903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5746169" y="3887751"/>
            <a:ext cx="104775" cy="94615"/>
          </a:xfrm>
          <a:custGeom>
            <a:avLst/>
            <a:gdLst/>
            <a:ahLst/>
            <a:cxnLst/>
            <a:rect l="l" t="t" r="r" b="b"/>
            <a:pathLst>
              <a:path w="104775" h="94614">
                <a:moveTo>
                  <a:pt x="104317" y="0"/>
                </a:moveTo>
                <a:lnTo>
                  <a:pt x="0" y="9460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5307558" y="3988743"/>
            <a:ext cx="431800" cy="391160"/>
          </a:xfrm>
          <a:custGeom>
            <a:avLst/>
            <a:gdLst/>
            <a:ahLst/>
            <a:cxnLst/>
            <a:rect l="l" t="t" r="r" b="b"/>
            <a:pathLst>
              <a:path w="431800" h="391160">
                <a:moveTo>
                  <a:pt x="431546" y="0"/>
                </a:moveTo>
                <a:lnTo>
                  <a:pt x="0" y="3909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5750966" y="3893347"/>
            <a:ext cx="104775" cy="95250"/>
          </a:xfrm>
          <a:custGeom>
            <a:avLst/>
            <a:gdLst/>
            <a:ahLst/>
            <a:cxnLst/>
            <a:rect l="l" t="t" r="r" b="b"/>
            <a:pathLst>
              <a:path w="104775" h="95250">
                <a:moveTo>
                  <a:pt x="104584" y="0"/>
                </a:moveTo>
                <a:lnTo>
                  <a:pt x="0" y="947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5635445" y="4083210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1026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5617996" y="4079070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5617996" y="4072275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5078401" y="458803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5060811" y="4583893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5060811" y="4577098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5857420" y="388122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5839830" y="3876959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9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5839830" y="3870164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778"/>
                </a:moveTo>
                <a:lnTo>
                  <a:pt x="27711" y="2198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5746303" y="398181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5728713" y="3977690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5728713" y="3970896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38"/>
                </a:moveTo>
                <a:lnTo>
                  <a:pt x="27711" y="2184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5412552" y="428452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394962" y="4280259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9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5394962" y="4273464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778"/>
                </a:moveTo>
                <a:lnTo>
                  <a:pt x="27711" y="2198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523936" y="4184067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5506345" y="4179801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9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5506345" y="4173006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778"/>
                </a:moveTo>
                <a:lnTo>
                  <a:pt x="27711" y="2198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5301167" y="438658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5283578" y="4382310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5283578" y="4375515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5562172" y="3802215"/>
            <a:ext cx="405130" cy="367030"/>
          </a:xfrm>
          <a:custGeom>
            <a:avLst/>
            <a:gdLst/>
            <a:ahLst/>
            <a:cxnLst/>
            <a:rect l="l" t="t" r="r" b="b"/>
            <a:pathLst>
              <a:path w="405129" h="367029">
                <a:moveTo>
                  <a:pt x="405028" y="0"/>
                </a:moveTo>
                <a:lnTo>
                  <a:pt x="0" y="3669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6885717" y="2859851"/>
            <a:ext cx="99695" cy="90805"/>
          </a:xfrm>
          <a:custGeom>
            <a:avLst/>
            <a:gdLst/>
            <a:ahLst/>
            <a:cxnLst/>
            <a:rect l="l" t="t" r="r" b="b"/>
            <a:pathLst>
              <a:path w="99695" h="90805">
                <a:moveTo>
                  <a:pt x="99656" y="0"/>
                </a:moveTo>
                <a:lnTo>
                  <a:pt x="0" y="903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5772016" y="3791024"/>
            <a:ext cx="185420" cy="168275"/>
          </a:xfrm>
          <a:custGeom>
            <a:avLst/>
            <a:gdLst/>
            <a:ahLst/>
            <a:cxnLst/>
            <a:rect l="l" t="t" r="r" b="b"/>
            <a:pathLst>
              <a:path w="185420" h="168275">
                <a:moveTo>
                  <a:pt x="185191" y="0"/>
                </a:moveTo>
                <a:lnTo>
                  <a:pt x="0" y="1678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6663612" y="3151903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26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6646162" y="3147763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6646162" y="3140969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6885586" y="29499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6867997" y="2945792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6867997" y="2938998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0383" y="28638"/>
                </a:moveTo>
                <a:lnTo>
                  <a:pt x="27711" y="2184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6774469" y="305051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6756879" y="3046373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6756879" y="3039578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6440718" y="335322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6423129" y="3349092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6423129" y="3342298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39" h="29210">
                <a:moveTo>
                  <a:pt x="20383" y="28638"/>
                </a:moveTo>
                <a:lnTo>
                  <a:pt x="27711" y="21843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6552102" y="325276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0121" y="10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6534511" y="3248621"/>
            <a:ext cx="20955" cy="22225"/>
          </a:xfrm>
          <a:custGeom>
            <a:avLst/>
            <a:gdLst/>
            <a:ahLst/>
            <a:cxnLst/>
            <a:rect l="l" t="t" r="r" b="b"/>
            <a:pathLst>
              <a:path w="20954" h="22225">
                <a:moveTo>
                  <a:pt x="20383" y="218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6534511" y="3241827"/>
            <a:ext cx="27940" cy="29209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0383" y="28651"/>
                </a:moveTo>
                <a:lnTo>
                  <a:pt x="27711" y="21856"/>
                </a:lnTo>
                <a:lnTo>
                  <a:pt x="7327" y="0"/>
                </a:lnTo>
                <a:lnTo>
                  <a:pt x="0" y="6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6380626" y="2871180"/>
            <a:ext cx="614680" cy="556895"/>
          </a:xfrm>
          <a:custGeom>
            <a:avLst/>
            <a:gdLst/>
            <a:ahLst/>
            <a:cxnLst/>
            <a:rect l="l" t="t" r="r" b="b"/>
            <a:pathLst>
              <a:path w="614679" h="556895">
                <a:moveTo>
                  <a:pt x="0" y="556780"/>
                </a:moveTo>
                <a:lnTo>
                  <a:pt x="61447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8615093" y="3370267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7314863" y="5951813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0" y="0"/>
                </a:moveTo>
                <a:lnTo>
                  <a:pt x="13589" y="11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7278625" y="5956610"/>
            <a:ext cx="50165" cy="7620"/>
          </a:xfrm>
          <a:custGeom>
            <a:avLst/>
            <a:gdLst/>
            <a:ahLst/>
            <a:cxnLst/>
            <a:rect l="l" t="t" r="r" b="b"/>
            <a:pathLst>
              <a:path w="50165" h="7620">
                <a:moveTo>
                  <a:pt x="49695" y="7594"/>
                </a:moveTo>
                <a:lnTo>
                  <a:pt x="22517" y="0"/>
                </a:lnTo>
                <a:lnTo>
                  <a:pt x="6261" y="2794"/>
                </a:lnTo>
                <a:lnTo>
                  <a:pt x="0" y="51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7326321" y="5956076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0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7234256" y="5894791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7594" y="127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7308467" y="5918643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055"/>
                </a:moveTo>
                <a:lnTo>
                  <a:pt x="4927" y="5994"/>
                </a:lnTo>
                <a:lnTo>
                  <a:pt x="99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7309800" y="5916105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8127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7299273" y="5902645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661"/>
                </a:move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7286083" y="589612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454"/>
                </a:moveTo>
                <a:lnTo>
                  <a:pt x="8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7237853" y="5893196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266" y="79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7218929" y="5904918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00" y="30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7204671" y="592290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267" y="90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7196818" y="5947683"/>
            <a:ext cx="29209" cy="10795"/>
          </a:xfrm>
          <a:custGeom>
            <a:avLst/>
            <a:gdLst/>
            <a:ahLst/>
            <a:cxnLst/>
            <a:rect l="l" t="t" r="r" b="b"/>
            <a:pathLst>
              <a:path w="29209" h="10795">
                <a:moveTo>
                  <a:pt x="29044" y="0"/>
                </a:moveTo>
                <a:lnTo>
                  <a:pt x="13055" y="7188"/>
                </a:lnTo>
                <a:lnTo>
                  <a:pt x="0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7197483" y="5963674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327" y="3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7197215" y="5959007"/>
            <a:ext cx="30480" cy="3175"/>
          </a:xfrm>
          <a:custGeom>
            <a:avLst/>
            <a:gdLst/>
            <a:ahLst/>
            <a:cxnLst/>
            <a:rect l="l" t="t" r="r" b="b"/>
            <a:pathLst>
              <a:path w="30479" h="3175">
                <a:moveTo>
                  <a:pt x="30111" y="800"/>
                </a:moveTo>
                <a:lnTo>
                  <a:pt x="24117" y="533"/>
                </a:lnTo>
                <a:lnTo>
                  <a:pt x="13195" y="0"/>
                </a:lnTo>
                <a:lnTo>
                  <a:pt x="4267" y="800"/>
                </a:lnTo>
                <a:lnTo>
                  <a:pt x="0" y="27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7198148" y="5966333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16789" y="2933"/>
                </a:moveTo>
                <a:lnTo>
                  <a:pt x="11188" y="0"/>
                </a:lnTo>
                <a:lnTo>
                  <a:pt x="6667" y="673"/>
                </a:lnTo>
                <a:lnTo>
                  <a:pt x="0" y="1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7200010" y="597086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800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7209340" y="599125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0"/>
                </a:moveTo>
                <a:lnTo>
                  <a:pt x="0" y="19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7211073" y="5983390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127" y="12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7217333" y="60008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33" y="0"/>
                </a:moveTo>
                <a:lnTo>
                  <a:pt x="0" y="14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7218395" y="5958608"/>
            <a:ext cx="29209" cy="45085"/>
          </a:xfrm>
          <a:custGeom>
            <a:avLst/>
            <a:gdLst/>
            <a:ahLst/>
            <a:cxnLst/>
            <a:rect l="l" t="t" r="r" b="b"/>
            <a:pathLst>
              <a:path w="29209" h="45085">
                <a:moveTo>
                  <a:pt x="28917" y="0"/>
                </a:moveTo>
                <a:lnTo>
                  <a:pt x="13068" y="12522"/>
                </a:lnTo>
                <a:lnTo>
                  <a:pt x="9994" y="18122"/>
                </a:lnTo>
                <a:lnTo>
                  <a:pt x="7734" y="25577"/>
                </a:lnTo>
                <a:lnTo>
                  <a:pt x="3733" y="35039"/>
                </a:lnTo>
                <a:lnTo>
                  <a:pt x="0" y="447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7241316" y="5997912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8928" y="0"/>
                </a:moveTo>
                <a:lnTo>
                  <a:pt x="2933" y="8128"/>
                </a:lnTo>
                <a:lnTo>
                  <a:pt x="0" y="190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7255712" y="5969533"/>
            <a:ext cx="8255" cy="51435"/>
          </a:xfrm>
          <a:custGeom>
            <a:avLst/>
            <a:gdLst/>
            <a:ahLst/>
            <a:cxnLst/>
            <a:rect l="l" t="t" r="r" b="b"/>
            <a:pathLst>
              <a:path w="8254" h="51435">
                <a:moveTo>
                  <a:pt x="7721" y="0"/>
                </a:moveTo>
                <a:lnTo>
                  <a:pt x="1587" y="21056"/>
                </a:lnTo>
                <a:lnTo>
                  <a:pt x="0" y="33172"/>
                </a:lnTo>
                <a:lnTo>
                  <a:pt x="3987" y="50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7268229" y="6007904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5727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7320726" y="597512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467" y="4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7200677" y="5931965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456" y="9055"/>
                </a:moveTo>
                <a:lnTo>
                  <a:pt x="11328" y="292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7202149" y="592835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394" y="50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7199344" y="593489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61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7198154" y="5937957"/>
            <a:ext cx="32384" cy="3810"/>
          </a:xfrm>
          <a:custGeom>
            <a:avLst/>
            <a:gdLst/>
            <a:ahLst/>
            <a:cxnLst/>
            <a:rect l="l" t="t" r="r" b="b"/>
            <a:pathLst>
              <a:path w="32384" h="3810">
                <a:moveTo>
                  <a:pt x="32372" y="0"/>
                </a:moveTo>
                <a:lnTo>
                  <a:pt x="26504" y="3327"/>
                </a:lnTo>
                <a:lnTo>
                  <a:pt x="0" y="27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7197755" y="5942749"/>
            <a:ext cx="52705" cy="5080"/>
          </a:xfrm>
          <a:custGeom>
            <a:avLst/>
            <a:gdLst/>
            <a:ahLst/>
            <a:cxnLst/>
            <a:rect l="l" t="t" r="r" b="b"/>
            <a:pathLst>
              <a:path w="52704" h="5079">
                <a:moveTo>
                  <a:pt x="52222" y="4800"/>
                </a:moveTo>
                <a:lnTo>
                  <a:pt x="15049" y="50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7197482" y="594515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8928" y="41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7196817" y="5951951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15722" y="17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7196823" y="5947816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40" h="4445">
                <a:moveTo>
                  <a:pt x="14782" y="0"/>
                </a:moveTo>
                <a:lnTo>
                  <a:pt x="0" y="38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7196817" y="595288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394" y="0"/>
                </a:moveTo>
                <a:lnTo>
                  <a:pt x="0" y="3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7206808" y="5971132"/>
            <a:ext cx="24765" cy="18415"/>
          </a:xfrm>
          <a:custGeom>
            <a:avLst/>
            <a:gdLst/>
            <a:ahLst/>
            <a:cxnLst/>
            <a:rect l="l" t="t" r="r" b="b"/>
            <a:pathLst>
              <a:path w="24765" h="18414">
                <a:moveTo>
                  <a:pt x="24650" y="0"/>
                </a:moveTo>
                <a:lnTo>
                  <a:pt x="9994" y="4127"/>
                </a:lnTo>
                <a:lnTo>
                  <a:pt x="0" y="183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7221732" y="5984589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4" h="21589">
                <a:moveTo>
                  <a:pt x="14389" y="0"/>
                </a:moveTo>
                <a:lnTo>
                  <a:pt x="8255" y="5600"/>
                </a:lnTo>
                <a:lnTo>
                  <a:pt x="5727" y="10655"/>
                </a:lnTo>
                <a:lnTo>
                  <a:pt x="3060" y="13462"/>
                </a:lnTo>
                <a:lnTo>
                  <a:pt x="0" y="215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7222532" y="600390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7226266" y="5995247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1193" y="0"/>
                </a:moveTo>
                <a:lnTo>
                  <a:pt x="0" y="141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7228394" y="6004707"/>
            <a:ext cx="635" cy="6985"/>
          </a:xfrm>
          <a:custGeom>
            <a:avLst/>
            <a:gdLst/>
            <a:ahLst/>
            <a:cxnLst/>
            <a:rect l="l" t="t" r="r" b="b"/>
            <a:pathLst>
              <a:path w="634" h="6985">
                <a:moveTo>
                  <a:pt x="0" y="0"/>
                </a:moveTo>
                <a:lnTo>
                  <a:pt x="533" y="6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7232389" y="600510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8928" y="0"/>
                </a:moveTo>
                <a:lnTo>
                  <a:pt x="0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7237855" y="601136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27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7244249" y="60060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066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7247313" y="5987387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0" y="0"/>
                </a:moveTo>
                <a:lnTo>
                  <a:pt x="3200" y="5867"/>
                </a:lnTo>
                <a:lnTo>
                  <a:pt x="2794" y="318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7254514" y="6002708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1193" y="0"/>
                </a:moveTo>
                <a:lnTo>
                  <a:pt x="0" y="17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7254775" y="6015371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126"/>
                </a:moveTo>
                <a:lnTo>
                  <a:pt x="0" y="0"/>
                </a:lnTo>
                <a:lnTo>
                  <a:pt x="1993" y="4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7266102" y="6002841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79">
                <a:moveTo>
                  <a:pt x="3060" y="0"/>
                </a:moveTo>
                <a:lnTo>
                  <a:pt x="0" y="175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7269835" y="601429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60" y="0"/>
                </a:moveTo>
                <a:lnTo>
                  <a:pt x="0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7282887" y="6008570"/>
            <a:ext cx="0" cy="8890"/>
          </a:xfrm>
          <a:custGeom>
            <a:avLst/>
            <a:gdLst/>
            <a:ahLst/>
            <a:cxnLst/>
            <a:rect l="l" t="t" r="r" b="b"/>
            <a:pathLst>
              <a:path h="8889">
                <a:moveTo>
                  <a:pt x="0" y="0"/>
                </a:moveTo>
                <a:lnTo>
                  <a:pt x="0" y="87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7294345" y="600550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327" y="51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7294610" y="5983123"/>
            <a:ext cx="8255" cy="24765"/>
          </a:xfrm>
          <a:custGeom>
            <a:avLst/>
            <a:gdLst/>
            <a:ahLst/>
            <a:cxnLst/>
            <a:rect l="l" t="t" r="r" b="b"/>
            <a:pathLst>
              <a:path w="8254" h="24764">
                <a:moveTo>
                  <a:pt x="0" y="0"/>
                </a:moveTo>
                <a:lnTo>
                  <a:pt x="4660" y="14122"/>
                </a:lnTo>
                <a:lnTo>
                  <a:pt x="7721" y="24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7300341" y="599977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60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7305536" y="599804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66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7299273" y="5997245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0"/>
                </a:moveTo>
                <a:lnTo>
                  <a:pt x="12661" y="1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7314330" y="5976727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327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7307135" y="5967667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0" y="0"/>
                </a:moveTo>
                <a:lnTo>
                  <a:pt x="8128" y="6134"/>
                </a:lnTo>
                <a:lnTo>
                  <a:pt x="18122" y="86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7315262" y="5972730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1066"/>
                </a:moveTo>
                <a:lnTo>
                  <a:pt x="111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7296744" y="5967398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5" h="3810">
                <a:moveTo>
                  <a:pt x="0" y="3200"/>
                </a:moveTo>
                <a:lnTo>
                  <a:pt x="5867" y="0"/>
                </a:lnTo>
                <a:lnTo>
                  <a:pt x="30911" y="4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7316996" y="5939156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28" y="57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7322590" y="593862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327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7319260" y="5935557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133"/>
                </a:moveTo>
                <a:lnTo>
                  <a:pt x="7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7305269" y="5932366"/>
            <a:ext cx="20320" cy="15875"/>
          </a:xfrm>
          <a:custGeom>
            <a:avLst/>
            <a:gdLst/>
            <a:ahLst/>
            <a:cxnLst/>
            <a:rect l="l" t="t" r="r" b="b"/>
            <a:pathLst>
              <a:path w="20320" h="15875">
                <a:moveTo>
                  <a:pt x="0" y="15849"/>
                </a:moveTo>
                <a:lnTo>
                  <a:pt x="11722" y="6794"/>
                </a:lnTo>
                <a:lnTo>
                  <a:pt x="199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7317527" y="5927162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400"/>
                </a:moveTo>
                <a:lnTo>
                  <a:pt x="5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7313530" y="5924373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126"/>
                </a:moveTo>
                <a:lnTo>
                  <a:pt x="8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7313396" y="592130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3327"/>
                </a:moveTo>
                <a:lnTo>
                  <a:pt x="67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7302605" y="5913042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10">
                <a:moveTo>
                  <a:pt x="0" y="29044"/>
                </a:moveTo>
                <a:lnTo>
                  <a:pt x="118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7301272" y="590624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5">
                <a:moveTo>
                  <a:pt x="0" y="4000"/>
                </a:moveTo>
                <a:lnTo>
                  <a:pt x="69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7293945" y="5902114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0" y="10528"/>
                </a:move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7298875" y="589999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188"/>
                </a:move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7277024" y="5892387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4">
                <a:moveTo>
                  <a:pt x="0" y="18389"/>
                </a:moveTo>
                <a:lnTo>
                  <a:pt x="5994" y="10261"/>
                </a:lnTo>
                <a:lnTo>
                  <a:pt x="87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7282093" y="5891055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927" y="1159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7276755" y="5889857"/>
            <a:ext cx="3810" cy="31750"/>
          </a:xfrm>
          <a:custGeom>
            <a:avLst/>
            <a:gdLst/>
            <a:ahLst/>
            <a:cxnLst/>
            <a:rect l="l" t="t" r="r" b="b"/>
            <a:pathLst>
              <a:path w="3809" h="31750">
                <a:moveTo>
                  <a:pt x="3200" y="31445"/>
                </a:moveTo>
                <a:lnTo>
                  <a:pt x="0" y="25450"/>
                </a:lnTo>
                <a:lnTo>
                  <a:pt x="4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7271029" y="5888794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94"/>
                </a:moveTo>
                <a:lnTo>
                  <a:pt x="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7256639" y="5888391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0" y="23583"/>
                </a:moveTo>
                <a:lnTo>
                  <a:pt x="5194" y="9728"/>
                </a:ln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7262641" y="5888261"/>
            <a:ext cx="635" cy="7620"/>
          </a:xfrm>
          <a:custGeom>
            <a:avLst/>
            <a:gdLst/>
            <a:ahLst/>
            <a:cxnLst/>
            <a:rect l="l" t="t" r="r" b="b"/>
            <a:pathLst>
              <a:path w="634" h="7620">
                <a:moveTo>
                  <a:pt x="126" y="7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7257572" y="588838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334"/>
                </a:moveTo>
                <a:lnTo>
                  <a:pt x="18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7253174" y="5888925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661" y="9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7222669" y="5901985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660" y="187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7217208" y="5906518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393" y="90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7212810" y="5911179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4" h="18414">
                <a:moveTo>
                  <a:pt x="32372" y="18249"/>
                </a:moveTo>
                <a:lnTo>
                  <a:pt x="14782" y="1344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7263434" y="5969533"/>
            <a:ext cx="6350" cy="33655"/>
          </a:xfrm>
          <a:custGeom>
            <a:avLst/>
            <a:gdLst/>
            <a:ahLst/>
            <a:cxnLst/>
            <a:rect l="l" t="t" r="r" b="b"/>
            <a:pathLst>
              <a:path w="6350" h="33654">
                <a:moveTo>
                  <a:pt x="0" y="0"/>
                </a:moveTo>
                <a:lnTo>
                  <a:pt x="5727" y="333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7239584" y="5893718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400" y="28384"/>
                </a:moveTo>
                <a:lnTo>
                  <a:pt x="2273" y="1093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7227989" y="589745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00" y="6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7233594" y="5894255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27" y="1492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7261969" y="5891992"/>
            <a:ext cx="12065" cy="27305"/>
          </a:xfrm>
          <a:custGeom>
            <a:avLst/>
            <a:gdLst/>
            <a:ahLst/>
            <a:cxnLst/>
            <a:rect l="l" t="t" r="r" b="b"/>
            <a:pathLst>
              <a:path w="12065" h="27304">
                <a:moveTo>
                  <a:pt x="0" y="27177"/>
                </a:moveTo>
                <a:lnTo>
                  <a:pt x="1600" y="24117"/>
                </a:lnTo>
                <a:lnTo>
                  <a:pt x="1333" y="21577"/>
                </a:lnTo>
                <a:lnTo>
                  <a:pt x="2527" y="9855"/>
                </a:lnTo>
                <a:lnTo>
                  <a:pt x="1172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7263301" y="59029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855"/>
                </a:moveTo>
                <a:lnTo>
                  <a:pt x="12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7285821" y="5986853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3060" y="0"/>
                </a:moveTo>
                <a:lnTo>
                  <a:pt x="0" y="153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7285952" y="5981124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800" y="3200"/>
                </a:lnTo>
                <a:lnTo>
                  <a:pt x="2527" y="5067"/>
                </a:lnTo>
                <a:lnTo>
                  <a:pt x="8928" y="14922"/>
                </a:lnTo>
                <a:lnTo>
                  <a:pt x="8128" y="28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7279556" y="6004307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0"/>
                </a:moveTo>
                <a:lnTo>
                  <a:pt x="9461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7284484" y="6000977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80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7286750" y="600803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667" y="5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7273427" y="5991383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0" y="0"/>
                </a:moveTo>
                <a:lnTo>
                  <a:pt x="13195" y="11455"/>
                </a:lnTo>
                <a:lnTo>
                  <a:pt x="19989" y="2038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7317129" y="5979659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0" y="0"/>
                </a:moveTo>
                <a:lnTo>
                  <a:pt x="1066" y="7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7319126" y="596766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327" y="50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7230658" y="600777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594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7245182" y="600976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0" y="7327"/>
                </a:moveTo>
                <a:lnTo>
                  <a:pt x="50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7209074" y="5921302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1066" y="75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7200814" y="593582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7327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7296876" y="5926101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19050"/>
                </a:moveTo>
                <a:lnTo>
                  <a:pt x="2527" y="16649"/>
                </a:lnTo>
                <a:lnTo>
                  <a:pt x="5067" y="16256"/>
                </a:lnTo>
                <a:lnTo>
                  <a:pt x="15849" y="11582"/>
                </a:lnTo>
                <a:lnTo>
                  <a:pt x="22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7289014" y="5899857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927"/>
                </a:moveTo>
                <a:lnTo>
                  <a:pt x="77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7291147" y="5899447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0" y="27584"/>
                </a:moveTo>
                <a:lnTo>
                  <a:pt x="3327" y="10401"/>
                </a:lnTo>
                <a:lnTo>
                  <a:pt x="77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7277020" y="589159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67" y="0"/>
                </a:moveTo>
                <a:lnTo>
                  <a:pt x="0" y="7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7262502" y="5954744"/>
            <a:ext cx="57150" cy="34925"/>
          </a:xfrm>
          <a:custGeom>
            <a:avLst/>
            <a:gdLst/>
            <a:ahLst/>
            <a:cxnLst/>
            <a:rect l="l" t="t" r="r" b="b"/>
            <a:pathLst>
              <a:path w="57150" h="34925">
                <a:moveTo>
                  <a:pt x="0" y="0"/>
                </a:moveTo>
                <a:lnTo>
                  <a:pt x="19456" y="25311"/>
                </a:lnTo>
                <a:lnTo>
                  <a:pt x="56756" y="343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7263439" y="5955277"/>
            <a:ext cx="17780" cy="63500"/>
          </a:xfrm>
          <a:custGeom>
            <a:avLst/>
            <a:gdLst/>
            <a:ahLst/>
            <a:cxnLst/>
            <a:rect l="l" t="t" r="r" b="b"/>
            <a:pathLst>
              <a:path w="17779" h="63500">
                <a:moveTo>
                  <a:pt x="126" y="0"/>
                </a:moveTo>
                <a:lnTo>
                  <a:pt x="0" y="14249"/>
                </a:lnTo>
                <a:lnTo>
                  <a:pt x="15582" y="47967"/>
                </a:lnTo>
                <a:lnTo>
                  <a:pt x="17183" y="634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7236521" y="5955277"/>
            <a:ext cx="27305" cy="60325"/>
          </a:xfrm>
          <a:custGeom>
            <a:avLst/>
            <a:gdLst/>
            <a:ahLst/>
            <a:cxnLst/>
            <a:rect l="l" t="t" r="r" b="b"/>
            <a:pathLst>
              <a:path w="27304" h="60325">
                <a:moveTo>
                  <a:pt x="27177" y="0"/>
                </a:moveTo>
                <a:lnTo>
                  <a:pt x="23444" y="7861"/>
                </a:lnTo>
                <a:lnTo>
                  <a:pt x="19583" y="14122"/>
                </a:lnTo>
                <a:lnTo>
                  <a:pt x="15849" y="16916"/>
                </a:lnTo>
                <a:lnTo>
                  <a:pt x="14655" y="18516"/>
                </a:lnTo>
                <a:lnTo>
                  <a:pt x="6388" y="46228"/>
                </a:lnTo>
                <a:lnTo>
                  <a:pt x="0" y="5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7226523" y="5955676"/>
            <a:ext cx="34925" cy="53975"/>
          </a:xfrm>
          <a:custGeom>
            <a:avLst/>
            <a:gdLst/>
            <a:ahLst/>
            <a:cxnLst/>
            <a:rect l="l" t="t" r="r" b="b"/>
            <a:pathLst>
              <a:path w="34925" h="53975">
                <a:moveTo>
                  <a:pt x="34912" y="0"/>
                </a:moveTo>
                <a:lnTo>
                  <a:pt x="20789" y="2933"/>
                </a:lnTo>
                <a:lnTo>
                  <a:pt x="12395" y="21983"/>
                </a:lnTo>
                <a:lnTo>
                  <a:pt x="4940" y="40373"/>
                </a:lnTo>
                <a:lnTo>
                  <a:pt x="0" y="539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7198817" y="5951283"/>
            <a:ext cx="64769" cy="19685"/>
          </a:xfrm>
          <a:custGeom>
            <a:avLst/>
            <a:gdLst/>
            <a:ahLst/>
            <a:cxnLst/>
            <a:rect l="l" t="t" r="r" b="b"/>
            <a:pathLst>
              <a:path w="64770" h="19685">
                <a:moveTo>
                  <a:pt x="64350" y="4127"/>
                </a:moveTo>
                <a:lnTo>
                  <a:pt x="45161" y="0"/>
                </a:lnTo>
                <a:lnTo>
                  <a:pt x="38633" y="2260"/>
                </a:lnTo>
                <a:lnTo>
                  <a:pt x="29972" y="7454"/>
                </a:lnTo>
                <a:lnTo>
                  <a:pt x="22517" y="13588"/>
                </a:lnTo>
                <a:lnTo>
                  <a:pt x="16116" y="17983"/>
                </a:lnTo>
                <a:lnTo>
                  <a:pt x="10121" y="19443"/>
                </a:lnTo>
                <a:lnTo>
                  <a:pt x="0" y="194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02685" y="5927166"/>
            <a:ext cx="59690" cy="27940"/>
          </a:xfrm>
          <a:custGeom>
            <a:avLst/>
            <a:gdLst/>
            <a:ahLst/>
            <a:cxnLst/>
            <a:rect l="l" t="t" r="r" b="b"/>
            <a:pathLst>
              <a:path w="59690" h="27939">
                <a:moveTo>
                  <a:pt x="59283" y="27444"/>
                </a:moveTo>
                <a:lnTo>
                  <a:pt x="52082" y="23444"/>
                </a:lnTo>
                <a:lnTo>
                  <a:pt x="45961" y="19583"/>
                </a:lnTo>
                <a:lnTo>
                  <a:pt x="43027" y="15989"/>
                </a:lnTo>
                <a:lnTo>
                  <a:pt x="41427" y="14782"/>
                </a:lnTo>
                <a:lnTo>
                  <a:pt x="13855" y="65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41317" y="5891860"/>
            <a:ext cx="23495" cy="64135"/>
          </a:xfrm>
          <a:custGeom>
            <a:avLst/>
            <a:gdLst/>
            <a:ahLst/>
            <a:cxnLst/>
            <a:rect l="l" t="t" r="r" b="b"/>
            <a:pathLst>
              <a:path w="23495" h="64135">
                <a:moveTo>
                  <a:pt x="21717" y="63550"/>
                </a:moveTo>
                <a:lnTo>
                  <a:pt x="23177" y="3050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63700" y="5894254"/>
            <a:ext cx="26670" cy="61594"/>
          </a:xfrm>
          <a:custGeom>
            <a:avLst/>
            <a:gdLst/>
            <a:ahLst/>
            <a:cxnLst/>
            <a:rect l="l" t="t" r="r" b="b"/>
            <a:pathLst>
              <a:path w="26670" h="61595">
                <a:moveTo>
                  <a:pt x="0" y="61023"/>
                </a:moveTo>
                <a:lnTo>
                  <a:pt x="3733" y="51295"/>
                </a:lnTo>
                <a:lnTo>
                  <a:pt x="7467" y="45034"/>
                </a:lnTo>
                <a:lnTo>
                  <a:pt x="11188" y="42240"/>
                </a:lnTo>
                <a:lnTo>
                  <a:pt x="12395" y="40500"/>
                </a:lnTo>
                <a:lnTo>
                  <a:pt x="20650" y="12928"/>
                </a:lnTo>
                <a:lnTo>
                  <a:pt x="26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261435" y="5908114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15849" y="38506"/>
                </a:lnTo>
                <a:lnTo>
                  <a:pt x="37172" y="8255"/>
                </a:lnTo>
                <a:lnTo>
                  <a:pt x="486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261435" y="5943687"/>
            <a:ext cx="67945" cy="13335"/>
          </a:xfrm>
          <a:custGeom>
            <a:avLst/>
            <a:gdLst/>
            <a:ahLst/>
            <a:cxnLst/>
            <a:rect l="l" t="t" r="r" b="b"/>
            <a:pathLst>
              <a:path w="67945" h="13335">
                <a:moveTo>
                  <a:pt x="0" y="11988"/>
                </a:moveTo>
                <a:lnTo>
                  <a:pt x="31572" y="0"/>
                </a:lnTo>
                <a:lnTo>
                  <a:pt x="67551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261969" y="5954610"/>
            <a:ext cx="61594" cy="26670"/>
          </a:xfrm>
          <a:custGeom>
            <a:avLst/>
            <a:gdLst/>
            <a:ahLst/>
            <a:cxnLst/>
            <a:rect l="l" t="t" r="r" b="b"/>
            <a:pathLst>
              <a:path w="61595" h="26670">
                <a:moveTo>
                  <a:pt x="0" y="0"/>
                </a:moveTo>
                <a:lnTo>
                  <a:pt x="10528" y="3467"/>
                </a:lnTo>
                <a:lnTo>
                  <a:pt x="16649" y="7200"/>
                </a:lnTo>
                <a:lnTo>
                  <a:pt x="19583" y="10922"/>
                </a:lnTo>
                <a:lnTo>
                  <a:pt x="21183" y="12128"/>
                </a:lnTo>
                <a:lnTo>
                  <a:pt x="48768" y="20383"/>
                </a:lnTo>
                <a:lnTo>
                  <a:pt x="61556" y="263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225860" y="5898915"/>
            <a:ext cx="38100" cy="56515"/>
          </a:xfrm>
          <a:custGeom>
            <a:avLst/>
            <a:gdLst/>
            <a:ahLst/>
            <a:cxnLst/>
            <a:rect l="l" t="t" r="r" b="b"/>
            <a:pathLst>
              <a:path w="38100" h="56514">
                <a:moveTo>
                  <a:pt x="37706" y="56095"/>
                </a:moveTo>
                <a:lnTo>
                  <a:pt x="25984" y="45173"/>
                </a:lnTo>
                <a:lnTo>
                  <a:pt x="10655" y="113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303405" y="5670956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0" y="0"/>
                </a:moveTo>
                <a:lnTo>
                  <a:pt x="13589" y="11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267294" y="5675752"/>
            <a:ext cx="50165" cy="7620"/>
          </a:xfrm>
          <a:custGeom>
            <a:avLst/>
            <a:gdLst/>
            <a:ahLst/>
            <a:cxnLst/>
            <a:rect l="l" t="t" r="r" b="b"/>
            <a:pathLst>
              <a:path w="50165" h="7620">
                <a:moveTo>
                  <a:pt x="49568" y="7594"/>
                </a:moveTo>
                <a:lnTo>
                  <a:pt x="22390" y="0"/>
                </a:lnTo>
                <a:lnTo>
                  <a:pt x="6134" y="2794"/>
                </a:lnTo>
                <a:lnTo>
                  <a:pt x="0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314863" y="567521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0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222798" y="5613933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7594" y="127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7297009" y="5637785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055"/>
                </a:moveTo>
                <a:lnTo>
                  <a:pt x="4927" y="5994"/>
                </a:lnTo>
                <a:lnTo>
                  <a:pt x="101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298475" y="5635254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8254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287816" y="5621921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661"/>
                </a:move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274625" y="5615270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454"/>
                </a:moveTo>
                <a:lnTo>
                  <a:pt x="8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226395" y="5612338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266" y="79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207472" y="562419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00" y="30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193353" y="564217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127" y="89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185500" y="5666826"/>
            <a:ext cx="29209" cy="10795"/>
          </a:xfrm>
          <a:custGeom>
            <a:avLst/>
            <a:gdLst/>
            <a:ahLst/>
            <a:cxnLst/>
            <a:rect l="l" t="t" r="r" b="b"/>
            <a:pathLst>
              <a:path w="29209" h="10795">
                <a:moveTo>
                  <a:pt x="28905" y="0"/>
                </a:moveTo>
                <a:lnTo>
                  <a:pt x="13055" y="7327"/>
                </a:lnTo>
                <a:lnTo>
                  <a:pt x="0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186025" y="5682943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327" y="320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185764" y="5678282"/>
            <a:ext cx="30480" cy="3175"/>
          </a:xfrm>
          <a:custGeom>
            <a:avLst/>
            <a:gdLst/>
            <a:ahLst/>
            <a:cxnLst/>
            <a:rect l="l" t="t" r="r" b="b"/>
            <a:pathLst>
              <a:path w="30479" h="3175">
                <a:moveTo>
                  <a:pt x="30238" y="800"/>
                </a:moveTo>
                <a:lnTo>
                  <a:pt x="24104" y="406"/>
                </a:lnTo>
                <a:lnTo>
                  <a:pt x="13182" y="0"/>
                </a:lnTo>
                <a:lnTo>
                  <a:pt x="4254" y="673"/>
                </a:lnTo>
                <a:lnTo>
                  <a:pt x="0" y="27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186690" y="5685616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16789" y="2794"/>
                </a:moveTo>
                <a:lnTo>
                  <a:pt x="11188" y="0"/>
                </a:lnTo>
                <a:lnTo>
                  <a:pt x="6667" y="533"/>
                </a:ln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188552" y="569000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00" y="0"/>
                </a:moveTo>
                <a:lnTo>
                  <a:pt x="0" y="38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197882" y="571039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0"/>
                </a:moveTo>
                <a:lnTo>
                  <a:pt x="0" y="19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199616" y="5702665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127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205875" y="572011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33" y="0"/>
                </a:move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207077" y="5677884"/>
            <a:ext cx="29209" cy="45085"/>
          </a:xfrm>
          <a:custGeom>
            <a:avLst/>
            <a:gdLst/>
            <a:ahLst/>
            <a:cxnLst/>
            <a:rect l="l" t="t" r="r" b="b"/>
            <a:pathLst>
              <a:path w="29209" h="45085">
                <a:moveTo>
                  <a:pt x="28778" y="0"/>
                </a:moveTo>
                <a:lnTo>
                  <a:pt x="12928" y="12395"/>
                </a:lnTo>
                <a:lnTo>
                  <a:pt x="9855" y="18122"/>
                </a:lnTo>
                <a:lnTo>
                  <a:pt x="7594" y="25450"/>
                </a:lnTo>
                <a:lnTo>
                  <a:pt x="3594" y="34912"/>
                </a:lnTo>
                <a:lnTo>
                  <a:pt x="0" y="44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229858" y="5717054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8928" y="0"/>
                </a:moveTo>
                <a:lnTo>
                  <a:pt x="2933" y="8128"/>
                </a:lnTo>
                <a:lnTo>
                  <a:pt x="0" y="190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244255" y="5688675"/>
            <a:ext cx="8255" cy="51435"/>
          </a:xfrm>
          <a:custGeom>
            <a:avLst/>
            <a:gdLst/>
            <a:ahLst/>
            <a:cxnLst/>
            <a:rect l="l" t="t" r="r" b="b"/>
            <a:pathLst>
              <a:path w="8254" h="51435">
                <a:moveTo>
                  <a:pt x="7721" y="0"/>
                </a:moveTo>
                <a:lnTo>
                  <a:pt x="1587" y="21056"/>
                </a:lnTo>
                <a:lnTo>
                  <a:pt x="0" y="33172"/>
                </a:lnTo>
                <a:lnTo>
                  <a:pt x="3987" y="50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7256772" y="5727047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5727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7309266" y="569440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467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7189218" y="5651108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456" y="9055"/>
                </a:moveTo>
                <a:lnTo>
                  <a:pt x="11328" y="292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7190692" y="5647508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394" y="5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7187886" y="5654034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61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7186694" y="5657232"/>
            <a:ext cx="32384" cy="3810"/>
          </a:xfrm>
          <a:custGeom>
            <a:avLst/>
            <a:gdLst/>
            <a:ahLst/>
            <a:cxnLst/>
            <a:rect l="l" t="t" r="r" b="b"/>
            <a:pathLst>
              <a:path w="32384" h="3810">
                <a:moveTo>
                  <a:pt x="32372" y="0"/>
                </a:moveTo>
                <a:lnTo>
                  <a:pt x="26504" y="3200"/>
                </a:ln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7186424" y="5661892"/>
            <a:ext cx="52705" cy="5080"/>
          </a:xfrm>
          <a:custGeom>
            <a:avLst/>
            <a:gdLst/>
            <a:ahLst/>
            <a:cxnLst/>
            <a:rect l="l" t="t" r="r" b="b"/>
            <a:pathLst>
              <a:path w="52704" h="5079">
                <a:moveTo>
                  <a:pt x="52095" y="4800"/>
                </a:moveTo>
                <a:lnTo>
                  <a:pt x="14922" y="50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7186024" y="5664296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8928" y="41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7185359" y="5671087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15722" y="186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7185365" y="5667091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4782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7185359" y="5672022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394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7195489" y="5690275"/>
            <a:ext cx="24765" cy="18415"/>
          </a:xfrm>
          <a:custGeom>
            <a:avLst/>
            <a:gdLst/>
            <a:ahLst/>
            <a:cxnLst/>
            <a:rect l="l" t="t" r="r" b="b"/>
            <a:pathLst>
              <a:path w="24765" h="18414">
                <a:moveTo>
                  <a:pt x="24510" y="0"/>
                </a:moveTo>
                <a:lnTo>
                  <a:pt x="9855" y="4127"/>
                </a:lnTo>
                <a:lnTo>
                  <a:pt x="0" y="183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7210275" y="5703731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4" h="21589">
                <a:moveTo>
                  <a:pt x="14389" y="0"/>
                </a:moveTo>
                <a:lnTo>
                  <a:pt x="8255" y="5600"/>
                </a:lnTo>
                <a:lnTo>
                  <a:pt x="5727" y="10795"/>
                </a:lnTo>
                <a:lnTo>
                  <a:pt x="3060" y="13462"/>
                </a:lnTo>
                <a:lnTo>
                  <a:pt x="0" y="215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7211073" y="572305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7214809" y="5714523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1193" y="0"/>
                </a:moveTo>
                <a:lnTo>
                  <a:pt x="0" y="141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7216936" y="5723982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660" y="6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7220931" y="572424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8928" y="0"/>
                </a:moveTo>
                <a:lnTo>
                  <a:pt x="0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7226397" y="573051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27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7232791" y="572518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066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7235855" y="5706529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0" y="0"/>
                </a:moveTo>
                <a:lnTo>
                  <a:pt x="3327" y="5994"/>
                </a:lnTo>
                <a:lnTo>
                  <a:pt x="2794" y="319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7243054" y="5721851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1193" y="0"/>
                </a:moveTo>
                <a:lnTo>
                  <a:pt x="0" y="17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7243315" y="5734641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0"/>
                </a:lnTo>
                <a:lnTo>
                  <a:pt x="2133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7254771" y="5722118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79">
                <a:moveTo>
                  <a:pt x="2933" y="0"/>
                </a:moveTo>
                <a:lnTo>
                  <a:pt x="0" y="174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7258370" y="573344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00" y="0"/>
                </a:moveTo>
                <a:lnTo>
                  <a:pt x="0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7271436" y="5727713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126" y="0"/>
                </a:moveTo>
                <a:lnTo>
                  <a:pt x="0" y="89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7282887" y="5724782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3327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7283153" y="5702399"/>
            <a:ext cx="8255" cy="24765"/>
          </a:xfrm>
          <a:custGeom>
            <a:avLst/>
            <a:gdLst/>
            <a:ahLst/>
            <a:cxnLst/>
            <a:rect l="l" t="t" r="r" b="b"/>
            <a:pathLst>
              <a:path w="8254" h="24764">
                <a:moveTo>
                  <a:pt x="0" y="0"/>
                </a:moveTo>
                <a:lnTo>
                  <a:pt x="4800" y="13995"/>
                </a:lnTo>
                <a:lnTo>
                  <a:pt x="7721" y="242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7288881" y="571892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60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7294078" y="571718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66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7287949" y="5716389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0"/>
                </a:moveTo>
                <a:lnTo>
                  <a:pt x="12522" y="1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7303005" y="5695871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200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7295811" y="5686811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0" y="0"/>
                </a:moveTo>
                <a:lnTo>
                  <a:pt x="7988" y="6134"/>
                </a:lnTo>
                <a:lnTo>
                  <a:pt x="17983" y="87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7303804" y="5692011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927"/>
                </a:moveTo>
                <a:lnTo>
                  <a:pt x="111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7285284" y="5686541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5" h="3810">
                <a:moveTo>
                  <a:pt x="0" y="3200"/>
                </a:moveTo>
                <a:lnTo>
                  <a:pt x="5867" y="0"/>
                </a:lnTo>
                <a:lnTo>
                  <a:pt x="30911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7305536" y="5658431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0"/>
                </a:moveTo>
                <a:lnTo>
                  <a:pt x="11328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7311132" y="565776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67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7307935" y="5654838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0" y="1993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7293812" y="5651502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0" y="15989"/>
                </a:moveTo>
                <a:lnTo>
                  <a:pt x="11722" y="6934"/>
                </a:lnTo>
                <a:lnTo>
                  <a:pt x="199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7306070" y="564630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400"/>
                </a:moveTo>
                <a:lnTo>
                  <a:pt x="5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7302072" y="5643509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0" y="266"/>
                </a:moveTo>
                <a:lnTo>
                  <a:pt x="82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7301938" y="564044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3327"/>
                </a:moveTo>
                <a:lnTo>
                  <a:pt x="67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7291147" y="5632184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10">
                <a:moveTo>
                  <a:pt x="0" y="29044"/>
                </a:moveTo>
                <a:lnTo>
                  <a:pt x="118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89815" y="5625386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5">
                <a:moveTo>
                  <a:pt x="0" y="4000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7282487" y="5621389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0" y="10528"/>
                </a:move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7287550" y="561913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188"/>
                </a:moveTo>
                <a:lnTo>
                  <a:pt x="14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7265567" y="5611530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4">
                <a:moveTo>
                  <a:pt x="0" y="18389"/>
                </a:moveTo>
                <a:lnTo>
                  <a:pt x="6134" y="10261"/>
                </a:lnTo>
                <a:lnTo>
                  <a:pt x="87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7270629" y="5610336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1066" y="114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7265296" y="5609000"/>
            <a:ext cx="3810" cy="31750"/>
          </a:xfrm>
          <a:custGeom>
            <a:avLst/>
            <a:gdLst/>
            <a:ahLst/>
            <a:cxnLst/>
            <a:rect l="l" t="t" r="r" b="b"/>
            <a:pathLst>
              <a:path w="3809" h="31750">
                <a:moveTo>
                  <a:pt x="3200" y="31445"/>
                </a:moveTo>
                <a:lnTo>
                  <a:pt x="0" y="25450"/>
                </a:lnTo>
                <a:lnTo>
                  <a:pt x="4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7259571" y="5608071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94"/>
                </a:moveTo>
                <a:lnTo>
                  <a:pt x="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7245182" y="5607541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0" y="23710"/>
                </a:moveTo>
                <a:lnTo>
                  <a:pt x="5194" y="9855"/>
                </a:ln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7251184" y="5607403"/>
            <a:ext cx="635" cy="7620"/>
          </a:xfrm>
          <a:custGeom>
            <a:avLst/>
            <a:gdLst/>
            <a:ahLst/>
            <a:cxnLst/>
            <a:rect l="l" t="t" r="r" b="b"/>
            <a:pathLst>
              <a:path w="634" h="7620">
                <a:moveTo>
                  <a:pt x="126" y="7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7246114" y="5607531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0" y="5334"/>
                </a:moveTo>
                <a:lnTo>
                  <a:pt x="19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7241716" y="5608200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661" y="9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7211206" y="5621122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800" y="1892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7205878" y="5625788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266" y="89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7201351" y="5630322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4" h="18414">
                <a:moveTo>
                  <a:pt x="32372" y="18249"/>
                </a:moveTo>
                <a:lnTo>
                  <a:pt x="14782" y="1344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7251976" y="5688675"/>
            <a:ext cx="6350" cy="33655"/>
          </a:xfrm>
          <a:custGeom>
            <a:avLst/>
            <a:gdLst/>
            <a:ahLst/>
            <a:cxnLst/>
            <a:rect l="l" t="t" r="r" b="b"/>
            <a:pathLst>
              <a:path w="6350" h="33654">
                <a:moveTo>
                  <a:pt x="0" y="0"/>
                </a:moveTo>
                <a:lnTo>
                  <a:pt x="5727" y="334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7228126" y="5612866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400" y="28511"/>
                </a:moveTo>
                <a:lnTo>
                  <a:pt x="2273" y="1092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7216530" y="5616730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00" y="6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7222136" y="5613538"/>
            <a:ext cx="2540" cy="15240"/>
          </a:xfrm>
          <a:custGeom>
            <a:avLst/>
            <a:gdLst/>
            <a:ahLst/>
            <a:cxnLst/>
            <a:rect l="l" t="t" r="r" b="b"/>
            <a:pathLst>
              <a:path w="2540" h="15239">
                <a:moveTo>
                  <a:pt x="2527" y="1478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7250644" y="5611135"/>
            <a:ext cx="12065" cy="27305"/>
          </a:xfrm>
          <a:custGeom>
            <a:avLst/>
            <a:gdLst/>
            <a:ahLst/>
            <a:cxnLst/>
            <a:rect l="l" t="t" r="r" b="b"/>
            <a:pathLst>
              <a:path w="12065" h="27304">
                <a:moveTo>
                  <a:pt x="0" y="27177"/>
                </a:moveTo>
                <a:lnTo>
                  <a:pt x="1460" y="24117"/>
                </a:lnTo>
                <a:lnTo>
                  <a:pt x="1193" y="21577"/>
                </a:lnTo>
                <a:lnTo>
                  <a:pt x="2400" y="9994"/>
                </a:lnTo>
                <a:lnTo>
                  <a:pt x="115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7251843" y="5622056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994"/>
                </a:moveTo>
                <a:lnTo>
                  <a:pt x="12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7274356" y="5705997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3200" y="0"/>
                </a:moveTo>
                <a:lnTo>
                  <a:pt x="0" y="153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7274492" y="5700267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800" y="3327"/>
                </a:lnTo>
                <a:lnTo>
                  <a:pt x="2527" y="5067"/>
                </a:lnTo>
                <a:lnTo>
                  <a:pt x="9055" y="14922"/>
                </a:lnTo>
                <a:lnTo>
                  <a:pt x="8255" y="28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7268096" y="5723450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0"/>
                </a:moveTo>
                <a:lnTo>
                  <a:pt x="9461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7273027" y="572011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800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7275293" y="5727180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667" y="5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7262102" y="5710527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0" y="0"/>
                </a:moveTo>
                <a:lnTo>
                  <a:pt x="13055" y="11595"/>
                </a:lnTo>
                <a:lnTo>
                  <a:pt x="19850" y="205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7305669" y="5698934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0" y="0"/>
                </a:moveTo>
                <a:lnTo>
                  <a:pt x="1066" y="7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7307667" y="568693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327" y="50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7219200" y="5727047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594" y="0"/>
                </a:moveTo>
                <a:lnTo>
                  <a:pt x="0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7233722" y="5728912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0" y="7327"/>
                </a:moveTo>
                <a:lnTo>
                  <a:pt x="50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7197615" y="5640451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1066" y="77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7189490" y="5654968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327" y="51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7285552" y="5645370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18923"/>
                </a:moveTo>
                <a:lnTo>
                  <a:pt x="2400" y="16662"/>
                </a:lnTo>
                <a:lnTo>
                  <a:pt x="4927" y="16129"/>
                </a:lnTo>
                <a:lnTo>
                  <a:pt x="15722" y="11595"/>
                </a:lnTo>
                <a:lnTo>
                  <a:pt x="2251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7277557" y="561899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66"/>
                </a:moveTo>
                <a:lnTo>
                  <a:pt x="77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7279689" y="5618730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0" y="27444"/>
                </a:moveTo>
                <a:lnTo>
                  <a:pt x="3467" y="10261"/>
                </a:lnTo>
                <a:lnTo>
                  <a:pt x="77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7265561" y="5610734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67" y="0"/>
                </a:moveTo>
                <a:lnTo>
                  <a:pt x="0" y="7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7251045" y="5674020"/>
            <a:ext cx="57150" cy="34290"/>
          </a:xfrm>
          <a:custGeom>
            <a:avLst/>
            <a:gdLst/>
            <a:ahLst/>
            <a:cxnLst/>
            <a:rect l="l" t="t" r="r" b="b"/>
            <a:pathLst>
              <a:path w="57150" h="34289">
                <a:moveTo>
                  <a:pt x="0" y="0"/>
                </a:moveTo>
                <a:lnTo>
                  <a:pt x="19456" y="25311"/>
                </a:lnTo>
                <a:lnTo>
                  <a:pt x="56756" y="342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7251975" y="5674419"/>
            <a:ext cx="17780" cy="63500"/>
          </a:xfrm>
          <a:custGeom>
            <a:avLst/>
            <a:gdLst/>
            <a:ahLst/>
            <a:cxnLst/>
            <a:rect l="l" t="t" r="r" b="b"/>
            <a:pathLst>
              <a:path w="17779" h="63500">
                <a:moveTo>
                  <a:pt x="266" y="0"/>
                </a:moveTo>
                <a:lnTo>
                  <a:pt x="0" y="14249"/>
                </a:lnTo>
                <a:lnTo>
                  <a:pt x="15582" y="47967"/>
                </a:lnTo>
                <a:lnTo>
                  <a:pt x="17183" y="634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7225191" y="5674419"/>
            <a:ext cx="27305" cy="60325"/>
          </a:xfrm>
          <a:custGeom>
            <a:avLst/>
            <a:gdLst/>
            <a:ahLst/>
            <a:cxnLst/>
            <a:rect l="l" t="t" r="r" b="b"/>
            <a:pathLst>
              <a:path w="27304" h="60325">
                <a:moveTo>
                  <a:pt x="27050" y="0"/>
                </a:moveTo>
                <a:lnTo>
                  <a:pt x="23317" y="7861"/>
                </a:lnTo>
                <a:lnTo>
                  <a:pt x="19456" y="14122"/>
                </a:lnTo>
                <a:lnTo>
                  <a:pt x="15862" y="16916"/>
                </a:lnTo>
                <a:lnTo>
                  <a:pt x="14528" y="18656"/>
                </a:lnTo>
                <a:lnTo>
                  <a:pt x="6261" y="46228"/>
                </a:lnTo>
                <a:lnTo>
                  <a:pt x="0" y="5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7215205" y="5674819"/>
            <a:ext cx="34925" cy="53975"/>
          </a:xfrm>
          <a:custGeom>
            <a:avLst/>
            <a:gdLst/>
            <a:ahLst/>
            <a:cxnLst/>
            <a:rect l="l" t="t" r="r" b="b"/>
            <a:pathLst>
              <a:path w="34925" h="53975">
                <a:moveTo>
                  <a:pt x="34772" y="0"/>
                </a:moveTo>
                <a:lnTo>
                  <a:pt x="20650" y="3060"/>
                </a:lnTo>
                <a:lnTo>
                  <a:pt x="12255" y="21983"/>
                </a:lnTo>
                <a:lnTo>
                  <a:pt x="4927" y="40373"/>
                </a:lnTo>
                <a:lnTo>
                  <a:pt x="0" y="539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7187358" y="5670425"/>
            <a:ext cx="64769" cy="19685"/>
          </a:xfrm>
          <a:custGeom>
            <a:avLst/>
            <a:gdLst/>
            <a:ahLst/>
            <a:cxnLst/>
            <a:rect l="l" t="t" r="r" b="b"/>
            <a:pathLst>
              <a:path w="64770" h="19685">
                <a:moveTo>
                  <a:pt x="64350" y="4127"/>
                </a:moveTo>
                <a:lnTo>
                  <a:pt x="45300" y="0"/>
                </a:lnTo>
                <a:lnTo>
                  <a:pt x="38633" y="2260"/>
                </a:lnTo>
                <a:lnTo>
                  <a:pt x="29972" y="7454"/>
                </a:lnTo>
                <a:lnTo>
                  <a:pt x="22517" y="13588"/>
                </a:lnTo>
                <a:lnTo>
                  <a:pt x="16116" y="17983"/>
                </a:lnTo>
                <a:lnTo>
                  <a:pt x="10121" y="19583"/>
                </a:lnTo>
                <a:lnTo>
                  <a:pt x="0" y="1958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7191227" y="5646309"/>
            <a:ext cx="59690" cy="27940"/>
          </a:xfrm>
          <a:custGeom>
            <a:avLst/>
            <a:gdLst/>
            <a:ahLst/>
            <a:cxnLst/>
            <a:rect l="l" t="t" r="r" b="b"/>
            <a:pathLst>
              <a:path w="59690" h="27939">
                <a:moveTo>
                  <a:pt x="59283" y="27444"/>
                </a:moveTo>
                <a:lnTo>
                  <a:pt x="52222" y="23444"/>
                </a:lnTo>
                <a:lnTo>
                  <a:pt x="45961" y="19723"/>
                </a:lnTo>
                <a:lnTo>
                  <a:pt x="43167" y="15989"/>
                </a:lnTo>
                <a:lnTo>
                  <a:pt x="41427" y="14782"/>
                </a:lnTo>
                <a:lnTo>
                  <a:pt x="13855" y="65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7229853" y="5611129"/>
            <a:ext cx="23495" cy="63500"/>
          </a:xfrm>
          <a:custGeom>
            <a:avLst/>
            <a:gdLst/>
            <a:ahLst/>
            <a:cxnLst/>
            <a:rect l="l" t="t" r="r" b="b"/>
            <a:pathLst>
              <a:path w="23495" h="63500">
                <a:moveTo>
                  <a:pt x="21856" y="63423"/>
                </a:moveTo>
                <a:lnTo>
                  <a:pt x="23190" y="3051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7252242" y="5613396"/>
            <a:ext cx="26670" cy="61594"/>
          </a:xfrm>
          <a:custGeom>
            <a:avLst/>
            <a:gdLst/>
            <a:ahLst/>
            <a:cxnLst/>
            <a:rect l="l" t="t" r="r" b="b"/>
            <a:pathLst>
              <a:path w="26670" h="61595">
                <a:moveTo>
                  <a:pt x="0" y="61023"/>
                </a:moveTo>
                <a:lnTo>
                  <a:pt x="3733" y="51295"/>
                </a:lnTo>
                <a:lnTo>
                  <a:pt x="7467" y="45034"/>
                </a:lnTo>
                <a:lnTo>
                  <a:pt x="11188" y="42240"/>
                </a:lnTo>
                <a:lnTo>
                  <a:pt x="12395" y="40640"/>
                </a:lnTo>
                <a:lnTo>
                  <a:pt x="20650" y="12928"/>
                </a:lnTo>
                <a:lnTo>
                  <a:pt x="26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7249977" y="5627258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15849" y="38633"/>
                </a:lnTo>
                <a:lnTo>
                  <a:pt x="37312" y="8255"/>
                </a:lnTo>
                <a:lnTo>
                  <a:pt x="486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7249977" y="5662957"/>
            <a:ext cx="67945" cy="13335"/>
          </a:xfrm>
          <a:custGeom>
            <a:avLst/>
            <a:gdLst/>
            <a:ahLst/>
            <a:cxnLst/>
            <a:rect l="l" t="t" r="r" b="b"/>
            <a:pathLst>
              <a:path w="67945" h="13335">
                <a:moveTo>
                  <a:pt x="0" y="11861"/>
                </a:moveTo>
                <a:lnTo>
                  <a:pt x="31711" y="0"/>
                </a:lnTo>
                <a:lnTo>
                  <a:pt x="67551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7250510" y="5673754"/>
            <a:ext cx="61594" cy="26670"/>
          </a:xfrm>
          <a:custGeom>
            <a:avLst/>
            <a:gdLst/>
            <a:ahLst/>
            <a:cxnLst/>
            <a:rect l="l" t="t" r="r" b="b"/>
            <a:pathLst>
              <a:path w="61595" h="26670">
                <a:moveTo>
                  <a:pt x="0" y="0"/>
                </a:moveTo>
                <a:lnTo>
                  <a:pt x="10528" y="3467"/>
                </a:lnTo>
                <a:lnTo>
                  <a:pt x="16789" y="7327"/>
                </a:lnTo>
                <a:lnTo>
                  <a:pt x="19583" y="10922"/>
                </a:lnTo>
                <a:lnTo>
                  <a:pt x="21183" y="12128"/>
                </a:lnTo>
                <a:lnTo>
                  <a:pt x="48768" y="20383"/>
                </a:lnTo>
                <a:lnTo>
                  <a:pt x="61556" y="263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7214542" y="5618058"/>
            <a:ext cx="38100" cy="56515"/>
          </a:xfrm>
          <a:custGeom>
            <a:avLst/>
            <a:gdLst/>
            <a:ahLst/>
            <a:cxnLst/>
            <a:rect l="l" t="t" r="r" b="b"/>
            <a:pathLst>
              <a:path w="38100" h="56514">
                <a:moveTo>
                  <a:pt x="37566" y="56095"/>
                </a:moveTo>
                <a:lnTo>
                  <a:pt x="25844" y="45173"/>
                </a:lnTo>
                <a:lnTo>
                  <a:pt x="10655" y="113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7299674" y="5414479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0" y="0"/>
                </a:moveTo>
                <a:lnTo>
                  <a:pt x="13589" y="11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7263429" y="5419276"/>
            <a:ext cx="50165" cy="7620"/>
          </a:xfrm>
          <a:custGeom>
            <a:avLst/>
            <a:gdLst/>
            <a:ahLst/>
            <a:cxnLst/>
            <a:rect l="l" t="t" r="r" b="b"/>
            <a:pathLst>
              <a:path w="50165" h="7620">
                <a:moveTo>
                  <a:pt x="49568" y="7594"/>
                </a:moveTo>
                <a:lnTo>
                  <a:pt x="22517" y="0"/>
                </a:lnTo>
                <a:lnTo>
                  <a:pt x="6134" y="2794"/>
                </a:lnTo>
                <a:lnTo>
                  <a:pt x="0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7311132" y="5418744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0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7218939" y="5357458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7721" y="127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7293145" y="5381309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055"/>
                </a:moveTo>
                <a:lnTo>
                  <a:pt x="5067" y="5994"/>
                </a:lnTo>
                <a:lnTo>
                  <a:pt x="101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7294610" y="5378779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8254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7284084" y="5365452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522"/>
                </a:moveTo>
                <a:lnTo>
                  <a:pt x="48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7270762" y="535878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467"/>
                </a:moveTo>
                <a:lnTo>
                  <a:pt x="8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7222669" y="5355863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126" y="79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7203748" y="536771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860" y="30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7189489" y="538570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127" y="89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7181630" y="5410349"/>
            <a:ext cx="29209" cy="10795"/>
          </a:xfrm>
          <a:custGeom>
            <a:avLst/>
            <a:gdLst/>
            <a:ahLst/>
            <a:cxnLst/>
            <a:rect l="l" t="t" r="r" b="b"/>
            <a:pathLst>
              <a:path w="29209" h="10795">
                <a:moveTo>
                  <a:pt x="29044" y="0"/>
                </a:moveTo>
                <a:lnTo>
                  <a:pt x="13055" y="7327"/>
                </a:lnTo>
                <a:lnTo>
                  <a:pt x="0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7182156" y="5426468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467" y="320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7181901" y="5421807"/>
            <a:ext cx="30480" cy="3175"/>
          </a:xfrm>
          <a:custGeom>
            <a:avLst/>
            <a:gdLst/>
            <a:ahLst/>
            <a:cxnLst/>
            <a:rect l="l" t="t" r="r" b="b"/>
            <a:pathLst>
              <a:path w="30479" h="3175">
                <a:moveTo>
                  <a:pt x="30238" y="800"/>
                </a:moveTo>
                <a:lnTo>
                  <a:pt x="24104" y="406"/>
                </a:lnTo>
                <a:lnTo>
                  <a:pt x="13322" y="0"/>
                </a:lnTo>
                <a:lnTo>
                  <a:pt x="4394" y="673"/>
                </a:lnTo>
                <a:lnTo>
                  <a:pt x="0" y="27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7182966" y="5429140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16649" y="2794"/>
                </a:moveTo>
                <a:lnTo>
                  <a:pt x="11188" y="0"/>
                </a:lnTo>
                <a:lnTo>
                  <a:pt x="6654" y="533"/>
                </a:ln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7184689" y="543353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00" y="0"/>
                </a:moveTo>
                <a:lnTo>
                  <a:pt x="0" y="38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7194157" y="5453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7" y="0"/>
                </a:moveTo>
                <a:lnTo>
                  <a:pt x="0" y="19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7195884" y="5446190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7202012" y="546364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33" y="0"/>
                </a:move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7203213" y="5421409"/>
            <a:ext cx="29209" cy="45085"/>
          </a:xfrm>
          <a:custGeom>
            <a:avLst/>
            <a:gdLst/>
            <a:ahLst/>
            <a:cxnLst/>
            <a:rect l="l" t="t" r="r" b="b"/>
            <a:pathLst>
              <a:path w="29209" h="45085">
                <a:moveTo>
                  <a:pt x="28778" y="0"/>
                </a:moveTo>
                <a:lnTo>
                  <a:pt x="13055" y="12395"/>
                </a:lnTo>
                <a:lnTo>
                  <a:pt x="9994" y="18122"/>
                </a:lnTo>
                <a:lnTo>
                  <a:pt x="7594" y="25450"/>
                </a:lnTo>
                <a:lnTo>
                  <a:pt x="3733" y="34912"/>
                </a:lnTo>
                <a:lnTo>
                  <a:pt x="0" y="44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7226128" y="5460579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8928" y="0"/>
                </a:moveTo>
                <a:lnTo>
                  <a:pt x="2793" y="8128"/>
                </a:lnTo>
                <a:lnTo>
                  <a:pt x="0" y="190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7240517" y="5432200"/>
            <a:ext cx="7620" cy="51435"/>
          </a:xfrm>
          <a:custGeom>
            <a:avLst/>
            <a:gdLst/>
            <a:ahLst/>
            <a:cxnLst/>
            <a:rect l="l" t="t" r="r" b="b"/>
            <a:pathLst>
              <a:path w="7620" h="51435">
                <a:moveTo>
                  <a:pt x="7594" y="0"/>
                </a:moveTo>
                <a:lnTo>
                  <a:pt x="1600" y="21056"/>
                </a:lnTo>
                <a:lnTo>
                  <a:pt x="0" y="33172"/>
                </a:lnTo>
                <a:lnTo>
                  <a:pt x="3860" y="50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7253042" y="5470571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0" y="0"/>
                </a:moveTo>
                <a:lnTo>
                  <a:pt x="5600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7305402" y="543792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594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7185494" y="5394633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316" y="9055"/>
                </a:moveTo>
                <a:lnTo>
                  <a:pt x="11188" y="292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7186821" y="539103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33" y="5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7184163" y="539755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522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7182965" y="5400757"/>
            <a:ext cx="32384" cy="3810"/>
          </a:xfrm>
          <a:custGeom>
            <a:avLst/>
            <a:gdLst/>
            <a:ahLst/>
            <a:cxnLst/>
            <a:rect l="l" t="t" r="r" b="b"/>
            <a:pathLst>
              <a:path w="32384" h="3810">
                <a:moveTo>
                  <a:pt x="32372" y="0"/>
                </a:moveTo>
                <a:lnTo>
                  <a:pt x="26377" y="3200"/>
                </a:ln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7182561" y="5405415"/>
            <a:ext cx="52705" cy="5080"/>
          </a:xfrm>
          <a:custGeom>
            <a:avLst/>
            <a:gdLst/>
            <a:ahLst/>
            <a:cxnLst/>
            <a:rect l="l" t="t" r="r" b="b"/>
            <a:pathLst>
              <a:path w="52704" h="5079">
                <a:moveTo>
                  <a:pt x="52095" y="4800"/>
                </a:moveTo>
                <a:lnTo>
                  <a:pt x="14922" y="50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7182160" y="5407821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8928" y="41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7181627" y="5414612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15722" y="186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7181635" y="5410616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4782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7181495" y="5415546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394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7191619" y="5433798"/>
            <a:ext cx="24765" cy="18415"/>
          </a:xfrm>
          <a:custGeom>
            <a:avLst/>
            <a:gdLst/>
            <a:ahLst/>
            <a:cxnLst/>
            <a:rect l="l" t="t" r="r" b="b"/>
            <a:pathLst>
              <a:path w="24765" h="18414">
                <a:moveTo>
                  <a:pt x="24650" y="0"/>
                </a:moveTo>
                <a:lnTo>
                  <a:pt x="9867" y="4127"/>
                </a:lnTo>
                <a:lnTo>
                  <a:pt x="0" y="183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7206416" y="5447255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4" h="21589">
                <a:moveTo>
                  <a:pt x="14516" y="0"/>
                </a:moveTo>
                <a:lnTo>
                  <a:pt x="8382" y="5600"/>
                </a:lnTo>
                <a:lnTo>
                  <a:pt x="5727" y="10795"/>
                </a:lnTo>
                <a:lnTo>
                  <a:pt x="3060" y="13462"/>
                </a:lnTo>
                <a:lnTo>
                  <a:pt x="0" y="215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7207343" y="5466575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7210945" y="5458048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1193" y="0"/>
                </a:moveTo>
                <a:lnTo>
                  <a:pt x="0" y="141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7213071" y="5467507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660" y="6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7217208" y="5467774"/>
            <a:ext cx="8890" cy="8255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8788" y="0"/>
                </a:moveTo>
                <a:lnTo>
                  <a:pt x="0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7222666" y="547403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27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7228926" y="5468706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066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7232124" y="5450053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0" y="0"/>
                </a:moveTo>
                <a:lnTo>
                  <a:pt x="3200" y="5994"/>
                </a:lnTo>
                <a:lnTo>
                  <a:pt x="2667" y="319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7239185" y="5465375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4" h="17779">
                <a:moveTo>
                  <a:pt x="1333" y="0"/>
                </a:moveTo>
                <a:lnTo>
                  <a:pt x="0" y="17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/>
          <p:nvPr/>
        </p:nvSpPr>
        <p:spPr>
          <a:xfrm>
            <a:off x="7239585" y="5478166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0"/>
                </a:lnTo>
                <a:lnTo>
                  <a:pt x="1993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7" name="object 2137"/>
          <p:cNvSpPr/>
          <p:nvPr/>
        </p:nvSpPr>
        <p:spPr>
          <a:xfrm>
            <a:off x="7250907" y="5465508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79">
                <a:moveTo>
                  <a:pt x="2933" y="0"/>
                </a:moveTo>
                <a:lnTo>
                  <a:pt x="0" y="175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7254506" y="547696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00" y="0"/>
                </a:moveTo>
                <a:lnTo>
                  <a:pt x="0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7267698" y="5471238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89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7279156" y="546830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3200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7279423" y="5445790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0" y="0"/>
                </a:moveTo>
                <a:lnTo>
                  <a:pt x="4660" y="14122"/>
                </a:lnTo>
                <a:lnTo>
                  <a:pt x="7594" y="24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7285151" y="546244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60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/>
          <p:nvPr/>
        </p:nvSpPr>
        <p:spPr>
          <a:xfrm>
            <a:off x="7290215" y="546071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66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4" name="object 2144"/>
          <p:cNvSpPr/>
          <p:nvPr/>
        </p:nvSpPr>
        <p:spPr>
          <a:xfrm>
            <a:off x="7284084" y="5459912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0"/>
                </a:moveTo>
                <a:lnTo>
                  <a:pt x="12522" y="1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5" name="object 2145"/>
          <p:cNvSpPr/>
          <p:nvPr/>
        </p:nvSpPr>
        <p:spPr>
          <a:xfrm>
            <a:off x="7299140" y="5439394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327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6" name="object 2146"/>
          <p:cNvSpPr/>
          <p:nvPr/>
        </p:nvSpPr>
        <p:spPr>
          <a:xfrm>
            <a:off x="7291947" y="5430334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0" y="0"/>
                </a:moveTo>
                <a:lnTo>
                  <a:pt x="8128" y="6134"/>
                </a:lnTo>
                <a:lnTo>
                  <a:pt x="18122" y="87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7300074" y="5435537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927"/>
                </a:moveTo>
                <a:lnTo>
                  <a:pt x="11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7281421" y="5430066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5" h="3810">
                <a:moveTo>
                  <a:pt x="0" y="3200"/>
                </a:moveTo>
                <a:lnTo>
                  <a:pt x="5994" y="0"/>
                </a:lnTo>
                <a:lnTo>
                  <a:pt x="30911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7301806" y="5401956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0" y="0"/>
                </a:moveTo>
                <a:lnTo>
                  <a:pt x="11328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7307402" y="540128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67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7304071" y="5398363"/>
            <a:ext cx="6985" cy="2540"/>
          </a:xfrm>
          <a:custGeom>
            <a:avLst/>
            <a:gdLst/>
            <a:ahLst/>
            <a:cxnLst/>
            <a:rect l="l" t="t" r="r" b="b"/>
            <a:pathLst>
              <a:path w="6984" h="2539">
                <a:moveTo>
                  <a:pt x="0" y="1993"/>
                </a:moveTo>
                <a:lnTo>
                  <a:pt x="69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7290082" y="5395027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0" y="15989"/>
                </a:moveTo>
                <a:lnTo>
                  <a:pt x="11722" y="6934"/>
                </a:lnTo>
                <a:lnTo>
                  <a:pt x="198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7302338" y="5389830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400"/>
                </a:moveTo>
                <a:lnTo>
                  <a:pt x="5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7298202" y="5383969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6667" y="0"/>
                </a:moveTo>
                <a:lnTo>
                  <a:pt x="0" y="3327"/>
                </a:lnTo>
                <a:lnTo>
                  <a:pt x="8394" y="30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7287283" y="5375709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10">
                <a:moveTo>
                  <a:pt x="0" y="29044"/>
                </a:moveTo>
                <a:lnTo>
                  <a:pt x="119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7285952" y="536891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000"/>
                </a:moveTo>
                <a:lnTo>
                  <a:pt x="7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7278755" y="5364787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0" y="10655"/>
                </a:move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7283686" y="5362658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188"/>
                </a:move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7261702" y="5355055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4">
                <a:moveTo>
                  <a:pt x="0" y="18389"/>
                </a:moveTo>
                <a:lnTo>
                  <a:pt x="6134" y="10261"/>
                </a:lnTo>
                <a:lnTo>
                  <a:pt x="87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7266764" y="5353861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1066" y="114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7261433" y="5352524"/>
            <a:ext cx="3810" cy="31750"/>
          </a:xfrm>
          <a:custGeom>
            <a:avLst/>
            <a:gdLst/>
            <a:ahLst/>
            <a:cxnLst/>
            <a:rect l="l" t="t" r="r" b="b"/>
            <a:pathLst>
              <a:path w="3809" h="31750">
                <a:moveTo>
                  <a:pt x="3200" y="31445"/>
                </a:moveTo>
                <a:lnTo>
                  <a:pt x="0" y="25450"/>
                </a:lnTo>
                <a:lnTo>
                  <a:pt x="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7255708" y="5351595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94"/>
                </a:moveTo>
                <a:lnTo>
                  <a:pt x="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7241317" y="5351066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0" y="23710"/>
                </a:moveTo>
                <a:lnTo>
                  <a:pt x="5334" y="9855"/>
                </a:ln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7247319" y="5350927"/>
            <a:ext cx="635" cy="7620"/>
          </a:xfrm>
          <a:custGeom>
            <a:avLst/>
            <a:gdLst/>
            <a:ahLst/>
            <a:cxnLst/>
            <a:rect l="l" t="t" r="r" b="b"/>
            <a:pathLst>
              <a:path w="634" h="7620">
                <a:moveTo>
                  <a:pt x="126" y="7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7242384" y="5351055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334"/>
                </a:moveTo>
                <a:lnTo>
                  <a:pt x="18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7237859" y="5351725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788" y="9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7207343" y="5364647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800" y="1892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7202018" y="5369185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393" y="90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7197621" y="5373847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4" h="18414">
                <a:moveTo>
                  <a:pt x="32372" y="18249"/>
                </a:moveTo>
                <a:lnTo>
                  <a:pt x="14782" y="1344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7248112" y="5432200"/>
            <a:ext cx="6350" cy="33655"/>
          </a:xfrm>
          <a:custGeom>
            <a:avLst/>
            <a:gdLst/>
            <a:ahLst/>
            <a:cxnLst/>
            <a:rect l="l" t="t" r="r" b="b"/>
            <a:pathLst>
              <a:path w="6350" h="33654">
                <a:moveTo>
                  <a:pt x="0" y="0"/>
                </a:moveTo>
                <a:lnTo>
                  <a:pt x="5727" y="333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7224401" y="5356391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260" y="28511"/>
                </a:moveTo>
                <a:lnTo>
                  <a:pt x="2260" y="1092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7212672" y="536025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327" y="6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7218265" y="5357063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667" y="1478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7246780" y="5354660"/>
            <a:ext cx="12065" cy="27305"/>
          </a:xfrm>
          <a:custGeom>
            <a:avLst/>
            <a:gdLst/>
            <a:ahLst/>
            <a:cxnLst/>
            <a:rect l="l" t="t" r="r" b="b"/>
            <a:pathLst>
              <a:path w="12065" h="27304">
                <a:moveTo>
                  <a:pt x="0" y="27177"/>
                </a:moveTo>
                <a:lnTo>
                  <a:pt x="1460" y="24117"/>
                </a:lnTo>
                <a:lnTo>
                  <a:pt x="1193" y="21577"/>
                </a:lnTo>
                <a:lnTo>
                  <a:pt x="2527" y="9994"/>
                </a:lnTo>
                <a:lnTo>
                  <a:pt x="115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7248112" y="5365581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994"/>
                </a:moveTo>
                <a:lnTo>
                  <a:pt x="12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7270493" y="5449520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3200" y="0"/>
                </a:moveTo>
                <a:lnTo>
                  <a:pt x="0" y="153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7270762" y="5443791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660" y="3327"/>
                </a:lnTo>
                <a:lnTo>
                  <a:pt x="2527" y="5067"/>
                </a:lnTo>
                <a:lnTo>
                  <a:pt x="8928" y="14922"/>
                </a:lnTo>
                <a:lnTo>
                  <a:pt x="8128" y="28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7264233" y="5466975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0"/>
                </a:moveTo>
                <a:lnTo>
                  <a:pt x="9461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7269164" y="5463644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927" y="149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7271563" y="547070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527" y="5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7258239" y="5454050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0" y="0"/>
                </a:moveTo>
                <a:lnTo>
                  <a:pt x="13195" y="11595"/>
                </a:lnTo>
                <a:lnTo>
                  <a:pt x="19989" y="205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7301806" y="544245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0" y="0"/>
                </a:moveTo>
                <a:lnTo>
                  <a:pt x="1066" y="7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7303804" y="543046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327" y="50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7215336" y="547043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7594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7229859" y="5472437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0" y="7327"/>
                </a:moveTo>
                <a:lnTo>
                  <a:pt x="51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7193885" y="5383969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1066" y="75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7185627" y="539849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327" y="51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7281687" y="5388895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18923"/>
                </a:moveTo>
                <a:lnTo>
                  <a:pt x="2400" y="16662"/>
                </a:lnTo>
                <a:lnTo>
                  <a:pt x="4927" y="16129"/>
                </a:lnTo>
                <a:lnTo>
                  <a:pt x="15722" y="11595"/>
                </a:lnTo>
                <a:lnTo>
                  <a:pt x="22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7273827" y="536251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066"/>
                </a:moveTo>
                <a:lnTo>
                  <a:pt x="75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7275826" y="5362253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0" y="27444"/>
                </a:moveTo>
                <a:lnTo>
                  <a:pt x="3467" y="10261"/>
                </a:lnTo>
                <a:lnTo>
                  <a:pt x="77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7261831" y="5354259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67" y="0"/>
                </a:moveTo>
                <a:lnTo>
                  <a:pt x="0" y="7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7247313" y="5417544"/>
            <a:ext cx="57150" cy="34290"/>
          </a:xfrm>
          <a:custGeom>
            <a:avLst/>
            <a:gdLst/>
            <a:ahLst/>
            <a:cxnLst/>
            <a:rect l="l" t="t" r="r" b="b"/>
            <a:pathLst>
              <a:path w="57150" h="34289">
                <a:moveTo>
                  <a:pt x="0" y="0"/>
                </a:moveTo>
                <a:lnTo>
                  <a:pt x="19456" y="25311"/>
                </a:lnTo>
                <a:lnTo>
                  <a:pt x="56629" y="342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7248112" y="5417944"/>
            <a:ext cx="17780" cy="63500"/>
          </a:xfrm>
          <a:custGeom>
            <a:avLst/>
            <a:gdLst/>
            <a:ahLst/>
            <a:cxnLst/>
            <a:rect l="l" t="t" r="r" b="b"/>
            <a:pathLst>
              <a:path w="17779" h="63500">
                <a:moveTo>
                  <a:pt x="266" y="0"/>
                </a:moveTo>
                <a:lnTo>
                  <a:pt x="0" y="14262"/>
                </a:lnTo>
                <a:lnTo>
                  <a:pt x="15582" y="47967"/>
                </a:lnTo>
                <a:lnTo>
                  <a:pt x="17183" y="634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7221328" y="5417944"/>
            <a:ext cx="27305" cy="60325"/>
          </a:xfrm>
          <a:custGeom>
            <a:avLst/>
            <a:gdLst/>
            <a:ahLst/>
            <a:cxnLst/>
            <a:rect l="l" t="t" r="r" b="b"/>
            <a:pathLst>
              <a:path w="27304" h="60325">
                <a:moveTo>
                  <a:pt x="27050" y="0"/>
                </a:moveTo>
                <a:lnTo>
                  <a:pt x="23317" y="7861"/>
                </a:lnTo>
                <a:lnTo>
                  <a:pt x="19583" y="14122"/>
                </a:lnTo>
                <a:lnTo>
                  <a:pt x="15862" y="16916"/>
                </a:lnTo>
                <a:lnTo>
                  <a:pt x="14655" y="18516"/>
                </a:lnTo>
                <a:lnTo>
                  <a:pt x="6400" y="46228"/>
                </a:lnTo>
                <a:lnTo>
                  <a:pt x="0" y="5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7211341" y="5418344"/>
            <a:ext cx="34925" cy="53975"/>
          </a:xfrm>
          <a:custGeom>
            <a:avLst/>
            <a:gdLst/>
            <a:ahLst/>
            <a:cxnLst/>
            <a:rect l="l" t="t" r="r" b="b"/>
            <a:pathLst>
              <a:path w="34925" h="53975">
                <a:moveTo>
                  <a:pt x="34772" y="0"/>
                </a:moveTo>
                <a:lnTo>
                  <a:pt x="20650" y="3060"/>
                </a:lnTo>
                <a:lnTo>
                  <a:pt x="12255" y="21983"/>
                </a:lnTo>
                <a:lnTo>
                  <a:pt x="4927" y="40373"/>
                </a:lnTo>
                <a:lnTo>
                  <a:pt x="0" y="539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7183621" y="5413950"/>
            <a:ext cx="64769" cy="19685"/>
          </a:xfrm>
          <a:custGeom>
            <a:avLst/>
            <a:gdLst/>
            <a:ahLst/>
            <a:cxnLst/>
            <a:rect l="l" t="t" r="r" b="b"/>
            <a:pathLst>
              <a:path w="64770" h="19685">
                <a:moveTo>
                  <a:pt x="64223" y="4127"/>
                </a:moveTo>
                <a:lnTo>
                  <a:pt x="45173" y="0"/>
                </a:lnTo>
                <a:lnTo>
                  <a:pt x="38646" y="2260"/>
                </a:lnTo>
                <a:lnTo>
                  <a:pt x="29845" y="7454"/>
                </a:lnTo>
                <a:lnTo>
                  <a:pt x="22517" y="13588"/>
                </a:lnTo>
                <a:lnTo>
                  <a:pt x="15989" y="17983"/>
                </a:lnTo>
                <a:lnTo>
                  <a:pt x="9994" y="19583"/>
                </a:lnTo>
                <a:lnTo>
                  <a:pt x="0" y="194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7187358" y="5389834"/>
            <a:ext cx="59690" cy="27940"/>
          </a:xfrm>
          <a:custGeom>
            <a:avLst/>
            <a:gdLst/>
            <a:ahLst/>
            <a:cxnLst/>
            <a:rect l="l" t="t" r="r" b="b"/>
            <a:pathLst>
              <a:path w="59690" h="27939">
                <a:moveTo>
                  <a:pt x="59423" y="27444"/>
                </a:moveTo>
                <a:lnTo>
                  <a:pt x="52222" y="23444"/>
                </a:lnTo>
                <a:lnTo>
                  <a:pt x="45961" y="19723"/>
                </a:lnTo>
                <a:lnTo>
                  <a:pt x="43167" y="15989"/>
                </a:lnTo>
                <a:lnTo>
                  <a:pt x="41567" y="14782"/>
                </a:lnTo>
                <a:lnTo>
                  <a:pt x="13855" y="65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7226001" y="5354654"/>
            <a:ext cx="23495" cy="63500"/>
          </a:xfrm>
          <a:custGeom>
            <a:avLst/>
            <a:gdLst/>
            <a:ahLst/>
            <a:cxnLst/>
            <a:rect l="l" t="t" r="r" b="b"/>
            <a:pathLst>
              <a:path w="23495" h="63500">
                <a:moveTo>
                  <a:pt x="21844" y="63423"/>
                </a:moveTo>
                <a:lnTo>
                  <a:pt x="23304" y="3051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7248379" y="5356921"/>
            <a:ext cx="27305" cy="61594"/>
          </a:xfrm>
          <a:custGeom>
            <a:avLst/>
            <a:gdLst/>
            <a:ahLst/>
            <a:cxnLst/>
            <a:rect l="l" t="t" r="r" b="b"/>
            <a:pathLst>
              <a:path w="27304" h="61595">
                <a:moveTo>
                  <a:pt x="0" y="61023"/>
                </a:moveTo>
                <a:lnTo>
                  <a:pt x="3733" y="51295"/>
                </a:lnTo>
                <a:lnTo>
                  <a:pt x="7594" y="45034"/>
                </a:lnTo>
                <a:lnTo>
                  <a:pt x="11188" y="42240"/>
                </a:lnTo>
                <a:lnTo>
                  <a:pt x="12395" y="40640"/>
                </a:lnTo>
                <a:lnTo>
                  <a:pt x="20650" y="12928"/>
                </a:lnTo>
                <a:lnTo>
                  <a:pt x="267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7246114" y="537078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15849" y="38633"/>
                </a:lnTo>
                <a:lnTo>
                  <a:pt x="37299" y="8255"/>
                </a:lnTo>
                <a:lnTo>
                  <a:pt x="487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7246114" y="5406355"/>
            <a:ext cx="67945" cy="13970"/>
          </a:xfrm>
          <a:custGeom>
            <a:avLst/>
            <a:gdLst/>
            <a:ahLst/>
            <a:cxnLst/>
            <a:rect l="l" t="t" r="r" b="b"/>
            <a:pathLst>
              <a:path w="67945" h="13970">
                <a:moveTo>
                  <a:pt x="0" y="11988"/>
                </a:moveTo>
                <a:lnTo>
                  <a:pt x="31711" y="0"/>
                </a:lnTo>
                <a:lnTo>
                  <a:pt x="67551" y="134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7246780" y="5417279"/>
            <a:ext cx="61594" cy="26670"/>
          </a:xfrm>
          <a:custGeom>
            <a:avLst/>
            <a:gdLst/>
            <a:ahLst/>
            <a:cxnLst/>
            <a:rect l="l" t="t" r="r" b="b"/>
            <a:pathLst>
              <a:path w="61595" h="26670">
                <a:moveTo>
                  <a:pt x="0" y="0"/>
                </a:moveTo>
                <a:lnTo>
                  <a:pt x="10388" y="3467"/>
                </a:lnTo>
                <a:lnTo>
                  <a:pt x="16649" y="7327"/>
                </a:lnTo>
                <a:lnTo>
                  <a:pt x="19456" y="10922"/>
                </a:lnTo>
                <a:lnTo>
                  <a:pt x="21056" y="12128"/>
                </a:lnTo>
                <a:lnTo>
                  <a:pt x="48768" y="20383"/>
                </a:lnTo>
                <a:lnTo>
                  <a:pt x="61417" y="263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7210672" y="5361582"/>
            <a:ext cx="38100" cy="56515"/>
          </a:xfrm>
          <a:custGeom>
            <a:avLst/>
            <a:gdLst/>
            <a:ahLst/>
            <a:cxnLst/>
            <a:rect l="l" t="t" r="r" b="b"/>
            <a:pathLst>
              <a:path w="38100" h="56514">
                <a:moveTo>
                  <a:pt x="37706" y="56095"/>
                </a:moveTo>
                <a:lnTo>
                  <a:pt x="25844" y="45173"/>
                </a:lnTo>
                <a:lnTo>
                  <a:pt x="10655" y="113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7025078" y="5967002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0" y="0"/>
                </a:moveTo>
                <a:lnTo>
                  <a:pt x="13589" y="113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6988841" y="5971797"/>
            <a:ext cx="50165" cy="7620"/>
          </a:xfrm>
          <a:custGeom>
            <a:avLst/>
            <a:gdLst/>
            <a:ahLst/>
            <a:cxnLst/>
            <a:rect l="l" t="t" r="r" b="b"/>
            <a:pathLst>
              <a:path w="50165" h="7620">
                <a:moveTo>
                  <a:pt x="49695" y="7594"/>
                </a:moveTo>
                <a:lnTo>
                  <a:pt x="22517" y="0"/>
                </a:lnTo>
                <a:lnTo>
                  <a:pt x="6261" y="2933"/>
                </a:lnTo>
                <a:lnTo>
                  <a:pt x="0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7036536" y="5971265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0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6944473" y="5909979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7594" y="127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7018683" y="5933831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9055"/>
                </a:moveTo>
                <a:lnTo>
                  <a:pt x="4927" y="5994"/>
                </a:lnTo>
                <a:lnTo>
                  <a:pt x="99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7020016" y="5931299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0" y="8254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7009490" y="5917967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661"/>
                </a:move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6996166" y="5911443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7327"/>
                </a:moveTo>
                <a:lnTo>
                  <a:pt x="8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6948075" y="5908384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126" y="79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6929146" y="592024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00" y="30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6914899" y="593822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254" y="89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6907033" y="5963005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29044" y="0"/>
                </a:moveTo>
                <a:lnTo>
                  <a:pt x="13055" y="7188"/>
                </a:lnTo>
                <a:lnTo>
                  <a:pt x="0" y="101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6907700" y="597898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327" y="320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6907431" y="5974328"/>
            <a:ext cx="30480" cy="3175"/>
          </a:xfrm>
          <a:custGeom>
            <a:avLst/>
            <a:gdLst/>
            <a:ahLst/>
            <a:cxnLst/>
            <a:rect l="l" t="t" r="r" b="b"/>
            <a:pathLst>
              <a:path w="30479" h="3175">
                <a:moveTo>
                  <a:pt x="30111" y="800"/>
                </a:moveTo>
                <a:lnTo>
                  <a:pt x="24117" y="406"/>
                </a:lnTo>
                <a:lnTo>
                  <a:pt x="13195" y="0"/>
                </a:lnTo>
                <a:lnTo>
                  <a:pt x="4267" y="800"/>
                </a:lnTo>
                <a:lnTo>
                  <a:pt x="0" y="27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6908364" y="5981662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16789" y="2794"/>
                </a:moveTo>
                <a:lnTo>
                  <a:pt x="11188" y="0"/>
                </a:lnTo>
                <a:lnTo>
                  <a:pt x="6667" y="533"/>
                </a:ln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6910100" y="598605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27" y="0"/>
                </a:moveTo>
                <a:lnTo>
                  <a:pt x="0" y="38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6919556" y="600643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0"/>
                </a:moveTo>
                <a:lnTo>
                  <a:pt x="0" y="19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6921290" y="5998711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127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6927416" y="601616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33" y="0"/>
                </a:move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6928618" y="5973930"/>
            <a:ext cx="29209" cy="45085"/>
          </a:xfrm>
          <a:custGeom>
            <a:avLst/>
            <a:gdLst/>
            <a:ahLst/>
            <a:cxnLst/>
            <a:rect l="l" t="t" r="r" b="b"/>
            <a:pathLst>
              <a:path w="29209" h="45085">
                <a:moveTo>
                  <a:pt x="28778" y="0"/>
                </a:moveTo>
                <a:lnTo>
                  <a:pt x="13055" y="12522"/>
                </a:lnTo>
                <a:lnTo>
                  <a:pt x="9994" y="18122"/>
                </a:lnTo>
                <a:lnTo>
                  <a:pt x="7594" y="25450"/>
                </a:lnTo>
                <a:lnTo>
                  <a:pt x="3733" y="34912"/>
                </a:lnTo>
                <a:lnTo>
                  <a:pt x="0" y="446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6951531" y="6013100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8928" y="0"/>
                </a:moveTo>
                <a:lnTo>
                  <a:pt x="2933" y="8128"/>
                </a:lnTo>
                <a:lnTo>
                  <a:pt x="0" y="190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6965916" y="5984722"/>
            <a:ext cx="8255" cy="51435"/>
          </a:xfrm>
          <a:custGeom>
            <a:avLst/>
            <a:gdLst/>
            <a:ahLst/>
            <a:cxnLst/>
            <a:rect l="l" t="t" r="r" b="b"/>
            <a:pathLst>
              <a:path w="8254" h="51435">
                <a:moveTo>
                  <a:pt x="7734" y="0"/>
                </a:moveTo>
                <a:lnTo>
                  <a:pt x="1600" y="21056"/>
                </a:lnTo>
                <a:lnTo>
                  <a:pt x="0" y="33172"/>
                </a:lnTo>
                <a:lnTo>
                  <a:pt x="4000" y="510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6978446" y="6023093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5727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7030940" y="5990451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467" y="40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6910892" y="5947154"/>
            <a:ext cx="19685" cy="9525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456" y="9055"/>
                </a:moveTo>
                <a:lnTo>
                  <a:pt x="11328" y="292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6912366" y="594355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4">
                <a:moveTo>
                  <a:pt x="4394" y="5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6909560" y="5950080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661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6908369" y="5953278"/>
            <a:ext cx="32384" cy="3810"/>
          </a:xfrm>
          <a:custGeom>
            <a:avLst/>
            <a:gdLst/>
            <a:ahLst/>
            <a:cxnLst/>
            <a:rect l="l" t="t" r="r" b="b"/>
            <a:pathLst>
              <a:path w="32384" h="3810">
                <a:moveTo>
                  <a:pt x="32372" y="0"/>
                </a:moveTo>
                <a:lnTo>
                  <a:pt x="26504" y="3200"/>
                </a:lnTo>
                <a:lnTo>
                  <a:pt x="0" y="2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6907972" y="5957938"/>
            <a:ext cx="52705" cy="5080"/>
          </a:xfrm>
          <a:custGeom>
            <a:avLst/>
            <a:gdLst/>
            <a:ahLst/>
            <a:cxnLst/>
            <a:rect l="l" t="t" r="r" b="b"/>
            <a:pathLst>
              <a:path w="52704" h="5079">
                <a:moveTo>
                  <a:pt x="52222" y="4800"/>
                </a:moveTo>
                <a:lnTo>
                  <a:pt x="15049" y="50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6907565" y="5960342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8928" y="41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6907033" y="5967272"/>
            <a:ext cx="15875" cy="1905"/>
          </a:xfrm>
          <a:custGeom>
            <a:avLst/>
            <a:gdLst/>
            <a:ahLst/>
            <a:cxnLst/>
            <a:rect l="l" t="t" r="r" b="b"/>
            <a:pathLst>
              <a:path w="15875" h="1904">
                <a:moveTo>
                  <a:pt x="15722" y="17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6907039" y="5963139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4782" y="0"/>
                </a:moveTo>
                <a:lnTo>
                  <a:pt x="0" y="37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6907033" y="5968201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394" y="0"/>
                </a:moveTo>
                <a:lnTo>
                  <a:pt x="0" y="3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6917024" y="5986453"/>
            <a:ext cx="24765" cy="18415"/>
          </a:xfrm>
          <a:custGeom>
            <a:avLst/>
            <a:gdLst/>
            <a:ahLst/>
            <a:cxnLst/>
            <a:rect l="l" t="t" r="r" b="b"/>
            <a:pathLst>
              <a:path w="24765" h="18414">
                <a:moveTo>
                  <a:pt x="24650" y="0"/>
                </a:moveTo>
                <a:lnTo>
                  <a:pt x="9994" y="4000"/>
                </a:lnTo>
                <a:lnTo>
                  <a:pt x="0" y="182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6931948" y="5999777"/>
            <a:ext cx="14604" cy="21590"/>
          </a:xfrm>
          <a:custGeom>
            <a:avLst/>
            <a:gdLst/>
            <a:ahLst/>
            <a:cxnLst/>
            <a:rect l="l" t="t" r="r" b="b"/>
            <a:pathLst>
              <a:path w="14604" h="21589">
                <a:moveTo>
                  <a:pt x="14389" y="0"/>
                </a:moveTo>
                <a:lnTo>
                  <a:pt x="8255" y="5600"/>
                </a:lnTo>
                <a:lnTo>
                  <a:pt x="5727" y="10795"/>
                </a:lnTo>
                <a:lnTo>
                  <a:pt x="3060" y="13462"/>
                </a:lnTo>
                <a:lnTo>
                  <a:pt x="0" y="215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6932748" y="601909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6936483" y="6010569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1193" y="0"/>
                </a:moveTo>
                <a:lnTo>
                  <a:pt x="0" y="141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6938610" y="6020028"/>
            <a:ext cx="635" cy="6985"/>
          </a:xfrm>
          <a:custGeom>
            <a:avLst/>
            <a:gdLst/>
            <a:ahLst/>
            <a:cxnLst/>
            <a:rect l="l" t="t" r="r" b="b"/>
            <a:pathLst>
              <a:path w="634" h="6985">
                <a:moveTo>
                  <a:pt x="0" y="0"/>
                </a:moveTo>
                <a:lnTo>
                  <a:pt x="533" y="6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6942612" y="6020295"/>
            <a:ext cx="8890" cy="8255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8788" y="0"/>
                </a:moveTo>
                <a:lnTo>
                  <a:pt x="0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6948072" y="602655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27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6954465" y="6021228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927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6957529" y="6002708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0" y="0"/>
                </a:moveTo>
                <a:lnTo>
                  <a:pt x="3200" y="5867"/>
                </a:lnTo>
                <a:lnTo>
                  <a:pt x="2794" y="318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6964729" y="6017897"/>
            <a:ext cx="1270" cy="17780"/>
          </a:xfrm>
          <a:custGeom>
            <a:avLst/>
            <a:gdLst/>
            <a:ahLst/>
            <a:cxnLst/>
            <a:rect l="l" t="t" r="r" b="b"/>
            <a:pathLst>
              <a:path w="1270" h="17779">
                <a:moveTo>
                  <a:pt x="1193" y="0"/>
                </a:moveTo>
                <a:lnTo>
                  <a:pt x="0" y="17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6964989" y="6030687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0" y="0"/>
                </a:lnTo>
                <a:lnTo>
                  <a:pt x="1993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6976319" y="6018164"/>
            <a:ext cx="3175" cy="17780"/>
          </a:xfrm>
          <a:custGeom>
            <a:avLst/>
            <a:gdLst/>
            <a:ahLst/>
            <a:cxnLst/>
            <a:rect l="l" t="t" r="r" b="b"/>
            <a:pathLst>
              <a:path w="3175" h="17779">
                <a:moveTo>
                  <a:pt x="3060" y="0"/>
                </a:moveTo>
                <a:lnTo>
                  <a:pt x="0" y="175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6980050" y="602948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60" y="0"/>
                </a:moveTo>
                <a:lnTo>
                  <a:pt x="0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6993102" y="6023759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89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7004560" y="6020828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0" y="0"/>
                </a:moveTo>
                <a:lnTo>
                  <a:pt x="3327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7004827" y="5998445"/>
            <a:ext cx="8255" cy="24765"/>
          </a:xfrm>
          <a:custGeom>
            <a:avLst/>
            <a:gdLst/>
            <a:ahLst/>
            <a:cxnLst/>
            <a:rect l="l" t="t" r="r" b="b"/>
            <a:pathLst>
              <a:path w="8254" h="24764">
                <a:moveTo>
                  <a:pt x="0" y="0"/>
                </a:moveTo>
                <a:lnTo>
                  <a:pt x="4660" y="13995"/>
                </a:lnTo>
                <a:lnTo>
                  <a:pt x="7721" y="242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7010556" y="601496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660" y="5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7015751" y="601323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866" y="53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7009490" y="6012434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0"/>
                </a:moveTo>
                <a:lnTo>
                  <a:pt x="12661" y="1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7024546" y="5991917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327" y="79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7017352" y="5982990"/>
            <a:ext cx="18415" cy="8890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0" y="0"/>
                </a:moveTo>
                <a:lnTo>
                  <a:pt x="8128" y="5994"/>
                </a:lnTo>
                <a:lnTo>
                  <a:pt x="18122" y="86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7025478" y="598805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927"/>
                </a:moveTo>
                <a:lnTo>
                  <a:pt x="111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7006959" y="5982594"/>
            <a:ext cx="31115" cy="3810"/>
          </a:xfrm>
          <a:custGeom>
            <a:avLst/>
            <a:gdLst/>
            <a:ahLst/>
            <a:cxnLst/>
            <a:rect l="l" t="t" r="r" b="b"/>
            <a:pathLst>
              <a:path w="31115" h="3810">
                <a:moveTo>
                  <a:pt x="0" y="3327"/>
                </a:moveTo>
                <a:lnTo>
                  <a:pt x="5867" y="0"/>
                </a:lnTo>
                <a:lnTo>
                  <a:pt x="30911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7027211" y="5954477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0" y="0"/>
                </a:moveTo>
                <a:lnTo>
                  <a:pt x="11328" y="57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7032806" y="595380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467"/>
                </a:move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7029475" y="5950885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1993"/>
                </a:moveTo>
                <a:lnTo>
                  <a:pt x="7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7015486" y="5947548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0" y="15989"/>
                </a:moveTo>
                <a:lnTo>
                  <a:pt x="11722" y="6934"/>
                </a:lnTo>
                <a:lnTo>
                  <a:pt x="199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7027744" y="5942351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400"/>
                </a:moveTo>
                <a:lnTo>
                  <a:pt x="5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7023613" y="5936490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6794" y="0"/>
                </a:moveTo>
                <a:lnTo>
                  <a:pt x="0" y="3327"/>
                </a:lnTo>
                <a:lnTo>
                  <a:pt x="8394" y="30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7012821" y="5928230"/>
            <a:ext cx="12065" cy="29209"/>
          </a:xfrm>
          <a:custGeom>
            <a:avLst/>
            <a:gdLst/>
            <a:ahLst/>
            <a:cxnLst/>
            <a:rect l="l" t="t" r="r" b="b"/>
            <a:pathLst>
              <a:path w="12065" h="29210">
                <a:moveTo>
                  <a:pt x="0" y="29044"/>
                </a:moveTo>
                <a:lnTo>
                  <a:pt x="118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7011489" y="5921431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5">
                <a:moveTo>
                  <a:pt x="0" y="4000"/>
                </a:moveTo>
                <a:lnTo>
                  <a:pt x="69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7004161" y="5917436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0" y="10528"/>
                </a:move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7009090" y="591516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200"/>
                </a:move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6987241" y="5907576"/>
            <a:ext cx="8890" cy="18415"/>
          </a:xfrm>
          <a:custGeom>
            <a:avLst/>
            <a:gdLst/>
            <a:ahLst/>
            <a:cxnLst/>
            <a:rect l="l" t="t" r="r" b="b"/>
            <a:pathLst>
              <a:path w="8890" h="18414">
                <a:moveTo>
                  <a:pt x="0" y="18389"/>
                </a:moveTo>
                <a:lnTo>
                  <a:pt x="5994" y="10261"/>
                </a:lnTo>
                <a:lnTo>
                  <a:pt x="87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6992308" y="5906384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927" y="114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6986971" y="5905045"/>
            <a:ext cx="3810" cy="31750"/>
          </a:xfrm>
          <a:custGeom>
            <a:avLst/>
            <a:gdLst/>
            <a:ahLst/>
            <a:cxnLst/>
            <a:rect l="l" t="t" r="r" b="b"/>
            <a:pathLst>
              <a:path w="3809" h="31750">
                <a:moveTo>
                  <a:pt x="3200" y="31445"/>
                </a:moveTo>
                <a:lnTo>
                  <a:pt x="0" y="25577"/>
                </a:lnTo>
                <a:lnTo>
                  <a:pt x="4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6981244" y="5904117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5994"/>
                </a:moveTo>
                <a:lnTo>
                  <a:pt x="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6966856" y="5903587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0" y="23710"/>
                </a:moveTo>
                <a:lnTo>
                  <a:pt x="5194" y="9855"/>
                </a:ln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6972851" y="5903448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6967788" y="5903578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334"/>
                </a:moveTo>
                <a:lnTo>
                  <a:pt x="18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6963264" y="5904247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788" y="91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6932886" y="5917168"/>
            <a:ext cx="1270" cy="19050"/>
          </a:xfrm>
          <a:custGeom>
            <a:avLst/>
            <a:gdLst/>
            <a:ahLst/>
            <a:cxnLst/>
            <a:rect l="l" t="t" r="r" b="b"/>
            <a:pathLst>
              <a:path w="1270" h="19050">
                <a:moveTo>
                  <a:pt x="660" y="1892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6927424" y="5921833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393" y="89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6923025" y="5926495"/>
            <a:ext cx="32384" cy="18415"/>
          </a:xfrm>
          <a:custGeom>
            <a:avLst/>
            <a:gdLst/>
            <a:ahLst/>
            <a:cxnLst/>
            <a:rect l="l" t="t" r="r" b="b"/>
            <a:pathLst>
              <a:path w="32384" h="18414">
                <a:moveTo>
                  <a:pt x="32372" y="18122"/>
                </a:moveTo>
                <a:lnTo>
                  <a:pt x="14782" y="1332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6973651" y="5984722"/>
            <a:ext cx="6350" cy="33655"/>
          </a:xfrm>
          <a:custGeom>
            <a:avLst/>
            <a:gdLst/>
            <a:ahLst/>
            <a:cxnLst/>
            <a:rect l="l" t="t" r="r" b="b"/>
            <a:pathLst>
              <a:path w="6350" h="33654">
                <a:moveTo>
                  <a:pt x="0" y="0"/>
                </a:moveTo>
                <a:lnTo>
                  <a:pt x="5727" y="334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6949800" y="5908912"/>
            <a:ext cx="2540" cy="28575"/>
          </a:xfrm>
          <a:custGeom>
            <a:avLst/>
            <a:gdLst/>
            <a:ahLst/>
            <a:cxnLst/>
            <a:rect l="l" t="t" r="r" b="b"/>
            <a:pathLst>
              <a:path w="2540" h="28575">
                <a:moveTo>
                  <a:pt x="2400" y="28511"/>
                </a:moveTo>
                <a:lnTo>
                  <a:pt x="2273" y="1092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6938204" y="591277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200" y="62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6943670" y="5909584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667" y="1478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6972186" y="5907181"/>
            <a:ext cx="12065" cy="27305"/>
          </a:xfrm>
          <a:custGeom>
            <a:avLst/>
            <a:gdLst/>
            <a:ahLst/>
            <a:cxnLst/>
            <a:rect l="l" t="t" r="r" b="b"/>
            <a:pathLst>
              <a:path w="12065" h="27304">
                <a:moveTo>
                  <a:pt x="0" y="27177"/>
                </a:moveTo>
                <a:lnTo>
                  <a:pt x="1600" y="24244"/>
                </a:lnTo>
                <a:lnTo>
                  <a:pt x="1333" y="21577"/>
                </a:lnTo>
                <a:lnTo>
                  <a:pt x="2527" y="9994"/>
                </a:lnTo>
                <a:lnTo>
                  <a:pt x="115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6973517" y="5918243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9855"/>
                </a:moveTo>
                <a:lnTo>
                  <a:pt x="12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6996037" y="6002042"/>
            <a:ext cx="3175" cy="15875"/>
          </a:xfrm>
          <a:custGeom>
            <a:avLst/>
            <a:gdLst/>
            <a:ahLst/>
            <a:cxnLst/>
            <a:rect l="l" t="t" r="r" b="b"/>
            <a:pathLst>
              <a:path w="3175" h="15875">
                <a:moveTo>
                  <a:pt x="3060" y="0"/>
                </a:moveTo>
                <a:lnTo>
                  <a:pt x="0" y="153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6996166" y="5996313"/>
            <a:ext cx="9525" cy="28575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0" y="0"/>
                </a:moveTo>
                <a:lnTo>
                  <a:pt x="660" y="3327"/>
                </a:lnTo>
                <a:lnTo>
                  <a:pt x="2527" y="5067"/>
                </a:lnTo>
                <a:lnTo>
                  <a:pt x="8928" y="14922"/>
                </a:lnTo>
                <a:lnTo>
                  <a:pt x="8128" y="28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9" name="object 2289"/>
          <p:cNvSpPr/>
          <p:nvPr/>
        </p:nvSpPr>
        <p:spPr>
          <a:xfrm>
            <a:off x="6989771" y="6019496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0" y="0"/>
                </a:moveTo>
                <a:lnTo>
                  <a:pt x="9461" y="11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/>
          <p:nvPr/>
        </p:nvSpPr>
        <p:spPr>
          <a:xfrm>
            <a:off x="6994701" y="6016298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800" y="147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1" name="object 2291"/>
          <p:cNvSpPr/>
          <p:nvPr/>
        </p:nvSpPr>
        <p:spPr>
          <a:xfrm>
            <a:off x="6996967" y="6023359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667" y="58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2" name="object 2292"/>
          <p:cNvSpPr/>
          <p:nvPr/>
        </p:nvSpPr>
        <p:spPr>
          <a:xfrm>
            <a:off x="6983643" y="6006572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0" y="0"/>
                </a:moveTo>
                <a:lnTo>
                  <a:pt x="13195" y="11595"/>
                </a:lnTo>
                <a:lnTo>
                  <a:pt x="19989" y="205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3" name="object 2293"/>
          <p:cNvSpPr/>
          <p:nvPr/>
        </p:nvSpPr>
        <p:spPr>
          <a:xfrm>
            <a:off x="7027344" y="5994981"/>
            <a:ext cx="1270" cy="7620"/>
          </a:xfrm>
          <a:custGeom>
            <a:avLst/>
            <a:gdLst/>
            <a:ahLst/>
            <a:cxnLst/>
            <a:rect l="l" t="t" r="r" b="b"/>
            <a:pathLst>
              <a:path w="1270" h="7620">
                <a:moveTo>
                  <a:pt x="0" y="0"/>
                </a:moveTo>
                <a:lnTo>
                  <a:pt x="1066" y="7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4" name="object 2294"/>
          <p:cNvSpPr/>
          <p:nvPr/>
        </p:nvSpPr>
        <p:spPr>
          <a:xfrm>
            <a:off x="7029342" y="598298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327" y="50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5" name="object 2295"/>
          <p:cNvSpPr/>
          <p:nvPr/>
        </p:nvSpPr>
        <p:spPr>
          <a:xfrm>
            <a:off x="6940748" y="6023093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7721" y="0"/>
                </a:moveTo>
                <a:lnTo>
                  <a:pt x="0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6" name="object 2296"/>
          <p:cNvSpPr/>
          <p:nvPr/>
        </p:nvSpPr>
        <p:spPr>
          <a:xfrm>
            <a:off x="6955397" y="6024958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0" y="7327"/>
                </a:moveTo>
                <a:lnTo>
                  <a:pt x="50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7" name="object 2297"/>
          <p:cNvSpPr/>
          <p:nvPr/>
        </p:nvSpPr>
        <p:spPr>
          <a:xfrm>
            <a:off x="6919290" y="5936496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1066" y="77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8" name="object 2298"/>
          <p:cNvSpPr/>
          <p:nvPr/>
        </p:nvSpPr>
        <p:spPr>
          <a:xfrm>
            <a:off x="6911031" y="5951146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7327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7007093" y="5941416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18923"/>
                </a:moveTo>
                <a:lnTo>
                  <a:pt x="2527" y="16662"/>
                </a:lnTo>
                <a:lnTo>
                  <a:pt x="5067" y="16129"/>
                </a:lnTo>
                <a:lnTo>
                  <a:pt x="15849" y="11595"/>
                </a:lnTo>
                <a:lnTo>
                  <a:pt x="22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6999231" y="5915038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1066"/>
                </a:moveTo>
                <a:lnTo>
                  <a:pt x="75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7001364" y="5914776"/>
            <a:ext cx="8255" cy="27940"/>
          </a:xfrm>
          <a:custGeom>
            <a:avLst/>
            <a:gdLst/>
            <a:ahLst/>
            <a:cxnLst/>
            <a:rect l="l" t="t" r="r" b="b"/>
            <a:pathLst>
              <a:path w="8254" h="27939">
                <a:moveTo>
                  <a:pt x="0" y="27444"/>
                </a:moveTo>
                <a:lnTo>
                  <a:pt x="3327" y="10388"/>
                </a:lnTo>
                <a:lnTo>
                  <a:pt x="77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6987236" y="5906780"/>
            <a:ext cx="5080" cy="7620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5067" y="0"/>
                </a:moveTo>
                <a:lnTo>
                  <a:pt x="0" y="7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6972717" y="5970066"/>
            <a:ext cx="57150" cy="34290"/>
          </a:xfrm>
          <a:custGeom>
            <a:avLst/>
            <a:gdLst/>
            <a:ahLst/>
            <a:cxnLst/>
            <a:rect l="l" t="t" r="r" b="b"/>
            <a:pathLst>
              <a:path w="57150" h="34289">
                <a:moveTo>
                  <a:pt x="0" y="0"/>
                </a:moveTo>
                <a:lnTo>
                  <a:pt x="19456" y="25311"/>
                </a:lnTo>
                <a:lnTo>
                  <a:pt x="56756" y="342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/>
          <p:nvPr/>
        </p:nvSpPr>
        <p:spPr>
          <a:xfrm>
            <a:off x="6973656" y="5970465"/>
            <a:ext cx="17145" cy="64135"/>
          </a:xfrm>
          <a:custGeom>
            <a:avLst/>
            <a:gdLst/>
            <a:ahLst/>
            <a:cxnLst/>
            <a:rect l="l" t="t" r="r" b="b"/>
            <a:pathLst>
              <a:path w="17145" h="64135">
                <a:moveTo>
                  <a:pt x="126" y="0"/>
                </a:moveTo>
                <a:lnTo>
                  <a:pt x="0" y="14262"/>
                </a:lnTo>
                <a:lnTo>
                  <a:pt x="15582" y="47967"/>
                </a:lnTo>
                <a:lnTo>
                  <a:pt x="17043" y="635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5" name="object 2305"/>
          <p:cNvSpPr/>
          <p:nvPr/>
        </p:nvSpPr>
        <p:spPr>
          <a:xfrm>
            <a:off x="6946738" y="5970465"/>
            <a:ext cx="27305" cy="60325"/>
          </a:xfrm>
          <a:custGeom>
            <a:avLst/>
            <a:gdLst/>
            <a:ahLst/>
            <a:cxnLst/>
            <a:rect l="l" t="t" r="r" b="b"/>
            <a:pathLst>
              <a:path w="27304" h="60325">
                <a:moveTo>
                  <a:pt x="27177" y="0"/>
                </a:moveTo>
                <a:lnTo>
                  <a:pt x="23317" y="7861"/>
                </a:lnTo>
                <a:lnTo>
                  <a:pt x="19583" y="14122"/>
                </a:lnTo>
                <a:lnTo>
                  <a:pt x="15849" y="16916"/>
                </a:lnTo>
                <a:lnTo>
                  <a:pt x="14655" y="18656"/>
                </a:lnTo>
                <a:lnTo>
                  <a:pt x="6388" y="46228"/>
                </a:lnTo>
                <a:lnTo>
                  <a:pt x="0" y="598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6" name="object 2306"/>
          <p:cNvSpPr/>
          <p:nvPr/>
        </p:nvSpPr>
        <p:spPr>
          <a:xfrm>
            <a:off x="6936740" y="5970865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10">
                <a:moveTo>
                  <a:pt x="34912" y="0"/>
                </a:moveTo>
                <a:lnTo>
                  <a:pt x="20662" y="3060"/>
                </a:lnTo>
                <a:lnTo>
                  <a:pt x="12395" y="21983"/>
                </a:lnTo>
                <a:lnTo>
                  <a:pt x="4940" y="40500"/>
                </a:lnTo>
                <a:lnTo>
                  <a:pt x="0" y="540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7" name="object 2307"/>
          <p:cNvSpPr/>
          <p:nvPr/>
        </p:nvSpPr>
        <p:spPr>
          <a:xfrm>
            <a:off x="6909033" y="5966598"/>
            <a:ext cx="64769" cy="19685"/>
          </a:xfrm>
          <a:custGeom>
            <a:avLst/>
            <a:gdLst/>
            <a:ahLst/>
            <a:cxnLst/>
            <a:rect l="l" t="t" r="r" b="b"/>
            <a:pathLst>
              <a:path w="64770" h="19685">
                <a:moveTo>
                  <a:pt x="64350" y="4000"/>
                </a:moveTo>
                <a:lnTo>
                  <a:pt x="45161" y="0"/>
                </a:lnTo>
                <a:lnTo>
                  <a:pt x="38633" y="2133"/>
                </a:lnTo>
                <a:lnTo>
                  <a:pt x="29972" y="7327"/>
                </a:lnTo>
                <a:lnTo>
                  <a:pt x="22517" y="13461"/>
                </a:lnTo>
                <a:lnTo>
                  <a:pt x="16116" y="17856"/>
                </a:lnTo>
                <a:lnTo>
                  <a:pt x="10121" y="19456"/>
                </a:lnTo>
                <a:lnTo>
                  <a:pt x="0" y="194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6912902" y="5942355"/>
            <a:ext cx="59690" cy="27940"/>
          </a:xfrm>
          <a:custGeom>
            <a:avLst/>
            <a:gdLst/>
            <a:ahLst/>
            <a:cxnLst/>
            <a:rect l="l" t="t" r="r" b="b"/>
            <a:pathLst>
              <a:path w="59690" h="27939">
                <a:moveTo>
                  <a:pt x="59283" y="27444"/>
                </a:moveTo>
                <a:lnTo>
                  <a:pt x="52082" y="23444"/>
                </a:lnTo>
                <a:lnTo>
                  <a:pt x="45961" y="19723"/>
                </a:lnTo>
                <a:lnTo>
                  <a:pt x="43027" y="15989"/>
                </a:lnTo>
                <a:lnTo>
                  <a:pt x="41427" y="14782"/>
                </a:lnTo>
                <a:lnTo>
                  <a:pt x="13855" y="65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/>
          <p:nvPr/>
        </p:nvSpPr>
        <p:spPr>
          <a:xfrm>
            <a:off x="6951534" y="5907175"/>
            <a:ext cx="23495" cy="63500"/>
          </a:xfrm>
          <a:custGeom>
            <a:avLst/>
            <a:gdLst/>
            <a:ahLst/>
            <a:cxnLst/>
            <a:rect l="l" t="t" r="r" b="b"/>
            <a:pathLst>
              <a:path w="23495" h="63500">
                <a:moveTo>
                  <a:pt x="21717" y="63423"/>
                </a:moveTo>
                <a:lnTo>
                  <a:pt x="23177" y="3051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0" name="object 2310"/>
          <p:cNvSpPr/>
          <p:nvPr/>
        </p:nvSpPr>
        <p:spPr>
          <a:xfrm>
            <a:off x="6973916" y="5909442"/>
            <a:ext cx="26670" cy="61594"/>
          </a:xfrm>
          <a:custGeom>
            <a:avLst/>
            <a:gdLst/>
            <a:ahLst/>
            <a:cxnLst/>
            <a:rect l="l" t="t" r="r" b="b"/>
            <a:pathLst>
              <a:path w="26670" h="61595">
                <a:moveTo>
                  <a:pt x="0" y="61023"/>
                </a:moveTo>
                <a:lnTo>
                  <a:pt x="3594" y="51295"/>
                </a:lnTo>
                <a:lnTo>
                  <a:pt x="7467" y="45034"/>
                </a:lnTo>
                <a:lnTo>
                  <a:pt x="11188" y="42240"/>
                </a:lnTo>
                <a:lnTo>
                  <a:pt x="12395" y="40640"/>
                </a:lnTo>
                <a:lnTo>
                  <a:pt x="20650" y="13055"/>
                </a:lnTo>
                <a:lnTo>
                  <a:pt x="266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1" name="object 2311"/>
          <p:cNvSpPr/>
          <p:nvPr/>
        </p:nvSpPr>
        <p:spPr>
          <a:xfrm>
            <a:off x="6971651" y="5923303"/>
            <a:ext cx="48895" cy="47625"/>
          </a:xfrm>
          <a:custGeom>
            <a:avLst/>
            <a:gdLst/>
            <a:ahLst/>
            <a:cxnLst/>
            <a:rect l="l" t="t" r="r" b="b"/>
            <a:pathLst>
              <a:path w="48895" h="47625">
                <a:moveTo>
                  <a:pt x="0" y="47561"/>
                </a:moveTo>
                <a:lnTo>
                  <a:pt x="15849" y="38633"/>
                </a:lnTo>
                <a:lnTo>
                  <a:pt x="37172" y="8255"/>
                </a:lnTo>
                <a:lnTo>
                  <a:pt x="486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2" name="object 2312"/>
          <p:cNvSpPr/>
          <p:nvPr/>
        </p:nvSpPr>
        <p:spPr>
          <a:xfrm>
            <a:off x="6971651" y="5959003"/>
            <a:ext cx="67945" cy="13335"/>
          </a:xfrm>
          <a:custGeom>
            <a:avLst/>
            <a:gdLst/>
            <a:ahLst/>
            <a:cxnLst/>
            <a:rect l="l" t="t" r="r" b="b"/>
            <a:pathLst>
              <a:path w="67945" h="13335">
                <a:moveTo>
                  <a:pt x="0" y="11861"/>
                </a:moveTo>
                <a:lnTo>
                  <a:pt x="31572" y="0"/>
                </a:lnTo>
                <a:lnTo>
                  <a:pt x="67551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3" name="object 2313"/>
          <p:cNvSpPr/>
          <p:nvPr/>
        </p:nvSpPr>
        <p:spPr>
          <a:xfrm>
            <a:off x="6972186" y="5969799"/>
            <a:ext cx="61594" cy="26670"/>
          </a:xfrm>
          <a:custGeom>
            <a:avLst/>
            <a:gdLst/>
            <a:ahLst/>
            <a:cxnLst/>
            <a:rect l="l" t="t" r="r" b="b"/>
            <a:pathLst>
              <a:path w="61595" h="26670">
                <a:moveTo>
                  <a:pt x="0" y="0"/>
                </a:moveTo>
                <a:lnTo>
                  <a:pt x="10528" y="3467"/>
                </a:lnTo>
                <a:lnTo>
                  <a:pt x="16649" y="7327"/>
                </a:lnTo>
                <a:lnTo>
                  <a:pt x="19583" y="10922"/>
                </a:lnTo>
                <a:lnTo>
                  <a:pt x="21183" y="12128"/>
                </a:lnTo>
                <a:lnTo>
                  <a:pt x="48768" y="20383"/>
                </a:lnTo>
                <a:lnTo>
                  <a:pt x="61556" y="263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4" name="object 2314"/>
          <p:cNvSpPr/>
          <p:nvPr/>
        </p:nvSpPr>
        <p:spPr>
          <a:xfrm>
            <a:off x="6936077" y="5914104"/>
            <a:ext cx="38100" cy="56515"/>
          </a:xfrm>
          <a:custGeom>
            <a:avLst/>
            <a:gdLst/>
            <a:ahLst/>
            <a:cxnLst/>
            <a:rect l="l" t="t" r="r" b="b"/>
            <a:pathLst>
              <a:path w="38100" h="56514">
                <a:moveTo>
                  <a:pt x="37706" y="56095"/>
                </a:moveTo>
                <a:lnTo>
                  <a:pt x="25984" y="45300"/>
                </a:lnTo>
                <a:lnTo>
                  <a:pt x="10655" y="113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5" name="object 2315"/>
          <p:cNvSpPr txBox="1"/>
          <p:nvPr/>
        </p:nvSpPr>
        <p:spPr>
          <a:xfrm>
            <a:off x="6792497" y="5711731"/>
            <a:ext cx="460375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ROOF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DECK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@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2n</a:t>
            </a:r>
            <a:r>
              <a:rPr sz="300" spc="15" dirty="0">
                <a:latin typeface="Lucida Sans Unicode"/>
                <a:cs typeface="Lucida Sans Unicode"/>
              </a:rPr>
              <a:t>d</a:t>
            </a:r>
            <a:r>
              <a:rPr sz="300" spc="5" dirty="0">
                <a:latin typeface="Lucida Sans Unicode"/>
                <a:cs typeface="Lucida Sans Unicode"/>
              </a:rPr>
              <a:t> Fl.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316" name="object 2316"/>
          <p:cNvSpPr txBox="1"/>
          <p:nvPr/>
        </p:nvSpPr>
        <p:spPr>
          <a:xfrm>
            <a:off x="6791420" y="5762632"/>
            <a:ext cx="16192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53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7479940" y="4236431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126"/>
                </a:moveTo>
                <a:lnTo>
                  <a:pt x="1460" y="0"/>
                </a:lnTo>
                <a:lnTo>
                  <a:pt x="1460" y="2793"/>
                </a:lnTo>
                <a:lnTo>
                  <a:pt x="1600" y="5054"/>
                </a:lnTo>
                <a:lnTo>
                  <a:pt x="0" y="50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8" name="object 2318"/>
          <p:cNvSpPr/>
          <p:nvPr/>
        </p:nvSpPr>
        <p:spPr>
          <a:xfrm>
            <a:off x="7568006" y="424315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9" name="object 2319"/>
          <p:cNvSpPr/>
          <p:nvPr/>
        </p:nvSpPr>
        <p:spPr>
          <a:xfrm>
            <a:off x="7568007" y="423855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0" y="2400"/>
                </a:lnTo>
                <a:lnTo>
                  <a:pt x="160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0" name="object 2320"/>
          <p:cNvSpPr/>
          <p:nvPr/>
        </p:nvSpPr>
        <p:spPr>
          <a:xfrm>
            <a:off x="7569207" y="4234293"/>
            <a:ext cx="0" cy="100965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8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1" name="object 2321"/>
          <p:cNvSpPr/>
          <p:nvPr/>
        </p:nvSpPr>
        <p:spPr>
          <a:xfrm>
            <a:off x="7474873" y="4232296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5067" y="13588"/>
                </a:moveTo>
                <a:lnTo>
                  <a:pt x="0" y="1371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2" name="object 2322"/>
          <p:cNvSpPr/>
          <p:nvPr/>
        </p:nvSpPr>
        <p:spPr>
          <a:xfrm>
            <a:off x="7474873" y="423216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5067" y="4394"/>
                </a:moveTo>
                <a:lnTo>
                  <a:pt x="5067" y="0"/>
                </a:lnTo>
                <a:lnTo>
                  <a:pt x="0" y="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3" name="object 2323"/>
          <p:cNvSpPr/>
          <p:nvPr/>
        </p:nvSpPr>
        <p:spPr>
          <a:xfrm>
            <a:off x="7478340" y="424368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4" name="object 2324"/>
          <p:cNvSpPr/>
          <p:nvPr/>
        </p:nvSpPr>
        <p:spPr>
          <a:xfrm>
            <a:off x="7564809" y="4245485"/>
            <a:ext cx="635" cy="90170"/>
          </a:xfrm>
          <a:custGeom>
            <a:avLst/>
            <a:gdLst/>
            <a:ahLst/>
            <a:cxnLst/>
            <a:rect l="l" t="t" r="r" b="b"/>
            <a:pathLst>
              <a:path w="634" h="90170">
                <a:moveTo>
                  <a:pt x="0" y="0"/>
                </a:moveTo>
                <a:lnTo>
                  <a:pt x="266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5" name="object 2325"/>
          <p:cNvSpPr/>
          <p:nvPr/>
        </p:nvSpPr>
        <p:spPr>
          <a:xfrm>
            <a:off x="7569606" y="423162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267"/>
                </a:moveTo>
                <a:lnTo>
                  <a:pt x="0" y="0"/>
                </a:lnTo>
                <a:lnTo>
                  <a:pt x="4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6" name="object 2326"/>
          <p:cNvSpPr/>
          <p:nvPr/>
        </p:nvSpPr>
        <p:spPr>
          <a:xfrm>
            <a:off x="7479807" y="4245569"/>
            <a:ext cx="75565" cy="88900"/>
          </a:xfrm>
          <a:custGeom>
            <a:avLst/>
            <a:gdLst/>
            <a:ahLst/>
            <a:cxnLst/>
            <a:rect l="l" t="t" r="r" b="b"/>
            <a:pathLst>
              <a:path w="75565" h="88900">
                <a:moveTo>
                  <a:pt x="0" y="0"/>
                </a:moveTo>
                <a:lnTo>
                  <a:pt x="10140" y="41197"/>
                </a:lnTo>
                <a:lnTo>
                  <a:pt x="36960" y="72297"/>
                </a:lnTo>
                <a:lnTo>
                  <a:pt x="61643" y="84961"/>
                </a:lnTo>
                <a:lnTo>
                  <a:pt x="75470" y="883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7" name="object 2327"/>
          <p:cNvSpPr/>
          <p:nvPr/>
        </p:nvSpPr>
        <p:spPr>
          <a:xfrm>
            <a:off x="7574536" y="4231629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8" name="object 2328"/>
          <p:cNvSpPr/>
          <p:nvPr/>
        </p:nvSpPr>
        <p:spPr>
          <a:xfrm>
            <a:off x="7564807" y="4245352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267" y="0"/>
                </a:moveTo>
                <a:lnTo>
                  <a:pt x="0" y="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9" name="object 2329"/>
          <p:cNvSpPr/>
          <p:nvPr/>
        </p:nvSpPr>
        <p:spPr>
          <a:xfrm>
            <a:off x="7907821" y="5094982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839"/>
                </a:lnTo>
              </a:path>
            </a:pathLst>
          </a:custGeom>
          <a:ln w="57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0" name="object 2330"/>
          <p:cNvSpPr/>
          <p:nvPr/>
        </p:nvSpPr>
        <p:spPr>
          <a:xfrm>
            <a:off x="7904424" y="5090654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430" y="0"/>
                </a:lnTo>
              </a:path>
            </a:pathLst>
          </a:custGeom>
          <a:ln w="150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1" name="object 2331"/>
          <p:cNvSpPr/>
          <p:nvPr/>
        </p:nvSpPr>
        <p:spPr>
          <a:xfrm>
            <a:off x="7947990" y="5090585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900"/>
                </a:lnTo>
              </a:path>
            </a:pathLst>
          </a:custGeom>
          <a:ln w="74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2" name="object 2332"/>
          <p:cNvSpPr/>
          <p:nvPr/>
        </p:nvSpPr>
        <p:spPr>
          <a:xfrm>
            <a:off x="7882711" y="5086457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70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3" name="object 2333"/>
          <p:cNvSpPr/>
          <p:nvPr/>
        </p:nvSpPr>
        <p:spPr>
          <a:xfrm>
            <a:off x="7909883" y="509059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85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4" name="object 2334"/>
          <p:cNvSpPr/>
          <p:nvPr/>
        </p:nvSpPr>
        <p:spPr>
          <a:xfrm>
            <a:off x="7907349" y="5084724"/>
            <a:ext cx="43180" cy="1905"/>
          </a:xfrm>
          <a:custGeom>
            <a:avLst/>
            <a:gdLst/>
            <a:ahLst/>
            <a:cxnLst/>
            <a:rect l="l" t="t" r="r" b="b"/>
            <a:pathLst>
              <a:path w="43179" h="1904">
                <a:moveTo>
                  <a:pt x="5067" y="1600"/>
                </a:moveTo>
                <a:lnTo>
                  <a:pt x="0" y="1600"/>
                </a:lnTo>
                <a:lnTo>
                  <a:pt x="0" y="0"/>
                </a:lnTo>
                <a:lnTo>
                  <a:pt x="42633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5" name="object 2335"/>
          <p:cNvSpPr/>
          <p:nvPr/>
        </p:nvSpPr>
        <p:spPr>
          <a:xfrm>
            <a:off x="7945061" y="5084725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4927" y="0"/>
                </a:moveTo>
                <a:lnTo>
                  <a:pt x="4927" y="1460"/>
                </a:lnTo>
                <a:lnTo>
                  <a:pt x="0" y="1460"/>
                </a:lnTo>
                <a:lnTo>
                  <a:pt x="0" y="10261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6" name="object 2336"/>
          <p:cNvSpPr txBox="1"/>
          <p:nvPr/>
        </p:nvSpPr>
        <p:spPr>
          <a:xfrm>
            <a:off x="7901182" y="5090782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7886706" y="5089924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896"/>
                </a:lnTo>
              </a:path>
            </a:pathLst>
          </a:custGeom>
          <a:ln w="79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8" name="object 2338"/>
          <p:cNvSpPr/>
          <p:nvPr/>
        </p:nvSpPr>
        <p:spPr>
          <a:xfrm>
            <a:off x="7839134" y="509065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68" y="0"/>
                </a:lnTo>
              </a:path>
            </a:pathLst>
          </a:custGeom>
          <a:ln w="150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9" name="object 2339"/>
          <p:cNvSpPr/>
          <p:nvPr/>
        </p:nvSpPr>
        <p:spPr>
          <a:xfrm>
            <a:off x="7847131" y="5090585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900"/>
                </a:lnTo>
              </a:path>
            </a:pathLst>
          </a:custGeom>
          <a:ln w="746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0" name="object 2340"/>
          <p:cNvSpPr/>
          <p:nvPr/>
        </p:nvSpPr>
        <p:spPr>
          <a:xfrm>
            <a:off x="7839138" y="508645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1" name="object 2341"/>
          <p:cNvSpPr/>
          <p:nvPr/>
        </p:nvSpPr>
        <p:spPr>
          <a:xfrm>
            <a:off x="7880172" y="509059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85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2" name="object 2342"/>
          <p:cNvSpPr/>
          <p:nvPr/>
        </p:nvSpPr>
        <p:spPr>
          <a:xfrm>
            <a:off x="7844999" y="5084724"/>
            <a:ext cx="43180" cy="1905"/>
          </a:xfrm>
          <a:custGeom>
            <a:avLst/>
            <a:gdLst/>
            <a:ahLst/>
            <a:cxnLst/>
            <a:rect l="l" t="t" r="r" b="b"/>
            <a:pathLst>
              <a:path w="43179" h="1904">
                <a:moveTo>
                  <a:pt x="37706" y="1600"/>
                </a:moveTo>
                <a:lnTo>
                  <a:pt x="42773" y="1600"/>
                </a:lnTo>
                <a:lnTo>
                  <a:pt x="42773" y="0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3" name="object 2343"/>
          <p:cNvSpPr/>
          <p:nvPr/>
        </p:nvSpPr>
        <p:spPr>
          <a:xfrm>
            <a:off x="7845001" y="5084725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0" y="0"/>
                </a:moveTo>
                <a:lnTo>
                  <a:pt x="0" y="1460"/>
                </a:lnTo>
                <a:lnTo>
                  <a:pt x="5067" y="1460"/>
                </a:lnTo>
                <a:lnTo>
                  <a:pt x="5067" y="10261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4" name="object 2344"/>
          <p:cNvSpPr/>
          <p:nvPr/>
        </p:nvSpPr>
        <p:spPr>
          <a:xfrm>
            <a:off x="7857387" y="5103251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4000" y="0"/>
                </a:moveTo>
                <a:lnTo>
                  <a:pt x="0" y="0"/>
                </a:lnTo>
                <a:lnTo>
                  <a:pt x="0" y="22377"/>
                </a:lnTo>
                <a:lnTo>
                  <a:pt x="3073" y="22377"/>
                </a:lnTo>
                <a:lnTo>
                  <a:pt x="3073" y="4127"/>
                </a:lnTo>
                <a:lnTo>
                  <a:pt x="5526" y="4127"/>
                </a:lnTo>
                <a:lnTo>
                  <a:pt x="4000" y="0"/>
                </a:lnTo>
                <a:close/>
              </a:path>
              <a:path w="21590" h="22860">
                <a:moveTo>
                  <a:pt x="21056" y="4127"/>
                </a:moveTo>
                <a:lnTo>
                  <a:pt x="18262" y="4127"/>
                </a:lnTo>
                <a:lnTo>
                  <a:pt x="18262" y="22377"/>
                </a:lnTo>
                <a:lnTo>
                  <a:pt x="21056" y="22377"/>
                </a:lnTo>
                <a:lnTo>
                  <a:pt x="21056" y="4127"/>
                </a:lnTo>
                <a:close/>
              </a:path>
              <a:path w="21590" h="22860">
                <a:moveTo>
                  <a:pt x="5526" y="4127"/>
                </a:moveTo>
                <a:lnTo>
                  <a:pt x="3073" y="4127"/>
                </a:lnTo>
                <a:lnTo>
                  <a:pt x="9194" y="20916"/>
                </a:lnTo>
                <a:lnTo>
                  <a:pt x="12268" y="20916"/>
                </a:lnTo>
                <a:lnTo>
                  <a:pt x="13555" y="17310"/>
                </a:lnTo>
                <a:lnTo>
                  <a:pt x="10401" y="17310"/>
                </a:lnTo>
                <a:lnTo>
                  <a:pt x="5526" y="4127"/>
                </a:lnTo>
                <a:close/>
              </a:path>
              <a:path w="21590" h="22860">
                <a:moveTo>
                  <a:pt x="21056" y="0"/>
                </a:moveTo>
                <a:lnTo>
                  <a:pt x="16662" y="0"/>
                </a:lnTo>
                <a:lnTo>
                  <a:pt x="10401" y="17310"/>
                </a:lnTo>
                <a:lnTo>
                  <a:pt x="13555" y="17310"/>
                </a:lnTo>
                <a:lnTo>
                  <a:pt x="18262" y="4127"/>
                </a:lnTo>
                <a:lnTo>
                  <a:pt x="21056" y="4127"/>
                </a:lnTo>
                <a:lnTo>
                  <a:pt x="210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5" name="object 2345"/>
          <p:cNvSpPr/>
          <p:nvPr/>
        </p:nvSpPr>
        <p:spPr>
          <a:xfrm>
            <a:off x="8846522" y="509065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66" y="0"/>
                </a:lnTo>
              </a:path>
            </a:pathLst>
          </a:custGeom>
          <a:ln w="150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6" name="object 2346"/>
          <p:cNvSpPr/>
          <p:nvPr/>
        </p:nvSpPr>
        <p:spPr>
          <a:xfrm>
            <a:off x="8887024" y="5090585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900"/>
                </a:lnTo>
              </a:path>
            </a:pathLst>
          </a:custGeom>
          <a:ln w="74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7" name="object 2347"/>
          <p:cNvSpPr/>
          <p:nvPr/>
        </p:nvSpPr>
        <p:spPr>
          <a:xfrm>
            <a:off x="8843457" y="5090188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988" y="0"/>
                </a:lnTo>
              </a:path>
            </a:pathLst>
          </a:custGeom>
          <a:ln w="14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8" name="object 2348"/>
          <p:cNvSpPr/>
          <p:nvPr/>
        </p:nvSpPr>
        <p:spPr>
          <a:xfrm>
            <a:off x="8894884" y="508645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9" name="object 2349"/>
          <p:cNvSpPr/>
          <p:nvPr/>
        </p:nvSpPr>
        <p:spPr>
          <a:xfrm>
            <a:off x="8848916" y="509052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0" name="object 2350"/>
          <p:cNvSpPr/>
          <p:nvPr/>
        </p:nvSpPr>
        <p:spPr>
          <a:xfrm>
            <a:off x="8846383" y="5084591"/>
            <a:ext cx="43180" cy="1905"/>
          </a:xfrm>
          <a:custGeom>
            <a:avLst/>
            <a:gdLst/>
            <a:ahLst/>
            <a:cxnLst/>
            <a:rect l="l" t="t" r="r" b="b"/>
            <a:pathLst>
              <a:path w="43179" h="1904">
                <a:moveTo>
                  <a:pt x="5067" y="1600"/>
                </a:moveTo>
                <a:lnTo>
                  <a:pt x="0" y="1600"/>
                </a:lnTo>
                <a:lnTo>
                  <a:pt x="0" y="0"/>
                </a:lnTo>
                <a:lnTo>
                  <a:pt x="42633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1" name="object 2351"/>
          <p:cNvSpPr/>
          <p:nvPr/>
        </p:nvSpPr>
        <p:spPr>
          <a:xfrm>
            <a:off x="8884095" y="5084593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4927" y="0"/>
                </a:moveTo>
                <a:lnTo>
                  <a:pt x="4927" y="1600"/>
                </a:lnTo>
                <a:lnTo>
                  <a:pt x="0" y="1600"/>
                </a:lnTo>
                <a:lnTo>
                  <a:pt x="0" y="10388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2" name="object 2352"/>
          <p:cNvSpPr txBox="1"/>
          <p:nvPr/>
        </p:nvSpPr>
        <p:spPr>
          <a:xfrm>
            <a:off x="8840083" y="5090782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778168" y="5090654"/>
            <a:ext cx="48895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366" y="0"/>
                </a:lnTo>
              </a:path>
            </a:pathLst>
          </a:custGeom>
          <a:ln w="150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4" name="object 2354"/>
          <p:cNvSpPr/>
          <p:nvPr/>
        </p:nvSpPr>
        <p:spPr>
          <a:xfrm>
            <a:off x="8786166" y="5090585"/>
            <a:ext cx="0" cy="45085"/>
          </a:xfrm>
          <a:custGeom>
            <a:avLst/>
            <a:gdLst/>
            <a:ahLst/>
            <a:cxnLst/>
            <a:rect l="l" t="t" r="r" b="b"/>
            <a:pathLst>
              <a:path h="45085">
                <a:moveTo>
                  <a:pt x="0" y="0"/>
                </a:moveTo>
                <a:lnTo>
                  <a:pt x="0" y="44900"/>
                </a:lnTo>
              </a:path>
            </a:pathLst>
          </a:custGeom>
          <a:ln w="74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5" name="object 2355"/>
          <p:cNvSpPr/>
          <p:nvPr/>
        </p:nvSpPr>
        <p:spPr>
          <a:xfrm>
            <a:off x="8821739" y="5090188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61" y="0"/>
                </a:lnTo>
              </a:path>
            </a:pathLst>
          </a:custGeom>
          <a:ln w="14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6" name="object 2356"/>
          <p:cNvSpPr/>
          <p:nvPr/>
        </p:nvSpPr>
        <p:spPr>
          <a:xfrm>
            <a:off x="8778172" y="508645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03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7" name="object 2357"/>
          <p:cNvSpPr/>
          <p:nvPr/>
        </p:nvSpPr>
        <p:spPr>
          <a:xfrm>
            <a:off x="8819206" y="509052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86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8" name="object 2358"/>
          <p:cNvSpPr/>
          <p:nvPr/>
        </p:nvSpPr>
        <p:spPr>
          <a:xfrm>
            <a:off x="8784033" y="5084591"/>
            <a:ext cx="43180" cy="1905"/>
          </a:xfrm>
          <a:custGeom>
            <a:avLst/>
            <a:gdLst/>
            <a:ahLst/>
            <a:cxnLst/>
            <a:rect l="l" t="t" r="r" b="b"/>
            <a:pathLst>
              <a:path w="43179" h="1904">
                <a:moveTo>
                  <a:pt x="37706" y="1600"/>
                </a:moveTo>
                <a:lnTo>
                  <a:pt x="42773" y="1600"/>
                </a:lnTo>
                <a:lnTo>
                  <a:pt x="42773" y="0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9" name="object 2359"/>
          <p:cNvSpPr/>
          <p:nvPr/>
        </p:nvSpPr>
        <p:spPr>
          <a:xfrm>
            <a:off x="8784033" y="5084593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0" y="0"/>
                </a:moveTo>
                <a:lnTo>
                  <a:pt x="0" y="1600"/>
                </a:lnTo>
                <a:lnTo>
                  <a:pt x="5067" y="1600"/>
                </a:lnTo>
                <a:lnTo>
                  <a:pt x="5067" y="10388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0" name="object 2360"/>
          <p:cNvSpPr/>
          <p:nvPr/>
        </p:nvSpPr>
        <p:spPr>
          <a:xfrm>
            <a:off x="8796426" y="5103111"/>
            <a:ext cx="20955" cy="22860"/>
          </a:xfrm>
          <a:custGeom>
            <a:avLst/>
            <a:gdLst/>
            <a:ahLst/>
            <a:cxnLst/>
            <a:rect l="l" t="t" r="r" b="b"/>
            <a:pathLst>
              <a:path w="20954" h="22860">
                <a:moveTo>
                  <a:pt x="4000" y="0"/>
                </a:moveTo>
                <a:lnTo>
                  <a:pt x="0" y="0"/>
                </a:lnTo>
                <a:lnTo>
                  <a:pt x="0" y="22517"/>
                </a:lnTo>
                <a:lnTo>
                  <a:pt x="3060" y="22517"/>
                </a:lnTo>
                <a:lnTo>
                  <a:pt x="3060" y="4267"/>
                </a:lnTo>
                <a:lnTo>
                  <a:pt x="5562" y="4267"/>
                </a:lnTo>
                <a:lnTo>
                  <a:pt x="4000" y="0"/>
                </a:lnTo>
                <a:close/>
              </a:path>
              <a:path w="20954" h="22860">
                <a:moveTo>
                  <a:pt x="20916" y="4267"/>
                </a:moveTo>
                <a:lnTo>
                  <a:pt x="18249" y="4267"/>
                </a:lnTo>
                <a:lnTo>
                  <a:pt x="18249" y="22517"/>
                </a:lnTo>
                <a:lnTo>
                  <a:pt x="20916" y="22517"/>
                </a:lnTo>
                <a:lnTo>
                  <a:pt x="20916" y="4267"/>
                </a:lnTo>
                <a:close/>
              </a:path>
              <a:path w="20954" h="22860">
                <a:moveTo>
                  <a:pt x="5562" y="4267"/>
                </a:moveTo>
                <a:lnTo>
                  <a:pt x="3060" y="4267"/>
                </a:lnTo>
                <a:lnTo>
                  <a:pt x="9194" y="21056"/>
                </a:lnTo>
                <a:lnTo>
                  <a:pt x="12255" y="21056"/>
                </a:lnTo>
                <a:lnTo>
                  <a:pt x="13543" y="17449"/>
                </a:lnTo>
                <a:lnTo>
                  <a:pt x="10388" y="17449"/>
                </a:lnTo>
                <a:lnTo>
                  <a:pt x="5562" y="4267"/>
                </a:lnTo>
                <a:close/>
              </a:path>
              <a:path w="20954" h="22860">
                <a:moveTo>
                  <a:pt x="20916" y="0"/>
                </a:moveTo>
                <a:lnTo>
                  <a:pt x="16522" y="0"/>
                </a:lnTo>
                <a:lnTo>
                  <a:pt x="10388" y="17449"/>
                </a:lnTo>
                <a:lnTo>
                  <a:pt x="13543" y="17449"/>
                </a:lnTo>
                <a:lnTo>
                  <a:pt x="18249" y="4267"/>
                </a:lnTo>
                <a:lnTo>
                  <a:pt x="20916" y="4267"/>
                </a:lnTo>
                <a:lnTo>
                  <a:pt x="20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1" name="object 2361"/>
          <p:cNvSpPr/>
          <p:nvPr/>
        </p:nvSpPr>
        <p:spPr>
          <a:xfrm>
            <a:off x="11515198" y="5069404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5046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2" name="object 2362"/>
          <p:cNvSpPr/>
          <p:nvPr/>
        </p:nvSpPr>
        <p:spPr>
          <a:xfrm>
            <a:off x="8028715" y="431738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1536" y="419"/>
                </a:lnTo>
                <a:lnTo>
                  <a:pt x="3162" y="419"/>
                </a:lnTo>
                <a:lnTo>
                  <a:pt x="469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3" name="object 2363"/>
          <p:cNvSpPr/>
          <p:nvPr/>
        </p:nvSpPr>
        <p:spPr>
          <a:xfrm>
            <a:off x="8027365" y="431437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2349" y="1054"/>
                </a:lnTo>
                <a:lnTo>
                  <a:pt x="5041" y="1054"/>
                </a:lnTo>
                <a:lnTo>
                  <a:pt x="73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4" name="object 2364"/>
          <p:cNvSpPr/>
          <p:nvPr/>
        </p:nvSpPr>
        <p:spPr>
          <a:xfrm>
            <a:off x="8022202" y="4275062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79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5" name="object 2365"/>
          <p:cNvSpPr/>
          <p:nvPr/>
        </p:nvSpPr>
        <p:spPr>
          <a:xfrm>
            <a:off x="8007680" y="4243755"/>
            <a:ext cx="47625" cy="18415"/>
          </a:xfrm>
          <a:custGeom>
            <a:avLst/>
            <a:gdLst/>
            <a:ahLst/>
            <a:cxnLst/>
            <a:rect l="l" t="t" r="r" b="b"/>
            <a:pathLst>
              <a:path w="47625" h="18414">
                <a:moveTo>
                  <a:pt x="0" y="0"/>
                </a:moveTo>
                <a:lnTo>
                  <a:pt x="47028" y="0"/>
                </a:lnTo>
                <a:lnTo>
                  <a:pt x="47028" y="17856"/>
                </a:lnTo>
                <a:lnTo>
                  <a:pt x="0" y="17856"/>
                </a:lnTo>
                <a:lnTo>
                  <a:pt x="0" y="0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6" name="object 2366"/>
          <p:cNvSpPr/>
          <p:nvPr/>
        </p:nvSpPr>
        <p:spPr>
          <a:xfrm>
            <a:off x="8012082" y="42593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810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7" name="object 2367"/>
          <p:cNvSpPr/>
          <p:nvPr/>
        </p:nvSpPr>
        <p:spPr>
          <a:xfrm>
            <a:off x="8040189" y="4261606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70">
                <a:moveTo>
                  <a:pt x="0" y="0"/>
                </a:moveTo>
                <a:lnTo>
                  <a:pt x="4394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8" name="object 2368"/>
          <p:cNvSpPr/>
          <p:nvPr/>
        </p:nvSpPr>
        <p:spPr>
          <a:xfrm>
            <a:off x="8033420" y="4275293"/>
            <a:ext cx="16510" cy="42545"/>
          </a:xfrm>
          <a:custGeom>
            <a:avLst/>
            <a:gdLst/>
            <a:ahLst/>
            <a:cxnLst/>
            <a:rect l="l" t="t" r="r" b="b"/>
            <a:pathLst>
              <a:path w="16509" h="42545">
                <a:moveTo>
                  <a:pt x="0" y="42014"/>
                </a:moveTo>
                <a:lnTo>
                  <a:pt x="7975" y="38788"/>
                </a:lnTo>
                <a:lnTo>
                  <a:pt x="13944" y="31993"/>
                </a:lnTo>
                <a:lnTo>
                  <a:pt x="16129" y="23675"/>
                </a:lnTo>
                <a:lnTo>
                  <a:pt x="16465" y="11265"/>
                </a:lnTo>
                <a:lnTo>
                  <a:pt x="112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9" name="object 2369"/>
          <p:cNvSpPr/>
          <p:nvPr/>
        </p:nvSpPr>
        <p:spPr>
          <a:xfrm>
            <a:off x="8034828" y="4275071"/>
            <a:ext cx="13335" cy="39370"/>
          </a:xfrm>
          <a:custGeom>
            <a:avLst/>
            <a:gdLst/>
            <a:ahLst/>
            <a:cxnLst/>
            <a:rect l="l" t="t" r="r" b="b"/>
            <a:pathLst>
              <a:path w="13334" h="39370">
                <a:moveTo>
                  <a:pt x="0" y="39255"/>
                </a:moveTo>
                <a:lnTo>
                  <a:pt x="6604" y="35280"/>
                </a:lnTo>
                <a:lnTo>
                  <a:pt x="11036" y="28524"/>
                </a:lnTo>
                <a:lnTo>
                  <a:pt x="12065" y="20891"/>
                </a:lnTo>
                <a:lnTo>
                  <a:pt x="13093" y="13258"/>
                </a:lnTo>
                <a:lnTo>
                  <a:pt x="10591" y="5575"/>
                </a:lnTo>
                <a:lnTo>
                  <a:pt x="52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0" name="object 2370"/>
          <p:cNvSpPr/>
          <p:nvPr/>
        </p:nvSpPr>
        <p:spPr>
          <a:xfrm>
            <a:off x="8052446" y="424815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1" name="object 2371"/>
          <p:cNvSpPr/>
          <p:nvPr/>
        </p:nvSpPr>
        <p:spPr>
          <a:xfrm>
            <a:off x="8046850" y="4264936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7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2" name="object 2372"/>
          <p:cNvSpPr/>
          <p:nvPr/>
        </p:nvSpPr>
        <p:spPr>
          <a:xfrm>
            <a:off x="8049111" y="42616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533" y="3327"/>
                </a:moveTo>
                <a:lnTo>
                  <a:pt x="4533" y="1193"/>
                </a:lnTo>
                <a:lnTo>
                  <a:pt x="0" y="119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3" name="object 2373"/>
          <p:cNvSpPr/>
          <p:nvPr/>
        </p:nvSpPr>
        <p:spPr>
          <a:xfrm>
            <a:off x="8045250" y="42632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33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4" name="object 2374"/>
          <p:cNvSpPr/>
          <p:nvPr/>
        </p:nvSpPr>
        <p:spPr>
          <a:xfrm>
            <a:off x="8050108" y="42571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184"/>
                </a:moveTo>
                <a:lnTo>
                  <a:pt x="2273" y="596"/>
                </a:lnTo>
                <a:lnTo>
                  <a:pt x="21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5" name="object 2375"/>
          <p:cNvSpPr/>
          <p:nvPr/>
        </p:nvSpPr>
        <p:spPr>
          <a:xfrm>
            <a:off x="8050109" y="42458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184" y="2273"/>
                </a:moveTo>
                <a:lnTo>
                  <a:pt x="596" y="0"/>
                </a:lnTo>
                <a:lnTo>
                  <a:pt x="0" y="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6" name="object 2376"/>
          <p:cNvSpPr/>
          <p:nvPr/>
        </p:nvSpPr>
        <p:spPr>
          <a:xfrm>
            <a:off x="8017668" y="4261606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533" y="0"/>
                </a:moveTo>
                <a:lnTo>
                  <a:pt x="0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7" name="object 2377"/>
          <p:cNvSpPr/>
          <p:nvPr/>
        </p:nvSpPr>
        <p:spPr>
          <a:xfrm>
            <a:off x="8012288" y="4275078"/>
            <a:ext cx="16510" cy="42545"/>
          </a:xfrm>
          <a:custGeom>
            <a:avLst/>
            <a:gdLst/>
            <a:ahLst/>
            <a:cxnLst/>
            <a:rect l="l" t="t" r="r" b="b"/>
            <a:pathLst>
              <a:path w="16509" h="42545">
                <a:moveTo>
                  <a:pt x="5320" y="0"/>
                </a:moveTo>
                <a:lnTo>
                  <a:pt x="0" y="11213"/>
                </a:lnTo>
                <a:lnTo>
                  <a:pt x="206" y="23622"/>
                </a:lnTo>
                <a:lnTo>
                  <a:pt x="2463" y="32207"/>
                </a:lnTo>
                <a:lnTo>
                  <a:pt x="8444" y="39001"/>
                </a:lnTo>
                <a:lnTo>
                  <a:pt x="16420" y="422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8" name="object 2378"/>
          <p:cNvSpPr/>
          <p:nvPr/>
        </p:nvSpPr>
        <p:spPr>
          <a:xfrm>
            <a:off x="8014341" y="4275070"/>
            <a:ext cx="13335" cy="39370"/>
          </a:xfrm>
          <a:custGeom>
            <a:avLst/>
            <a:gdLst/>
            <a:ahLst/>
            <a:cxnLst/>
            <a:rect l="l" t="t" r="r" b="b"/>
            <a:pathLst>
              <a:path w="13334" h="39370">
                <a:moveTo>
                  <a:pt x="7810" y="0"/>
                </a:moveTo>
                <a:lnTo>
                  <a:pt x="2489" y="5575"/>
                </a:lnTo>
                <a:lnTo>
                  <a:pt x="0" y="13258"/>
                </a:lnTo>
                <a:lnTo>
                  <a:pt x="1028" y="20891"/>
                </a:lnTo>
                <a:lnTo>
                  <a:pt x="2057" y="28524"/>
                </a:lnTo>
                <a:lnTo>
                  <a:pt x="6489" y="35280"/>
                </a:lnTo>
                <a:lnTo>
                  <a:pt x="13093" y="39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9" name="object 2379"/>
          <p:cNvSpPr/>
          <p:nvPr/>
        </p:nvSpPr>
        <p:spPr>
          <a:xfrm>
            <a:off x="8009811" y="424815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0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0" name="object 2380"/>
          <p:cNvSpPr/>
          <p:nvPr/>
        </p:nvSpPr>
        <p:spPr>
          <a:xfrm>
            <a:off x="8009742" y="42571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88" y="0"/>
                </a:moveTo>
                <a:lnTo>
                  <a:pt x="1676" y="2273"/>
                </a:lnTo>
                <a:lnTo>
                  <a:pt x="2273" y="21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1" name="object 2381"/>
          <p:cNvSpPr/>
          <p:nvPr/>
        </p:nvSpPr>
        <p:spPr>
          <a:xfrm>
            <a:off x="8009742" y="42458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88"/>
                </a:moveTo>
                <a:lnTo>
                  <a:pt x="0" y="1676"/>
                </a:lnTo>
                <a:lnTo>
                  <a:pt x="88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2" name="object 2382"/>
          <p:cNvSpPr/>
          <p:nvPr/>
        </p:nvSpPr>
        <p:spPr>
          <a:xfrm>
            <a:off x="8004750" y="4440007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3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3" name="object 2383"/>
          <p:cNvSpPr/>
          <p:nvPr/>
        </p:nvSpPr>
        <p:spPr>
          <a:xfrm>
            <a:off x="7992352" y="443001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134" y="9994"/>
                </a:moveTo>
                <a:lnTo>
                  <a:pt x="0" y="999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4" name="object 2384"/>
          <p:cNvSpPr/>
          <p:nvPr/>
        </p:nvSpPr>
        <p:spPr>
          <a:xfrm>
            <a:off x="7992290" y="4243750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02"/>
                </a:lnTo>
              </a:path>
            </a:pathLst>
          </a:custGeom>
          <a:ln w="519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5" name="object 2385"/>
          <p:cNvSpPr/>
          <p:nvPr/>
        </p:nvSpPr>
        <p:spPr>
          <a:xfrm>
            <a:off x="7992357" y="43203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994"/>
                </a:moveTo>
                <a:lnTo>
                  <a:pt x="0" y="0"/>
                </a:lnTo>
                <a:lnTo>
                  <a:pt x="61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6" name="object 2386"/>
          <p:cNvSpPr/>
          <p:nvPr/>
        </p:nvSpPr>
        <p:spPr>
          <a:xfrm>
            <a:off x="8004748" y="432036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7" name="object 2387"/>
          <p:cNvSpPr/>
          <p:nvPr/>
        </p:nvSpPr>
        <p:spPr>
          <a:xfrm>
            <a:off x="8060839" y="432036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6261" y="0"/>
                </a:lnTo>
                <a:lnTo>
                  <a:pt x="6261" y="9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8" name="object 2388"/>
          <p:cNvSpPr/>
          <p:nvPr/>
        </p:nvSpPr>
        <p:spPr>
          <a:xfrm>
            <a:off x="8067102" y="4336482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5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9" name="object 2389"/>
          <p:cNvSpPr/>
          <p:nvPr/>
        </p:nvSpPr>
        <p:spPr>
          <a:xfrm>
            <a:off x="7991689" y="43871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62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0" name="object 2390"/>
          <p:cNvSpPr/>
          <p:nvPr/>
        </p:nvSpPr>
        <p:spPr>
          <a:xfrm>
            <a:off x="7993289" y="431556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6261"/>
                </a:moveTo>
                <a:lnTo>
                  <a:pt x="0" y="0"/>
                </a:lnTo>
                <a:lnTo>
                  <a:pt x="99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1" name="object 2391"/>
          <p:cNvSpPr/>
          <p:nvPr/>
        </p:nvSpPr>
        <p:spPr>
          <a:xfrm>
            <a:off x="8009545" y="43155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13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2" name="object 2392"/>
          <p:cNvSpPr/>
          <p:nvPr/>
        </p:nvSpPr>
        <p:spPr>
          <a:xfrm>
            <a:off x="8102942" y="431556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9994" y="0"/>
                </a:lnTo>
                <a:lnTo>
                  <a:pt x="9994" y="6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3" name="object 2393"/>
          <p:cNvSpPr/>
          <p:nvPr/>
        </p:nvSpPr>
        <p:spPr>
          <a:xfrm>
            <a:off x="8112933" y="43279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4" name="object 2394"/>
          <p:cNvSpPr/>
          <p:nvPr/>
        </p:nvSpPr>
        <p:spPr>
          <a:xfrm>
            <a:off x="8102938" y="438404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994" y="0"/>
                </a:moveTo>
                <a:lnTo>
                  <a:pt x="9994" y="6261"/>
                </a:lnTo>
                <a:lnTo>
                  <a:pt x="0" y="6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5" name="object 2395"/>
          <p:cNvSpPr/>
          <p:nvPr/>
        </p:nvSpPr>
        <p:spPr>
          <a:xfrm>
            <a:off x="7993288" y="4390310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3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8198604" y="4343143"/>
            <a:ext cx="0" cy="189865"/>
          </a:xfrm>
          <a:custGeom>
            <a:avLst/>
            <a:gdLst/>
            <a:ahLst/>
            <a:cxnLst/>
            <a:rect l="l" t="t" r="r" b="b"/>
            <a:pathLst>
              <a:path h="189864">
                <a:moveTo>
                  <a:pt x="0" y="0"/>
                </a:moveTo>
                <a:lnTo>
                  <a:pt x="0" y="189860"/>
                </a:lnTo>
              </a:path>
            </a:pathLst>
          </a:custGeom>
          <a:ln w="55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7" name="object 2397"/>
          <p:cNvSpPr/>
          <p:nvPr/>
        </p:nvSpPr>
        <p:spPr>
          <a:xfrm>
            <a:off x="8081891" y="42434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8" name="object 2398"/>
          <p:cNvSpPr/>
          <p:nvPr/>
        </p:nvSpPr>
        <p:spPr>
          <a:xfrm>
            <a:off x="8110005" y="4376187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3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9" name="object 2399"/>
          <p:cNvSpPr/>
          <p:nvPr/>
        </p:nvSpPr>
        <p:spPr>
          <a:xfrm>
            <a:off x="8097607" y="436633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134" y="9855"/>
                </a:moveTo>
                <a:lnTo>
                  <a:pt x="0" y="985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0" name="object 2400"/>
          <p:cNvSpPr/>
          <p:nvPr/>
        </p:nvSpPr>
        <p:spPr>
          <a:xfrm>
            <a:off x="8097612" y="4272799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1" name="object 2401"/>
          <p:cNvSpPr/>
          <p:nvPr/>
        </p:nvSpPr>
        <p:spPr>
          <a:xfrm>
            <a:off x="8097612" y="4256675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994"/>
                </a:moveTo>
                <a:lnTo>
                  <a:pt x="0" y="0"/>
                </a:lnTo>
                <a:lnTo>
                  <a:pt x="61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2" name="object 2402"/>
          <p:cNvSpPr/>
          <p:nvPr/>
        </p:nvSpPr>
        <p:spPr>
          <a:xfrm>
            <a:off x="8110004" y="425667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3" name="object 2403"/>
          <p:cNvSpPr/>
          <p:nvPr/>
        </p:nvSpPr>
        <p:spPr>
          <a:xfrm>
            <a:off x="8166094" y="425667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0"/>
                </a:moveTo>
                <a:lnTo>
                  <a:pt x="6261" y="0"/>
                </a:lnTo>
                <a:lnTo>
                  <a:pt x="6261" y="9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4" name="object 2404"/>
          <p:cNvSpPr/>
          <p:nvPr/>
        </p:nvSpPr>
        <p:spPr>
          <a:xfrm>
            <a:off x="8172358" y="4272798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385"/>
                </a:lnTo>
              </a:path>
            </a:pathLst>
          </a:custGeom>
          <a:ln w="32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5" name="object 2405"/>
          <p:cNvSpPr/>
          <p:nvPr/>
        </p:nvSpPr>
        <p:spPr>
          <a:xfrm>
            <a:off x="8130255" y="426360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0" y="1930"/>
                </a:moveTo>
                <a:lnTo>
                  <a:pt x="0" y="2997"/>
                </a:lnTo>
                <a:lnTo>
                  <a:pt x="863" y="3860"/>
                </a:lnTo>
                <a:lnTo>
                  <a:pt x="1930" y="3860"/>
                </a:lnTo>
                <a:lnTo>
                  <a:pt x="2997" y="3860"/>
                </a:lnTo>
                <a:lnTo>
                  <a:pt x="3860" y="2997"/>
                </a:lnTo>
                <a:lnTo>
                  <a:pt x="3860" y="1930"/>
                </a:lnTo>
                <a:lnTo>
                  <a:pt x="3860" y="863"/>
                </a:lnTo>
                <a:lnTo>
                  <a:pt x="2997" y="0"/>
                </a:lnTo>
                <a:lnTo>
                  <a:pt x="1930" y="0"/>
                </a:lnTo>
                <a:lnTo>
                  <a:pt x="863" y="0"/>
                </a:lnTo>
                <a:lnTo>
                  <a:pt x="0" y="863"/>
                </a:lnTo>
                <a:lnTo>
                  <a:pt x="0" y="19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6" name="object 2406"/>
          <p:cNvSpPr/>
          <p:nvPr/>
        </p:nvSpPr>
        <p:spPr>
          <a:xfrm>
            <a:off x="8140789" y="425100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7035" y="4038"/>
                </a:moveTo>
                <a:lnTo>
                  <a:pt x="4952" y="2273"/>
                </a:lnTo>
                <a:lnTo>
                  <a:pt x="2565" y="9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7" name="object 2407"/>
          <p:cNvSpPr/>
          <p:nvPr/>
        </p:nvSpPr>
        <p:spPr>
          <a:xfrm>
            <a:off x="8147795" y="425502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76" y="6273"/>
                </a:moveTo>
                <a:lnTo>
                  <a:pt x="3695" y="3860"/>
                </a:lnTo>
                <a:lnTo>
                  <a:pt x="2044" y="17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8" name="object 2408"/>
          <p:cNvSpPr/>
          <p:nvPr/>
        </p:nvSpPr>
        <p:spPr>
          <a:xfrm>
            <a:off x="8152745" y="426128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1625" y="7048"/>
                </a:moveTo>
                <a:lnTo>
                  <a:pt x="1625" y="4610"/>
                </a:lnTo>
                <a:lnTo>
                  <a:pt x="1066" y="219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9" name="object 2409"/>
          <p:cNvSpPr/>
          <p:nvPr/>
        </p:nvSpPr>
        <p:spPr>
          <a:xfrm>
            <a:off x="8152741" y="426833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048"/>
                </a:moveTo>
                <a:lnTo>
                  <a:pt x="1066" y="4851"/>
                </a:lnTo>
                <a:lnTo>
                  <a:pt x="1625" y="2451"/>
                </a:lnTo>
                <a:lnTo>
                  <a:pt x="162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0" name="object 2410"/>
          <p:cNvSpPr/>
          <p:nvPr/>
        </p:nvSpPr>
        <p:spPr>
          <a:xfrm>
            <a:off x="8147790" y="4275380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273"/>
                </a:moveTo>
                <a:lnTo>
                  <a:pt x="2044" y="4546"/>
                </a:lnTo>
                <a:lnTo>
                  <a:pt x="3708" y="2400"/>
                </a:lnTo>
                <a:lnTo>
                  <a:pt x="487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8140783" y="428162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038"/>
                </a:moveTo>
                <a:lnTo>
                  <a:pt x="2578" y="3136"/>
                </a:lnTo>
                <a:lnTo>
                  <a:pt x="4953" y="1765"/>
                </a:lnTo>
                <a:lnTo>
                  <a:pt x="70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2" name="object 2412"/>
          <p:cNvSpPr/>
          <p:nvPr/>
        </p:nvSpPr>
        <p:spPr>
          <a:xfrm>
            <a:off x="8132185" y="4285713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0" y="1473"/>
                </a:moveTo>
                <a:lnTo>
                  <a:pt x="2946" y="1473"/>
                </a:lnTo>
                <a:lnTo>
                  <a:pt x="5854" y="977"/>
                </a:lnTo>
                <a:lnTo>
                  <a:pt x="86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3" name="object 2413"/>
          <p:cNvSpPr/>
          <p:nvPr/>
        </p:nvSpPr>
        <p:spPr>
          <a:xfrm>
            <a:off x="8123551" y="4285713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0" y="0"/>
                </a:moveTo>
                <a:lnTo>
                  <a:pt x="2768" y="977"/>
                </a:lnTo>
                <a:lnTo>
                  <a:pt x="5689" y="1473"/>
                </a:lnTo>
                <a:lnTo>
                  <a:pt x="8636" y="1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4" name="object 2414"/>
          <p:cNvSpPr/>
          <p:nvPr/>
        </p:nvSpPr>
        <p:spPr>
          <a:xfrm>
            <a:off x="8116416" y="428162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0"/>
                </a:moveTo>
                <a:lnTo>
                  <a:pt x="2082" y="1765"/>
                </a:lnTo>
                <a:lnTo>
                  <a:pt x="4470" y="3136"/>
                </a:lnTo>
                <a:lnTo>
                  <a:pt x="7035" y="40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5" name="object 2415"/>
          <p:cNvSpPr/>
          <p:nvPr/>
        </p:nvSpPr>
        <p:spPr>
          <a:xfrm>
            <a:off x="8111568" y="427537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1181" y="2413"/>
                </a:lnTo>
                <a:lnTo>
                  <a:pt x="2832" y="4546"/>
                </a:lnTo>
                <a:lnTo>
                  <a:pt x="4876" y="6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6" name="object 2416"/>
          <p:cNvSpPr/>
          <p:nvPr/>
        </p:nvSpPr>
        <p:spPr>
          <a:xfrm>
            <a:off x="8110004" y="4268332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0"/>
                </a:moveTo>
                <a:lnTo>
                  <a:pt x="0" y="2438"/>
                </a:lnTo>
                <a:lnTo>
                  <a:pt x="558" y="4851"/>
                </a:lnTo>
                <a:lnTo>
                  <a:pt x="1625" y="70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7" name="object 2417"/>
          <p:cNvSpPr/>
          <p:nvPr/>
        </p:nvSpPr>
        <p:spPr>
          <a:xfrm>
            <a:off x="8110006" y="4261287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1625" y="0"/>
                </a:moveTo>
                <a:lnTo>
                  <a:pt x="558" y="2197"/>
                </a:lnTo>
                <a:lnTo>
                  <a:pt x="0" y="4597"/>
                </a:lnTo>
                <a:lnTo>
                  <a:pt x="0" y="70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8" name="object 2418"/>
          <p:cNvSpPr/>
          <p:nvPr/>
        </p:nvSpPr>
        <p:spPr>
          <a:xfrm>
            <a:off x="8111573" y="425501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76" y="0"/>
                </a:moveTo>
                <a:lnTo>
                  <a:pt x="2832" y="1727"/>
                </a:lnTo>
                <a:lnTo>
                  <a:pt x="1168" y="3873"/>
                </a:lnTo>
                <a:lnTo>
                  <a:pt x="0" y="6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9" name="object 2419"/>
          <p:cNvSpPr/>
          <p:nvPr/>
        </p:nvSpPr>
        <p:spPr>
          <a:xfrm>
            <a:off x="8116421" y="425100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7035" y="0"/>
                </a:moveTo>
                <a:lnTo>
                  <a:pt x="4457" y="901"/>
                </a:lnTo>
                <a:lnTo>
                  <a:pt x="2082" y="2273"/>
                </a:lnTo>
                <a:lnTo>
                  <a:pt x="0" y="40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0" name="object 2420"/>
          <p:cNvSpPr/>
          <p:nvPr/>
        </p:nvSpPr>
        <p:spPr>
          <a:xfrm>
            <a:off x="8123553" y="4249615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8635" y="0"/>
                </a:moveTo>
                <a:lnTo>
                  <a:pt x="5689" y="0"/>
                </a:lnTo>
                <a:lnTo>
                  <a:pt x="2781" y="495"/>
                </a:lnTo>
                <a:lnTo>
                  <a:pt x="0" y="1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1" name="object 2421"/>
          <p:cNvSpPr/>
          <p:nvPr/>
        </p:nvSpPr>
        <p:spPr>
          <a:xfrm>
            <a:off x="8132187" y="4249615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8635" y="1473"/>
                </a:moveTo>
                <a:lnTo>
                  <a:pt x="5867" y="495"/>
                </a:lnTo>
                <a:lnTo>
                  <a:pt x="2946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2" name="object 2422"/>
          <p:cNvSpPr/>
          <p:nvPr/>
        </p:nvSpPr>
        <p:spPr>
          <a:xfrm>
            <a:off x="8112805" y="4259474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3890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3" name="object 2423"/>
          <p:cNvSpPr/>
          <p:nvPr/>
        </p:nvSpPr>
        <p:spPr>
          <a:xfrm>
            <a:off x="8148722" y="426993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511"/>
                </a:moveTo>
                <a:lnTo>
                  <a:pt x="914" y="3822"/>
                </a:lnTo>
                <a:lnTo>
                  <a:pt x="1384" y="1930"/>
                </a:lnTo>
                <a:lnTo>
                  <a:pt x="13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4" name="object 2424"/>
          <p:cNvSpPr/>
          <p:nvPr/>
        </p:nvSpPr>
        <p:spPr>
          <a:xfrm>
            <a:off x="8144628" y="4275476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4825"/>
                </a:moveTo>
                <a:lnTo>
                  <a:pt x="1689" y="3517"/>
                </a:lnTo>
                <a:lnTo>
                  <a:pt x="3073" y="1879"/>
                </a:lnTo>
                <a:lnTo>
                  <a:pt x="40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5" name="object 2425"/>
          <p:cNvSpPr/>
          <p:nvPr/>
        </p:nvSpPr>
        <p:spPr>
          <a:xfrm>
            <a:off x="8138969" y="428030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2946"/>
                </a:moveTo>
                <a:lnTo>
                  <a:pt x="2032" y="2298"/>
                </a:lnTo>
                <a:lnTo>
                  <a:pt x="3924" y="1295"/>
                </a:lnTo>
                <a:lnTo>
                  <a:pt x="5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6" name="object 2426"/>
          <p:cNvSpPr/>
          <p:nvPr/>
        </p:nvSpPr>
        <p:spPr>
          <a:xfrm>
            <a:off x="8132185" y="4283176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1079"/>
                </a:moveTo>
                <a:lnTo>
                  <a:pt x="2336" y="1079"/>
                </a:lnTo>
                <a:lnTo>
                  <a:pt x="4660" y="711"/>
                </a:lnTo>
                <a:lnTo>
                  <a:pt x="68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7" name="object 2427"/>
          <p:cNvSpPr/>
          <p:nvPr/>
        </p:nvSpPr>
        <p:spPr>
          <a:xfrm>
            <a:off x="8125304" y="4283181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2222" y="711"/>
                </a:lnTo>
                <a:lnTo>
                  <a:pt x="4546" y="1079"/>
                </a:lnTo>
                <a:lnTo>
                  <a:pt x="6883" y="10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8" name="object 2428"/>
          <p:cNvSpPr/>
          <p:nvPr/>
        </p:nvSpPr>
        <p:spPr>
          <a:xfrm>
            <a:off x="8119653" y="4280299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0"/>
                </a:moveTo>
                <a:lnTo>
                  <a:pt x="1689" y="1308"/>
                </a:lnTo>
                <a:lnTo>
                  <a:pt x="3581" y="2298"/>
                </a:lnTo>
                <a:lnTo>
                  <a:pt x="5613" y="29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9" name="object 2429"/>
          <p:cNvSpPr/>
          <p:nvPr/>
        </p:nvSpPr>
        <p:spPr>
          <a:xfrm>
            <a:off x="8115527" y="427547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0"/>
                </a:moveTo>
                <a:lnTo>
                  <a:pt x="1003" y="1879"/>
                </a:lnTo>
                <a:lnTo>
                  <a:pt x="2400" y="3517"/>
                </a:lnTo>
                <a:lnTo>
                  <a:pt x="4076" y="48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0" name="object 2430"/>
          <p:cNvSpPr/>
          <p:nvPr/>
        </p:nvSpPr>
        <p:spPr>
          <a:xfrm>
            <a:off x="8114134" y="426993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0" y="1917"/>
                </a:lnTo>
                <a:lnTo>
                  <a:pt x="469" y="3810"/>
                </a:lnTo>
                <a:lnTo>
                  <a:pt x="1384" y="5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1" name="object 2431"/>
          <p:cNvSpPr/>
          <p:nvPr/>
        </p:nvSpPr>
        <p:spPr>
          <a:xfrm>
            <a:off x="8114134" y="4264423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84" y="0"/>
                </a:moveTo>
                <a:lnTo>
                  <a:pt x="469" y="1689"/>
                </a:lnTo>
                <a:lnTo>
                  <a:pt x="0" y="3581"/>
                </a:lnTo>
                <a:lnTo>
                  <a:pt x="0" y="5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2" name="object 2432"/>
          <p:cNvSpPr/>
          <p:nvPr/>
        </p:nvSpPr>
        <p:spPr>
          <a:xfrm>
            <a:off x="8115523" y="4259698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089" y="0"/>
                </a:moveTo>
                <a:lnTo>
                  <a:pt x="2400" y="1308"/>
                </a:lnTo>
                <a:lnTo>
                  <a:pt x="1016" y="2946"/>
                </a:lnTo>
                <a:lnTo>
                  <a:pt x="0" y="48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3" name="object 2433"/>
          <p:cNvSpPr/>
          <p:nvPr/>
        </p:nvSpPr>
        <p:spPr>
          <a:xfrm>
            <a:off x="8119660" y="425939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0"/>
                </a:moveTo>
                <a:lnTo>
                  <a:pt x="266" y="101"/>
                </a:lnTo>
                <a:lnTo>
                  <a:pt x="127" y="203"/>
                </a:lnTo>
                <a:lnTo>
                  <a:pt x="0" y="3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4" name="object 2434"/>
          <p:cNvSpPr/>
          <p:nvPr/>
        </p:nvSpPr>
        <p:spPr>
          <a:xfrm>
            <a:off x="8144181" y="425939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304"/>
                </a:moveTo>
                <a:lnTo>
                  <a:pt x="266" y="203"/>
                </a:lnTo>
                <a:lnTo>
                  <a:pt x="139" y="1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5" name="object 2435"/>
          <p:cNvSpPr/>
          <p:nvPr/>
        </p:nvSpPr>
        <p:spPr>
          <a:xfrm>
            <a:off x="8144636" y="425969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076" y="4825"/>
                </a:moveTo>
                <a:lnTo>
                  <a:pt x="3073" y="2946"/>
                </a:lnTo>
                <a:lnTo>
                  <a:pt x="1676" y="130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6" name="object 2436"/>
          <p:cNvSpPr/>
          <p:nvPr/>
        </p:nvSpPr>
        <p:spPr>
          <a:xfrm>
            <a:off x="8148722" y="426442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84" y="5511"/>
                </a:moveTo>
                <a:lnTo>
                  <a:pt x="1384" y="3594"/>
                </a:lnTo>
                <a:lnTo>
                  <a:pt x="914" y="17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7" name="object 2437"/>
          <p:cNvSpPr/>
          <p:nvPr/>
        </p:nvSpPr>
        <p:spPr>
          <a:xfrm>
            <a:off x="8081888" y="4293316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104724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8" name="object 2438"/>
          <p:cNvSpPr/>
          <p:nvPr/>
        </p:nvSpPr>
        <p:spPr>
          <a:xfrm>
            <a:off x="7981299" y="4243754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1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9" name="object 2439"/>
          <p:cNvSpPr/>
          <p:nvPr/>
        </p:nvSpPr>
        <p:spPr>
          <a:xfrm>
            <a:off x="7990625" y="4243748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0" name="object 2440"/>
          <p:cNvSpPr/>
          <p:nvPr/>
        </p:nvSpPr>
        <p:spPr>
          <a:xfrm>
            <a:off x="7903357" y="4243752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2138"/>
                </a:lnTo>
              </a:path>
            </a:pathLst>
          </a:custGeom>
          <a:ln w="7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1" name="object 2441"/>
          <p:cNvSpPr/>
          <p:nvPr/>
        </p:nvSpPr>
        <p:spPr>
          <a:xfrm>
            <a:off x="7802367" y="4301976"/>
            <a:ext cx="189865" cy="0"/>
          </a:xfrm>
          <a:custGeom>
            <a:avLst/>
            <a:gdLst/>
            <a:ahLst/>
            <a:cxnLst/>
            <a:rect l="l" t="t" r="r" b="b"/>
            <a:pathLst>
              <a:path w="189865">
                <a:moveTo>
                  <a:pt x="0" y="0"/>
                </a:moveTo>
                <a:lnTo>
                  <a:pt x="189861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2" name="object 2442"/>
          <p:cNvSpPr/>
          <p:nvPr/>
        </p:nvSpPr>
        <p:spPr>
          <a:xfrm>
            <a:off x="7812626" y="4286655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3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3" name="object 2443"/>
          <p:cNvSpPr/>
          <p:nvPr/>
        </p:nvSpPr>
        <p:spPr>
          <a:xfrm>
            <a:off x="7914016" y="4306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4" name="object 2444"/>
          <p:cNvSpPr/>
          <p:nvPr/>
        </p:nvSpPr>
        <p:spPr>
          <a:xfrm>
            <a:off x="7968839" y="4306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197" y="6197"/>
                </a:moveTo>
                <a:lnTo>
                  <a:pt x="6197" y="2781"/>
                </a:lnTo>
                <a:lnTo>
                  <a:pt x="3429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5" name="object 2445"/>
          <p:cNvSpPr/>
          <p:nvPr/>
        </p:nvSpPr>
        <p:spPr>
          <a:xfrm>
            <a:off x="7981963" y="4244716"/>
            <a:ext cx="205104" cy="0"/>
          </a:xfrm>
          <a:custGeom>
            <a:avLst/>
            <a:gdLst/>
            <a:ahLst/>
            <a:cxnLst/>
            <a:rect l="l" t="t" r="r" b="b"/>
            <a:pathLst>
              <a:path w="205104">
                <a:moveTo>
                  <a:pt x="0" y="0"/>
                </a:moveTo>
                <a:lnTo>
                  <a:pt x="204647" y="0"/>
                </a:lnTo>
              </a:path>
            </a:pathLst>
          </a:custGeom>
          <a:ln w="69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6" name="object 2446"/>
          <p:cNvSpPr/>
          <p:nvPr/>
        </p:nvSpPr>
        <p:spPr>
          <a:xfrm>
            <a:off x="7981963" y="4278393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2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7" name="object 2447"/>
          <p:cNvSpPr/>
          <p:nvPr/>
        </p:nvSpPr>
        <p:spPr>
          <a:xfrm>
            <a:off x="7907751" y="430663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197" y="0"/>
                </a:moveTo>
                <a:lnTo>
                  <a:pt x="2781" y="0"/>
                </a:lnTo>
                <a:lnTo>
                  <a:pt x="0" y="2768"/>
                </a:lnTo>
                <a:lnTo>
                  <a:pt x="0" y="61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8" name="object 2448"/>
          <p:cNvSpPr/>
          <p:nvPr/>
        </p:nvSpPr>
        <p:spPr>
          <a:xfrm>
            <a:off x="7907753" y="4410183"/>
            <a:ext cx="23495" cy="32384"/>
          </a:xfrm>
          <a:custGeom>
            <a:avLst/>
            <a:gdLst/>
            <a:ahLst/>
            <a:cxnLst/>
            <a:rect l="l" t="t" r="r" b="b"/>
            <a:pathLst>
              <a:path w="23495" h="32385">
                <a:moveTo>
                  <a:pt x="0" y="0"/>
                </a:moveTo>
                <a:lnTo>
                  <a:pt x="3033" y="13892"/>
                </a:lnTo>
                <a:lnTo>
                  <a:pt x="11177" y="24955"/>
                </a:lnTo>
                <a:lnTo>
                  <a:pt x="23116" y="318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9" name="object 2449"/>
          <p:cNvSpPr/>
          <p:nvPr/>
        </p:nvSpPr>
        <p:spPr>
          <a:xfrm>
            <a:off x="7939861" y="43241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62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0" name="object 2450"/>
          <p:cNvSpPr/>
          <p:nvPr/>
        </p:nvSpPr>
        <p:spPr>
          <a:xfrm>
            <a:off x="7938265" y="43208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261" y="3136"/>
                </a:moveTo>
                <a:lnTo>
                  <a:pt x="6261" y="1409"/>
                </a:lnTo>
                <a:lnTo>
                  <a:pt x="4864" y="0"/>
                </a:lnTo>
                <a:lnTo>
                  <a:pt x="3124" y="0"/>
                </a:lnTo>
                <a:lnTo>
                  <a:pt x="1397" y="0"/>
                </a:lnTo>
                <a:lnTo>
                  <a:pt x="0" y="1409"/>
                </a:lnTo>
                <a:lnTo>
                  <a:pt x="0" y="3136"/>
                </a:lnTo>
                <a:lnTo>
                  <a:pt x="0" y="4864"/>
                </a:lnTo>
                <a:lnTo>
                  <a:pt x="1397" y="6273"/>
                </a:lnTo>
                <a:lnTo>
                  <a:pt x="3124" y="6273"/>
                </a:lnTo>
                <a:lnTo>
                  <a:pt x="4864" y="6273"/>
                </a:lnTo>
                <a:lnTo>
                  <a:pt x="6261" y="4864"/>
                </a:lnTo>
                <a:lnTo>
                  <a:pt x="6261" y="31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1" name="object 2451"/>
          <p:cNvSpPr/>
          <p:nvPr/>
        </p:nvSpPr>
        <p:spPr>
          <a:xfrm>
            <a:off x="7937064" y="43196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661" y="4330"/>
                </a:moveTo>
                <a:lnTo>
                  <a:pt x="8661" y="1943"/>
                </a:lnTo>
                <a:lnTo>
                  <a:pt x="6718" y="0"/>
                </a:lnTo>
                <a:lnTo>
                  <a:pt x="4330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30"/>
                </a:lnTo>
                <a:lnTo>
                  <a:pt x="0" y="6718"/>
                </a:lnTo>
                <a:lnTo>
                  <a:pt x="1943" y="8661"/>
                </a:lnTo>
                <a:lnTo>
                  <a:pt x="4330" y="8661"/>
                </a:lnTo>
                <a:lnTo>
                  <a:pt x="6718" y="8661"/>
                </a:lnTo>
                <a:lnTo>
                  <a:pt x="8661" y="6718"/>
                </a:lnTo>
                <a:lnTo>
                  <a:pt x="8661" y="43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2" name="object 2452"/>
          <p:cNvSpPr/>
          <p:nvPr/>
        </p:nvSpPr>
        <p:spPr>
          <a:xfrm>
            <a:off x="7938392" y="432409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134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3" name="object 2453"/>
          <p:cNvSpPr/>
          <p:nvPr/>
        </p:nvSpPr>
        <p:spPr>
          <a:xfrm>
            <a:off x="7941474" y="4410814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0" y="32790"/>
                </a:moveTo>
                <a:lnTo>
                  <a:pt x="12710" y="30366"/>
                </a:lnTo>
                <a:lnTo>
                  <a:pt x="23542" y="23314"/>
                </a:lnTo>
                <a:lnTo>
                  <a:pt x="30956" y="12494"/>
                </a:lnTo>
                <a:lnTo>
                  <a:pt x="336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4" name="object 2454"/>
          <p:cNvSpPr/>
          <p:nvPr/>
        </p:nvSpPr>
        <p:spPr>
          <a:xfrm>
            <a:off x="7975037" y="4312902"/>
            <a:ext cx="635" cy="97790"/>
          </a:xfrm>
          <a:custGeom>
            <a:avLst/>
            <a:gdLst/>
            <a:ahLst/>
            <a:cxnLst/>
            <a:rect l="l" t="t" r="r" b="b"/>
            <a:pathLst>
              <a:path w="634" h="97789">
                <a:moveTo>
                  <a:pt x="0" y="0"/>
                </a:moveTo>
                <a:lnTo>
                  <a:pt x="127" y="972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5" name="object 2455"/>
          <p:cNvSpPr/>
          <p:nvPr/>
        </p:nvSpPr>
        <p:spPr>
          <a:xfrm>
            <a:off x="7906555" y="4301976"/>
            <a:ext cx="0" cy="145415"/>
          </a:xfrm>
          <a:custGeom>
            <a:avLst/>
            <a:gdLst/>
            <a:ahLst/>
            <a:cxnLst/>
            <a:rect l="l" t="t" r="r" b="b"/>
            <a:pathLst>
              <a:path h="145414">
                <a:moveTo>
                  <a:pt x="0" y="0"/>
                </a:moveTo>
                <a:lnTo>
                  <a:pt x="0" y="14483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6" name="object 2456"/>
          <p:cNvSpPr/>
          <p:nvPr/>
        </p:nvSpPr>
        <p:spPr>
          <a:xfrm>
            <a:off x="7905089" y="4300377"/>
            <a:ext cx="0" cy="149860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7" name="object 2457"/>
          <p:cNvSpPr/>
          <p:nvPr/>
        </p:nvSpPr>
        <p:spPr>
          <a:xfrm>
            <a:off x="7907887" y="4312906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9725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8" name="object 2458"/>
          <p:cNvSpPr/>
          <p:nvPr/>
        </p:nvSpPr>
        <p:spPr>
          <a:xfrm>
            <a:off x="7903090" y="430237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9" name="object 2459"/>
          <p:cNvSpPr/>
          <p:nvPr/>
        </p:nvSpPr>
        <p:spPr>
          <a:xfrm>
            <a:off x="7903090" y="430677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0" name="object 2460"/>
          <p:cNvSpPr/>
          <p:nvPr/>
        </p:nvSpPr>
        <p:spPr>
          <a:xfrm>
            <a:off x="7903090" y="431116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1" name="object 2461"/>
          <p:cNvSpPr/>
          <p:nvPr/>
        </p:nvSpPr>
        <p:spPr>
          <a:xfrm>
            <a:off x="7903090" y="431556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2" name="object 2462"/>
          <p:cNvSpPr/>
          <p:nvPr/>
        </p:nvSpPr>
        <p:spPr>
          <a:xfrm>
            <a:off x="7903090" y="431996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3" name="object 2463"/>
          <p:cNvSpPr/>
          <p:nvPr/>
        </p:nvSpPr>
        <p:spPr>
          <a:xfrm>
            <a:off x="7903090" y="432436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4" name="object 2464"/>
          <p:cNvSpPr/>
          <p:nvPr/>
        </p:nvSpPr>
        <p:spPr>
          <a:xfrm>
            <a:off x="7903090" y="432875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5" name="object 2465"/>
          <p:cNvSpPr/>
          <p:nvPr/>
        </p:nvSpPr>
        <p:spPr>
          <a:xfrm>
            <a:off x="7903090" y="433315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6" name="object 2466"/>
          <p:cNvSpPr/>
          <p:nvPr/>
        </p:nvSpPr>
        <p:spPr>
          <a:xfrm>
            <a:off x="7903090" y="433755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7" name="object 2467"/>
          <p:cNvSpPr/>
          <p:nvPr/>
        </p:nvSpPr>
        <p:spPr>
          <a:xfrm>
            <a:off x="7903090" y="434194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8" name="object 2468"/>
          <p:cNvSpPr/>
          <p:nvPr/>
        </p:nvSpPr>
        <p:spPr>
          <a:xfrm>
            <a:off x="7903090" y="434634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9" name="object 2469"/>
          <p:cNvSpPr/>
          <p:nvPr/>
        </p:nvSpPr>
        <p:spPr>
          <a:xfrm>
            <a:off x="7903090" y="435073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0" name="object 2470"/>
          <p:cNvSpPr/>
          <p:nvPr/>
        </p:nvSpPr>
        <p:spPr>
          <a:xfrm>
            <a:off x="7903090" y="435513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1" name="object 2471"/>
          <p:cNvSpPr/>
          <p:nvPr/>
        </p:nvSpPr>
        <p:spPr>
          <a:xfrm>
            <a:off x="7903090" y="435953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2" name="object 2472"/>
          <p:cNvSpPr/>
          <p:nvPr/>
        </p:nvSpPr>
        <p:spPr>
          <a:xfrm>
            <a:off x="7903090" y="436393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3" name="object 2473"/>
          <p:cNvSpPr/>
          <p:nvPr/>
        </p:nvSpPr>
        <p:spPr>
          <a:xfrm>
            <a:off x="7903090" y="436846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4" name="object 2474"/>
          <p:cNvSpPr/>
          <p:nvPr/>
        </p:nvSpPr>
        <p:spPr>
          <a:xfrm>
            <a:off x="7903090" y="437285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5" name="object 2475"/>
          <p:cNvSpPr/>
          <p:nvPr/>
        </p:nvSpPr>
        <p:spPr>
          <a:xfrm>
            <a:off x="7903090" y="4377252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6" name="object 2476"/>
          <p:cNvSpPr/>
          <p:nvPr/>
        </p:nvSpPr>
        <p:spPr>
          <a:xfrm>
            <a:off x="7903090" y="4381649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7" name="object 2477"/>
          <p:cNvSpPr/>
          <p:nvPr/>
        </p:nvSpPr>
        <p:spPr>
          <a:xfrm>
            <a:off x="7903090" y="438604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8" name="object 2478"/>
          <p:cNvSpPr/>
          <p:nvPr/>
        </p:nvSpPr>
        <p:spPr>
          <a:xfrm>
            <a:off x="7903090" y="439044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9" name="object 2479"/>
          <p:cNvSpPr/>
          <p:nvPr/>
        </p:nvSpPr>
        <p:spPr>
          <a:xfrm>
            <a:off x="7903090" y="439484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0" name="object 2480"/>
          <p:cNvSpPr/>
          <p:nvPr/>
        </p:nvSpPr>
        <p:spPr>
          <a:xfrm>
            <a:off x="7903090" y="43992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1" name="object 2481"/>
          <p:cNvSpPr/>
          <p:nvPr/>
        </p:nvSpPr>
        <p:spPr>
          <a:xfrm>
            <a:off x="7903090" y="44036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7903090" y="4408031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3" name="object 2483"/>
          <p:cNvSpPr/>
          <p:nvPr/>
        </p:nvSpPr>
        <p:spPr>
          <a:xfrm>
            <a:off x="7903090" y="441242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4" name="object 2484"/>
          <p:cNvSpPr/>
          <p:nvPr/>
        </p:nvSpPr>
        <p:spPr>
          <a:xfrm>
            <a:off x="7903090" y="441682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5" name="object 2485"/>
          <p:cNvSpPr/>
          <p:nvPr/>
        </p:nvSpPr>
        <p:spPr>
          <a:xfrm>
            <a:off x="7903090" y="44212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6" name="object 2486"/>
          <p:cNvSpPr/>
          <p:nvPr/>
        </p:nvSpPr>
        <p:spPr>
          <a:xfrm>
            <a:off x="7903090" y="44256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7" name="object 2487"/>
          <p:cNvSpPr/>
          <p:nvPr/>
        </p:nvSpPr>
        <p:spPr>
          <a:xfrm>
            <a:off x="7903090" y="443001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8" name="object 2488"/>
          <p:cNvSpPr/>
          <p:nvPr/>
        </p:nvSpPr>
        <p:spPr>
          <a:xfrm>
            <a:off x="7903090" y="443441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9" name="object 2489"/>
          <p:cNvSpPr/>
          <p:nvPr/>
        </p:nvSpPr>
        <p:spPr>
          <a:xfrm>
            <a:off x="7903090" y="443880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0" name="object 2490"/>
          <p:cNvSpPr/>
          <p:nvPr/>
        </p:nvSpPr>
        <p:spPr>
          <a:xfrm>
            <a:off x="7903090" y="444320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1993" y="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1" name="object 2491"/>
          <p:cNvSpPr/>
          <p:nvPr/>
        </p:nvSpPr>
        <p:spPr>
          <a:xfrm>
            <a:off x="7903090" y="444773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0"/>
                </a:moveTo>
                <a:lnTo>
                  <a:pt x="1993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2" name="object 2492"/>
          <p:cNvSpPr/>
          <p:nvPr/>
        </p:nvSpPr>
        <p:spPr>
          <a:xfrm>
            <a:off x="8186613" y="4243752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117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3" name="object 2493"/>
          <p:cNvSpPr/>
          <p:nvPr/>
        </p:nvSpPr>
        <p:spPr>
          <a:xfrm>
            <a:off x="8196871" y="4436675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4" name="object 2494"/>
          <p:cNvSpPr/>
          <p:nvPr/>
        </p:nvSpPr>
        <p:spPr>
          <a:xfrm>
            <a:off x="8186616" y="4436678"/>
            <a:ext cx="12065" cy="25400"/>
          </a:xfrm>
          <a:custGeom>
            <a:avLst/>
            <a:gdLst/>
            <a:ahLst/>
            <a:cxnLst/>
            <a:rect l="l" t="t" r="r" b="b"/>
            <a:pathLst>
              <a:path w="12065" h="25400">
                <a:moveTo>
                  <a:pt x="11722" y="25044"/>
                </a:moveTo>
                <a:lnTo>
                  <a:pt x="11722" y="0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5" name="object 2495"/>
          <p:cNvSpPr/>
          <p:nvPr/>
        </p:nvSpPr>
        <p:spPr>
          <a:xfrm>
            <a:off x="8095208" y="4434484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3002" y="0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6" name="object 2496"/>
          <p:cNvSpPr/>
          <p:nvPr/>
        </p:nvSpPr>
        <p:spPr>
          <a:xfrm>
            <a:off x="8184079" y="444173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101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7" name="object 2497"/>
          <p:cNvSpPr/>
          <p:nvPr/>
        </p:nvSpPr>
        <p:spPr>
          <a:xfrm>
            <a:off x="8097968" y="4346876"/>
            <a:ext cx="88900" cy="75565"/>
          </a:xfrm>
          <a:custGeom>
            <a:avLst/>
            <a:gdLst/>
            <a:ahLst/>
            <a:cxnLst/>
            <a:rect l="l" t="t" r="r" b="b"/>
            <a:pathLst>
              <a:path w="88900" h="75564">
                <a:moveTo>
                  <a:pt x="88578" y="0"/>
                </a:moveTo>
                <a:lnTo>
                  <a:pt x="47314" y="10028"/>
                </a:lnTo>
                <a:lnTo>
                  <a:pt x="16121" y="36784"/>
                </a:lnTo>
                <a:lnTo>
                  <a:pt x="3390" y="61448"/>
                </a:lnTo>
                <a:lnTo>
                  <a:pt x="0" y="7527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8" name="object 2498"/>
          <p:cNvSpPr/>
          <p:nvPr/>
        </p:nvSpPr>
        <p:spPr>
          <a:xfrm>
            <a:off x="7901630" y="4449866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286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9" name="object 2499"/>
          <p:cNvSpPr/>
          <p:nvPr/>
        </p:nvSpPr>
        <p:spPr>
          <a:xfrm>
            <a:off x="7596120" y="4460924"/>
            <a:ext cx="602615" cy="0"/>
          </a:xfrm>
          <a:custGeom>
            <a:avLst/>
            <a:gdLst/>
            <a:ahLst/>
            <a:cxnLst/>
            <a:rect l="l" t="t" r="r" b="b"/>
            <a:pathLst>
              <a:path w="602615">
                <a:moveTo>
                  <a:pt x="0" y="0"/>
                </a:moveTo>
                <a:lnTo>
                  <a:pt x="602219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0" name="object 2500"/>
          <p:cNvSpPr/>
          <p:nvPr/>
        </p:nvSpPr>
        <p:spPr>
          <a:xfrm>
            <a:off x="8198339" y="4243753"/>
            <a:ext cx="0" cy="59690"/>
          </a:xfrm>
          <a:custGeom>
            <a:avLst/>
            <a:gdLst/>
            <a:ahLst/>
            <a:cxnLst/>
            <a:rect l="l" t="t" r="r" b="b"/>
            <a:pathLst>
              <a:path h="59689">
                <a:moveTo>
                  <a:pt x="0" y="0"/>
                </a:moveTo>
                <a:lnTo>
                  <a:pt x="0" y="5969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1" name="object 2501"/>
          <p:cNvSpPr/>
          <p:nvPr/>
        </p:nvSpPr>
        <p:spPr>
          <a:xfrm>
            <a:off x="8196872" y="4243752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2" name="object 2502"/>
          <p:cNvSpPr/>
          <p:nvPr/>
        </p:nvSpPr>
        <p:spPr>
          <a:xfrm>
            <a:off x="8188078" y="4243753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3" name="object 2503"/>
          <p:cNvSpPr/>
          <p:nvPr/>
        </p:nvSpPr>
        <p:spPr>
          <a:xfrm>
            <a:off x="8186612" y="431529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0" y="31711"/>
                </a:moveTo>
                <a:lnTo>
                  <a:pt x="11722" y="31711"/>
                </a:lnTo>
                <a:lnTo>
                  <a:pt x="1172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4" name="object 2504"/>
          <p:cNvSpPr/>
          <p:nvPr/>
        </p:nvSpPr>
        <p:spPr>
          <a:xfrm>
            <a:off x="8052182" y="4651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850" y="9931"/>
                </a:moveTo>
                <a:lnTo>
                  <a:pt x="19850" y="4444"/>
                </a:lnTo>
                <a:lnTo>
                  <a:pt x="15405" y="0"/>
                </a:lnTo>
                <a:lnTo>
                  <a:pt x="9918" y="0"/>
                </a:lnTo>
                <a:lnTo>
                  <a:pt x="4444" y="0"/>
                </a:lnTo>
                <a:lnTo>
                  <a:pt x="0" y="4444"/>
                </a:lnTo>
                <a:lnTo>
                  <a:pt x="0" y="9931"/>
                </a:lnTo>
                <a:lnTo>
                  <a:pt x="0" y="15417"/>
                </a:lnTo>
                <a:lnTo>
                  <a:pt x="4444" y="19862"/>
                </a:lnTo>
                <a:lnTo>
                  <a:pt x="9918" y="19862"/>
                </a:lnTo>
                <a:lnTo>
                  <a:pt x="15405" y="19862"/>
                </a:lnTo>
                <a:lnTo>
                  <a:pt x="19850" y="15417"/>
                </a:lnTo>
                <a:lnTo>
                  <a:pt x="19850" y="99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5" name="object 2505"/>
          <p:cNvSpPr/>
          <p:nvPr/>
        </p:nvSpPr>
        <p:spPr>
          <a:xfrm>
            <a:off x="8050847" y="4685563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517" y="11252"/>
                </a:moveTo>
                <a:lnTo>
                  <a:pt x="22517" y="5029"/>
                </a:lnTo>
                <a:lnTo>
                  <a:pt x="17475" y="0"/>
                </a:lnTo>
                <a:lnTo>
                  <a:pt x="11264" y="0"/>
                </a:lnTo>
                <a:lnTo>
                  <a:pt x="5041" y="0"/>
                </a:lnTo>
                <a:lnTo>
                  <a:pt x="0" y="5029"/>
                </a:lnTo>
                <a:lnTo>
                  <a:pt x="0" y="11252"/>
                </a:lnTo>
                <a:lnTo>
                  <a:pt x="0" y="17475"/>
                </a:lnTo>
                <a:lnTo>
                  <a:pt x="5041" y="22504"/>
                </a:lnTo>
                <a:lnTo>
                  <a:pt x="11264" y="22504"/>
                </a:lnTo>
                <a:lnTo>
                  <a:pt x="17475" y="22504"/>
                </a:lnTo>
                <a:lnTo>
                  <a:pt x="22517" y="17475"/>
                </a:lnTo>
                <a:lnTo>
                  <a:pt x="22517" y="112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6" name="object 2506"/>
          <p:cNvSpPr/>
          <p:nvPr/>
        </p:nvSpPr>
        <p:spPr>
          <a:xfrm>
            <a:off x="8005947" y="4650656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517" y="11252"/>
                </a:moveTo>
                <a:lnTo>
                  <a:pt x="22517" y="5029"/>
                </a:lnTo>
                <a:lnTo>
                  <a:pt x="17475" y="0"/>
                </a:lnTo>
                <a:lnTo>
                  <a:pt x="11252" y="0"/>
                </a:lnTo>
                <a:lnTo>
                  <a:pt x="5041" y="0"/>
                </a:lnTo>
                <a:lnTo>
                  <a:pt x="0" y="5029"/>
                </a:lnTo>
                <a:lnTo>
                  <a:pt x="0" y="11252"/>
                </a:lnTo>
                <a:lnTo>
                  <a:pt x="0" y="17475"/>
                </a:lnTo>
                <a:lnTo>
                  <a:pt x="5041" y="22504"/>
                </a:lnTo>
                <a:lnTo>
                  <a:pt x="11252" y="22504"/>
                </a:lnTo>
                <a:lnTo>
                  <a:pt x="17475" y="22504"/>
                </a:lnTo>
                <a:lnTo>
                  <a:pt x="22517" y="17475"/>
                </a:lnTo>
                <a:lnTo>
                  <a:pt x="22517" y="112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7" name="object 2507"/>
          <p:cNvSpPr/>
          <p:nvPr/>
        </p:nvSpPr>
        <p:spPr>
          <a:xfrm>
            <a:off x="8007281" y="468688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850" y="9931"/>
                </a:moveTo>
                <a:lnTo>
                  <a:pt x="19850" y="4444"/>
                </a:lnTo>
                <a:lnTo>
                  <a:pt x="15405" y="0"/>
                </a:lnTo>
                <a:lnTo>
                  <a:pt x="9918" y="0"/>
                </a:lnTo>
                <a:lnTo>
                  <a:pt x="4444" y="0"/>
                </a:lnTo>
                <a:lnTo>
                  <a:pt x="0" y="4444"/>
                </a:lnTo>
                <a:lnTo>
                  <a:pt x="0" y="9931"/>
                </a:lnTo>
                <a:lnTo>
                  <a:pt x="0" y="15417"/>
                </a:lnTo>
                <a:lnTo>
                  <a:pt x="4444" y="19862"/>
                </a:lnTo>
                <a:lnTo>
                  <a:pt x="9918" y="19862"/>
                </a:lnTo>
                <a:lnTo>
                  <a:pt x="15405" y="19862"/>
                </a:lnTo>
                <a:lnTo>
                  <a:pt x="19850" y="15417"/>
                </a:lnTo>
                <a:lnTo>
                  <a:pt x="19850" y="99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8" name="object 2508"/>
          <p:cNvSpPr/>
          <p:nvPr/>
        </p:nvSpPr>
        <p:spPr>
          <a:xfrm>
            <a:off x="8002346" y="4647057"/>
            <a:ext cx="74930" cy="64769"/>
          </a:xfrm>
          <a:custGeom>
            <a:avLst/>
            <a:gdLst/>
            <a:ahLst/>
            <a:cxnLst/>
            <a:rect l="l" t="t" r="r" b="b"/>
            <a:pathLst>
              <a:path w="74929" h="64770">
                <a:moveTo>
                  <a:pt x="0" y="0"/>
                </a:moveTo>
                <a:lnTo>
                  <a:pt x="74739" y="0"/>
                </a:lnTo>
                <a:lnTo>
                  <a:pt x="74739" y="64757"/>
                </a:lnTo>
                <a:lnTo>
                  <a:pt x="0" y="64757"/>
                </a:lnTo>
                <a:lnTo>
                  <a:pt x="0" y="0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9" name="object 2509"/>
          <p:cNvSpPr/>
          <p:nvPr/>
        </p:nvSpPr>
        <p:spPr>
          <a:xfrm>
            <a:off x="7920145" y="4647053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0" name="object 2510"/>
          <p:cNvSpPr/>
          <p:nvPr/>
        </p:nvSpPr>
        <p:spPr>
          <a:xfrm>
            <a:off x="8158767" y="4647053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1" name="object 2511"/>
          <p:cNvSpPr/>
          <p:nvPr/>
        </p:nvSpPr>
        <p:spPr>
          <a:xfrm>
            <a:off x="7929194" y="4715802"/>
            <a:ext cx="50165" cy="55244"/>
          </a:xfrm>
          <a:custGeom>
            <a:avLst/>
            <a:gdLst/>
            <a:ahLst/>
            <a:cxnLst/>
            <a:rect l="l" t="t" r="r" b="b"/>
            <a:pathLst>
              <a:path w="50165" h="55245">
                <a:moveTo>
                  <a:pt x="49834" y="0"/>
                </a:moveTo>
                <a:lnTo>
                  <a:pt x="0" y="0"/>
                </a:lnTo>
                <a:lnTo>
                  <a:pt x="0" y="54762"/>
                </a:lnTo>
                <a:lnTo>
                  <a:pt x="49834" y="54762"/>
                </a:lnTo>
                <a:lnTo>
                  <a:pt x="49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2" name="object 2512"/>
          <p:cNvSpPr/>
          <p:nvPr/>
        </p:nvSpPr>
        <p:spPr>
          <a:xfrm>
            <a:off x="7920145" y="4736719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>
                <a:moveTo>
                  <a:pt x="0" y="0"/>
                </a:moveTo>
                <a:lnTo>
                  <a:pt x="239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3" name="object 2513"/>
          <p:cNvSpPr/>
          <p:nvPr/>
        </p:nvSpPr>
        <p:spPr>
          <a:xfrm>
            <a:off x="7927607" y="4706876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0" y="0"/>
                </a:moveTo>
                <a:lnTo>
                  <a:pt x="224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4" name="object 2514"/>
          <p:cNvSpPr/>
          <p:nvPr/>
        </p:nvSpPr>
        <p:spPr>
          <a:xfrm>
            <a:off x="7985696" y="4715802"/>
            <a:ext cx="50165" cy="55244"/>
          </a:xfrm>
          <a:custGeom>
            <a:avLst/>
            <a:gdLst/>
            <a:ahLst/>
            <a:cxnLst/>
            <a:rect l="l" t="t" r="r" b="b"/>
            <a:pathLst>
              <a:path w="50165" h="55245">
                <a:moveTo>
                  <a:pt x="49834" y="0"/>
                </a:moveTo>
                <a:lnTo>
                  <a:pt x="0" y="0"/>
                </a:lnTo>
                <a:lnTo>
                  <a:pt x="0" y="54762"/>
                </a:lnTo>
                <a:lnTo>
                  <a:pt x="49834" y="54762"/>
                </a:lnTo>
                <a:lnTo>
                  <a:pt x="4983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5" name="object 2515"/>
          <p:cNvSpPr/>
          <p:nvPr/>
        </p:nvSpPr>
        <p:spPr>
          <a:xfrm>
            <a:off x="8042592" y="4715802"/>
            <a:ext cx="50165" cy="55244"/>
          </a:xfrm>
          <a:custGeom>
            <a:avLst/>
            <a:gdLst/>
            <a:ahLst/>
            <a:cxnLst/>
            <a:rect l="l" t="t" r="r" b="b"/>
            <a:pathLst>
              <a:path w="50165" h="55245">
                <a:moveTo>
                  <a:pt x="0" y="0"/>
                </a:moveTo>
                <a:lnTo>
                  <a:pt x="49834" y="0"/>
                </a:lnTo>
                <a:lnTo>
                  <a:pt x="49834" y="54762"/>
                </a:lnTo>
                <a:lnTo>
                  <a:pt x="0" y="547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6" name="object 2516"/>
          <p:cNvSpPr/>
          <p:nvPr/>
        </p:nvSpPr>
        <p:spPr>
          <a:xfrm>
            <a:off x="8099082" y="4715802"/>
            <a:ext cx="50165" cy="55244"/>
          </a:xfrm>
          <a:custGeom>
            <a:avLst/>
            <a:gdLst/>
            <a:ahLst/>
            <a:cxnLst/>
            <a:rect l="l" t="t" r="r" b="b"/>
            <a:pathLst>
              <a:path w="50165" h="55245">
                <a:moveTo>
                  <a:pt x="0" y="0"/>
                </a:moveTo>
                <a:lnTo>
                  <a:pt x="49834" y="0"/>
                </a:lnTo>
                <a:lnTo>
                  <a:pt x="49834" y="54762"/>
                </a:lnTo>
                <a:lnTo>
                  <a:pt x="0" y="5476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7" name="object 2517"/>
          <p:cNvSpPr/>
          <p:nvPr/>
        </p:nvSpPr>
        <p:spPr>
          <a:xfrm>
            <a:off x="8151839" y="4706875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8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8" name="object 2518"/>
          <p:cNvSpPr/>
          <p:nvPr/>
        </p:nvSpPr>
        <p:spPr>
          <a:xfrm>
            <a:off x="7927605" y="4706875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8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9" name="object 2519"/>
          <p:cNvSpPr/>
          <p:nvPr/>
        </p:nvSpPr>
        <p:spPr>
          <a:xfrm>
            <a:off x="8104263" y="4469574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79679" y="79679"/>
                </a:moveTo>
                <a:lnTo>
                  <a:pt x="0" y="79679"/>
                </a:lnTo>
                <a:lnTo>
                  <a:pt x="0" y="0"/>
                </a:lnTo>
                <a:lnTo>
                  <a:pt x="79679" y="0"/>
                </a:lnTo>
                <a:lnTo>
                  <a:pt x="79679" y="79679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0" name="object 2520"/>
          <p:cNvSpPr/>
          <p:nvPr/>
        </p:nvSpPr>
        <p:spPr>
          <a:xfrm>
            <a:off x="8104276" y="4469587"/>
            <a:ext cx="80010" cy="68580"/>
          </a:xfrm>
          <a:custGeom>
            <a:avLst/>
            <a:gdLst/>
            <a:ahLst/>
            <a:cxnLst/>
            <a:rect l="l" t="t" r="r" b="b"/>
            <a:pathLst>
              <a:path w="80009" h="68579">
                <a:moveTo>
                  <a:pt x="79667" y="0"/>
                </a:moveTo>
                <a:lnTo>
                  <a:pt x="79667" y="68351"/>
                </a:lnTo>
                <a:lnTo>
                  <a:pt x="0" y="6835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1" name="object 2521"/>
          <p:cNvSpPr/>
          <p:nvPr/>
        </p:nvSpPr>
        <p:spPr>
          <a:xfrm>
            <a:off x="8062972" y="4475981"/>
            <a:ext cx="0" cy="45720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5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2" name="object 2522"/>
          <p:cNvSpPr/>
          <p:nvPr/>
        </p:nvSpPr>
        <p:spPr>
          <a:xfrm>
            <a:off x="8054844" y="44617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8127" y="8127"/>
                </a:moveTo>
                <a:lnTo>
                  <a:pt x="8127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3" name="object 2523"/>
          <p:cNvSpPr/>
          <p:nvPr/>
        </p:nvSpPr>
        <p:spPr>
          <a:xfrm>
            <a:off x="8003148" y="44617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8127" y="0"/>
                </a:moveTo>
                <a:lnTo>
                  <a:pt x="0" y="0"/>
                </a:ln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4" name="object 2524"/>
          <p:cNvSpPr/>
          <p:nvPr/>
        </p:nvSpPr>
        <p:spPr>
          <a:xfrm>
            <a:off x="8003149" y="4475980"/>
            <a:ext cx="0" cy="31750"/>
          </a:xfrm>
          <a:custGeom>
            <a:avLst/>
            <a:gdLst/>
            <a:ahLst/>
            <a:cxnLst/>
            <a:rect l="l" t="t" r="r" b="b"/>
            <a:pathLst>
              <a:path h="31750">
                <a:moveTo>
                  <a:pt x="0" y="0"/>
                </a:moveTo>
                <a:lnTo>
                  <a:pt x="0" y="311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5" name="object 2525"/>
          <p:cNvSpPr/>
          <p:nvPr/>
        </p:nvSpPr>
        <p:spPr>
          <a:xfrm>
            <a:off x="8003150" y="451341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0"/>
                </a:moveTo>
                <a:lnTo>
                  <a:pt x="0" y="8128"/>
                </a:lnTo>
                <a:lnTo>
                  <a:pt x="8128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6" name="object 2526"/>
          <p:cNvSpPr/>
          <p:nvPr/>
        </p:nvSpPr>
        <p:spPr>
          <a:xfrm>
            <a:off x="8017539" y="4521546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0" y="0"/>
                </a:moveTo>
                <a:lnTo>
                  <a:pt x="31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7" name="object 2527"/>
          <p:cNvSpPr/>
          <p:nvPr/>
        </p:nvSpPr>
        <p:spPr>
          <a:xfrm>
            <a:off x="8054844" y="451368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61"/>
                </a:moveTo>
                <a:lnTo>
                  <a:pt x="8128" y="7861"/>
                </a:lnTo>
                <a:lnTo>
                  <a:pt x="2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8" name="object 2528"/>
          <p:cNvSpPr/>
          <p:nvPr/>
        </p:nvSpPr>
        <p:spPr>
          <a:xfrm>
            <a:off x="8041926" y="4500360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788" y="89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9" name="object 2529"/>
          <p:cNvSpPr/>
          <p:nvPr/>
        </p:nvSpPr>
        <p:spPr>
          <a:xfrm>
            <a:off x="8028603" y="448717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788" y="87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0" name="object 2530"/>
          <p:cNvSpPr/>
          <p:nvPr/>
        </p:nvSpPr>
        <p:spPr>
          <a:xfrm>
            <a:off x="8015412" y="44739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788" y="87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1" name="object 2531"/>
          <p:cNvSpPr/>
          <p:nvPr/>
        </p:nvSpPr>
        <p:spPr>
          <a:xfrm>
            <a:off x="8003148" y="44617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61" y="7861"/>
                </a:moveTo>
                <a:lnTo>
                  <a:pt x="0" y="0"/>
                </a:ln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2" name="object 2532"/>
          <p:cNvSpPr/>
          <p:nvPr/>
        </p:nvSpPr>
        <p:spPr>
          <a:xfrm>
            <a:off x="8003150" y="4513418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0"/>
                </a:moveTo>
                <a:lnTo>
                  <a:pt x="0" y="8128"/>
                </a:lnTo>
                <a:lnTo>
                  <a:pt x="7861" y="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3" name="object 2533"/>
          <p:cNvSpPr/>
          <p:nvPr/>
        </p:nvSpPr>
        <p:spPr>
          <a:xfrm>
            <a:off x="8015408" y="4500360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0" y="8928"/>
                </a:moveTo>
                <a:lnTo>
                  <a:pt x="8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4" name="object 2534"/>
          <p:cNvSpPr/>
          <p:nvPr/>
        </p:nvSpPr>
        <p:spPr>
          <a:xfrm>
            <a:off x="8028596" y="448717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788"/>
                </a:moveTo>
                <a:lnTo>
                  <a:pt x="8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5" name="object 2535"/>
          <p:cNvSpPr/>
          <p:nvPr/>
        </p:nvSpPr>
        <p:spPr>
          <a:xfrm>
            <a:off x="8041922" y="4473986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0" y="8788"/>
                </a:moveTo>
                <a:lnTo>
                  <a:pt x="8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6" name="object 2536"/>
          <p:cNvSpPr/>
          <p:nvPr/>
        </p:nvSpPr>
        <p:spPr>
          <a:xfrm>
            <a:off x="8055110" y="4461723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61"/>
                </a:moveTo>
                <a:lnTo>
                  <a:pt x="78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7" name="object 2537"/>
          <p:cNvSpPr/>
          <p:nvPr/>
        </p:nvSpPr>
        <p:spPr>
          <a:xfrm>
            <a:off x="7947062" y="4467326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-1600" y="1797"/>
                </a:moveTo>
                <a:lnTo>
                  <a:pt x="16255" y="1797"/>
                </a:lnTo>
              </a:path>
            </a:pathLst>
          </a:custGeom>
          <a:ln w="80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8" name="object 2538"/>
          <p:cNvSpPr/>
          <p:nvPr/>
        </p:nvSpPr>
        <p:spPr>
          <a:xfrm>
            <a:off x="7929339" y="4505824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5994" y="6134"/>
                </a:lnTo>
                <a:lnTo>
                  <a:pt x="7188" y="6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9" name="object 2539"/>
          <p:cNvSpPr/>
          <p:nvPr/>
        </p:nvSpPr>
        <p:spPr>
          <a:xfrm>
            <a:off x="7972239" y="4505825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6261"/>
                </a:moveTo>
                <a:lnTo>
                  <a:pt x="7061" y="1066"/>
                </a:lnTo>
                <a:lnTo>
                  <a:pt x="71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0" name="object 2540"/>
          <p:cNvSpPr/>
          <p:nvPr/>
        </p:nvSpPr>
        <p:spPr>
          <a:xfrm>
            <a:off x="7972245" y="447518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188" y="6261"/>
                </a:moveTo>
                <a:lnTo>
                  <a:pt x="1320" y="12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1" name="object 2541"/>
          <p:cNvSpPr/>
          <p:nvPr/>
        </p:nvSpPr>
        <p:spPr>
          <a:xfrm>
            <a:off x="7929343" y="4475180"/>
            <a:ext cx="7620" cy="31115"/>
          </a:xfrm>
          <a:custGeom>
            <a:avLst/>
            <a:gdLst/>
            <a:ahLst/>
            <a:cxnLst/>
            <a:rect l="l" t="t" r="r" b="b"/>
            <a:pathLst>
              <a:path w="7620" h="31114">
                <a:moveTo>
                  <a:pt x="7188" y="0"/>
                </a:moveTo>
                <a:lnTo>
                  <a:pt x="0" y="6261"/>
                </a:lnTo>
                <a:lnTo>
                  <a:pt x="0" y="3064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2" name="object 2542"/>
          <p:cNvSpPr/>
          <p:nvPr/>
        </p:nvSpPr>
        <p:spPr>
          <a:xfrm>
            <a:off x="7979433" y="4481442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3" name="object 2543"/>
          <p:cNvSpPr/>
          <p:nvPr/>
        </p:nvSpPr>
        <p:spPr>
          <a:xfrm>
            <a:off x="7936532" y="4475180"/>
            <a:ext cx="36195" cy="0"/>
          </a:xfrm>
          <a:custGeom>
            <a:avLst/>
            <a:gdLst/>
            <a:ahLst/>
            <a:cxnLst/>
            <a:rect l="l" t="t" r="r" b="b"/>
            <a:pathLst>
              <a:path w="36195">
                <a:moveTo>
                  <a:pt x="0" y="0"/>
                </a:moveTo>
                <a:lnTo>
                  <a:pt x="3571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4" name="object 2544"/>
          <p:cNvSpPr/>
          <p:nvPr/>
        </p:nvSpPr>
        <p:spPr>
          <a:xfrm>
            <a:off x="7924406" y="4463326"/>
            <a:ext cx="60325" cy="52705"/>
          </a:xfrm>
          <a:custGeom>
            <a:avLst/>
            <a:gdLst/>
            <a:ahLst/>
            <a:cxnLst/>
            <a:rect l="l" t="t" r="r" b="b"/>
            <a:pathLst>
              <a:path w="60325" h="52704">
                <a:moveTo>
                  <a:pt x="0" y="52362"/>
                </a:moveTo>
                <a:lnTo>
                  <a:pt x="59817" y="52362"/>
                </a:lnTo>
                <a:lnTo>
                  <a:pt x="59817" y="0"/>
                </a:lnTo>
                <a:lnTo>
                  <a:pt x="0" y="0"/>
                </a:lnTo>
                <a:lnTo>
                  <a:pt x="0" y="52362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5" name="object 2545"/>
          <p:cNvSpPr/>
          <p:nvPr/>
        </p:nvSpPr>
        <p:spPr>
          <a:xfrm>
            <a:off x="7597323" y="4647318"/>
            <a:ext cx="561975" cy="0"/>
          </a:xfrm>
          <a:custGeom>
            <a:avLst/>
            <a:gdLst/>
            <a:ahLst/>
            <a:cxnLst/>
            <a:rect l="l" t="t" r="r" b="b"/>
            <a:pathLst>
              <a:path w="561975">
                <a:moveTo>
                  <a:pt x="0" y="0"/>
                </a:moveTo>
                <a:lnTo>
                  <a:pt x="561442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6" name="object 2546"/>
          <p:cNvSpPr/>
          <p:nvPr/>
        </p:nvSpPr>
        <p:spPr>
          <a:xfrm>
            <a:off x="8113466" y="4580437"/>
            <a:ext cx="1905" cy="12700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600" y="12255"/>
                </a:moveTo>
                <a:lnTo>
                  <a:pt x="1333" y="7061"/>
                </a:lnTo>
                <a:lnTo>
                  <a:pt x="533" y="199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7" name="object 2547"/>
          <p:cNvSpPr/>
          <p:nvPr/>
        </p:nvSpPr>
        <p:spPr>
          <a:xfrm>
            <a:off x="8105874" y="4563784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727" y="10922"/>
                </a:moveTo>
                <a:lnTo>
                  <a:pt x="5067" y="8928"/>
                </a:lnTo>
                <a:lnTo>
                  <a:pt x="2667" y="425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8" name="object 2548"/>
          <p:cNvSpPr/>
          <p:nvPr/>
        </p:nvSpPr>
        <p:spPr>
          <a:xfrm>
            <a:off x="8092687" y="455112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7988"/>
                </a:moveTo>
                <a:lnTo>
                  <a:pt x="6388" y="4927"/>
                </a:lnTo>
                <a:lnTo>
                  <a:pt x="2387" y="15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9" name="object 2549"/>
          <p:cNvSpPr/>
          <p:nvPr/>
        </p:nvSpPr>
        <p:spPr>
          <a:xfrm>
            <a:off x="8075899" y="4543931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5" h="4445">
                <a:moveTo>
                  <a:pt x="11455" y="4127"/>
                </a:moveTo>
                <a:lnTo>
                  <a:pt x="10528" y="3594"/>
                </a:lnTo>
                <a:lnTo>
                  <a:pt x="5727" y="1600"/>
                </a:lnTo>
                <a:lnTo>
                  <a:pt x="800" y="26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0" name="object 2550"/>
          <p:cNvSpPr/>
          <p:nvPr/>
        </p:nvSpPr>
        <p:spPr>
          <a:xfrm>
            <a:off x="8057511" y="4542862"/>
            <a:ext cx="12700" cy="635"/>
          </a:xfrm>
          <a:custGeom>
            <a:avLst/>
            <a:gdLst/>
            <a:ahLst/>
            <a:cxnLst/>
            <a:rect l="l" t="t" r="r" b="b"/>
            <a:pathLst>
              <a:path w="12700" h="635">
                <a:moveTo>
                  <a:pt x="12255" y="266"/>
                </a:moveTo>
                <a:lnTo>
                  <a:pt x="9055" y="0"/>
                </a:lnTo>
                <a:lnTo>
                  <a:pt x="3860" y="139"/>
                </a:lnTo>
                <a:lnTo>
                  <a:pt x="0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1" name="object 2551"/>
          <p:cNvSpPr/>
          <p:nvPr/>
        </p:nvSpPr>
        <p:spPr>
          <a:xfrm>
            <a:off x="8040325" y="4544729"/>
            <a:ext cx="11430" cy="5080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188" y="0"/>
                </a:moveTo>
                <a:lnTo>
                  <a:pt x="10921" y="0"/>
                </a:lnTo>
                <a:lnTo>
                  <a:pt x="6121" y="1727"/>
                </a:lnTo>
                <a:lnTo>
                  <a:pt x="1460" y="3860"/>
                </a:lnTo>
                <a:lnTo>
                  <a:pt x="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2" name="object 2552"/>
          <p:cNvSpPr/>
          <p:nvPr/>
        </p:nvSpPr>
        <p:spPr>
          <a:xfrm>
            <a:off x="8026331" y="4552989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8928" y="0"/>
                </a:moveTo>
                <a:lnTo>
                  <a:pt x="6934" y="1333"/>
                </a:lnTo>
                <a:lnTo>
                  <a:pt x="3200" y="4927"/>
                </a:lnTo>
                <a:lnTo>
                  <a:pt x="0" y="83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3" name="object 2553"/>
          <p:cNvSpPr/>
          <p:nvPr/>
        </p:nvSpPr>
        <p:spPr>
          <a:xfrm>
            <a:off x="8017800" y="4566446"/>
            <a:ext cx="5080" cy="11430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5067" y="0"/>
                </a:moveTo>
                <a:lnTo>
                  <a:pt x="2806" y="3860"/>
                </a:lnTo>
                <a:lnTo>
                  <a:pt x="800" y="8661"/>
                </a:lnTo>
                <a:lnTo>
                  <a:pt x="0" y="11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4" name="object 2554"/>
          <p:cNvSpPr/>
          <p:nvPr/>
        </p:nvSpPr>
        <p:spPr>
          <a:xfrm>
            <a:off x="8015413" y="458349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927" y="0"/>
                </a:moveTo>
                <a:lnTo>
                  <a:pt x="533" y="1460"/>
                </a:lnTo>
                <a:lnTo>
                  <a:pt x="0" y="6527"/>
                </a:lnTo>
                <a:lnTo>
                  <a:pt x="0" y="11722"/>
                </a:lnTo>
                <a:lnTo>
                  <a:pt x="126" y="12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5" name="object 2555"/>
          <p:cNvSpPr/>
          <p:nvPr/>
        </p:nvSpPr>
        <p:spPr>
          <a:xfrm>
            <a:off x="8016340" y="4601886"/>
            <a:ext cx="3810" cy="12065"/>
          </a:xfrm>
          <a:custGeom>
            <a:avLst/>
            <a:gdLst/>
            <a:ahLst/>
            <a:cxnLst/>
            <a:rect l="l" t="t" r="r" b="b"/>
            <a:pathLst>
              <a:path w="3809" h="12064">
                <a:moveTo>
                  <a:pt x="0" y="0"/>
                </a:moveTo>
                <a:lnTo>
                  <a:pt x="660" y="3467"/>
                </a:lnTo>
                <a:lnTo>
                  <a:pt x="2260" y="8255"/>
                </a:lnTo>
                <a:lnTo>
                  <a:pt x="3733" y="115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6" name="object 2556"/>
          <p:cNvSpPr/>
          <p:nvPr/>
        </p:nvSpPr>
        <p:spPr>
          <a:xfrm>
            <a:off x="8022868" y="4618940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266" y="393"/>
                </a:lnTo>
                <a:lnTo>
                  <a:pt x="3327" y="4660"/>
                </a:lnTo>
                <a:lnTo>
                  <a:pt x="6667" y="8521"/>
                </a:lnTo>
                <a:lnTo>
                  <a:pt x="7734" y="94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7" name="object 2557"/>
          <p:cNvSpPr/>
          <p:nvPr/>
        </p:nvSpPr>
        <p:spPr>
          <a:xfrm>
            <a:off x="8035259" y="4632397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0"/>
                </a:moveTo>
                <a:lnTo>
                  <a:pt x="2133" y="1600"/>
                </a:lnTo>
                <a:lnTo>
                  <a:pt x="6527" y="4267"/>
                </a:lnTo>
                <a:lnTo>
                  <a:pt x="10655" y="61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8" name="object 2558"/>
          <p:cNvSpPr/>
          <p:nvPr/>
        </p:nvSpPr>
        <p:spPr>
          <a:xfrm>
            <a:off x="8051647" y="4640524"/>
            <a:ext cx="12700" cy="1905"/>
          </a:xfrm>
          <a:custGeom>
            <a:avLst/>
            <a:gdLst/>
            <a:ahLst/>
            <a:cxnLst/>
            <a:rect l="l" t="t" r="r" b="b"/>
            <a:pathLst>
              <a:path w="12700" h="1904">
                <a:moveTo>
                  <a:pt x="0" y="0"/>
                </a:moveTo>
                <a:lnTo>
                  <a:pt x="4660" y="1066"/>
                </a:lnTo>
                <a:lnTo>
                  <a:pt x="9728" y="1727"/>
                </a:lnTo>
                <a:lnTo>
                  <a:pt x="12128" y="18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9" name="object 2559"/>
          <p:cNvSpPr/>
          <p:nvPr/>
        </p:nvSpPr>
        <p:spPr>
          <a:xfrm>
            <a:off x="8069899" y="4639595"/>
            <a:ext cx="12065" cy="2540"/>
          </a:xfrm>
          <a:custGeom>
            <a:avLst/>
            <a:gdLst/>
            <a:ahLst/>
            <a:cxnLst/>
            <a:rect l="l" t="t" r="r" b="b"/>
            <a:pathLst>
              <a:path w="12065" h="2539">
                <a:moveTo>
                  <a:pt x="0" y="2527"/>
                </a:moveTo>
                <a:lnTo>
                  <a:pt x="1727" y="2400"/>
                </a:lnTo>
                <a:lnTo>
                  <a:pt x="6794" y="1600"/>
                </a:lnTo>
                <a:lnTo>
                  <a:pt x="11722" y="127"/>
                </a:lnTo>
                <a:lnTo>
                  <a:pt x="119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8087486" y="4630398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0" y="6794"/>
                </a:moveTo>
                <a:lnTo>
                  <a:pt x="3467" y="4927"/>
                </a:lnTo>
                <a:lnTo>
                  <a:pt x="7594" y="2133"/>
                </a:lnTo>
                <a:lnTo>
                  <a:pt x="10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1" name="object 2561"/>
          <p:cNvSpPr/>
          <p:nvPr/>
        </p:nvSpPr>
        <p:spPr>
          <a:xfrm>
            <a:off x="8102142" y="461601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10121"/>
                </a:moveTo>
                <a:lnTo>
                  <a:pt x="533" y="9461"/>
                </a:lnTo>
                <a:lnTo>
                  <a:pt x="3733" y="5461"/>
                </a:lnTo>
                <a:lnTo>
                  <a:pt x="6400" y="1193"/>
                </a:lnTo>
                <a:lnTo>
                  <a:pt x="7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2" name="object 2562"/>
          <p:cNvSpPr/>
          <p:nvPr/>
        </p:nvSpPr>
        <p:spPr>
          <a:xfrm>
            <a:off x="8111736" y="4598558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0" y="11988"/>
                </a:moveTo>
                <a:lnTo>
                  <a:pt x="927" y="9194"/>
                </a:lnTo>
                <a:lnTo>
                  <a:pt x="2260" y="4267"/>
                </a:lnTo>
                <a:lnTo>
                  <a:pt x="29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3" name="object 2563"/>
          <p:cNvSpPr/>
          <p:nvPr/>
        </p:nvSpPr>
        <p:spPr>
          <a:xfrm>
            <a:off x="8187013" y="4460791"/>
            <a:ext cx="12065" cy="72390"/>
          </a:xfrm>
          <a:custGeom>
            <a:avLst/>
            <a:gdLst/>
            <a:ahLst/>
            <a:cxnLst/>
            <a:rect l="l" t="t" r="r" b="b"/>
            <a:pathLst>
              <a:path w="12065" h="72389">
                <a:moveTo>
                  <a:pt x="0" y="0"/>
                </a:moveTo>
                <a:lnTo>
                  <a:pt x="0" y="72212"/>
                </a:lnTo>
                <a:lnTo>
                  <a:pt x="11861" y="72212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4" name="object 2564"/>
          <p:cNvSpPr/>
          <p:nvPr/>
        </p:nvSpPr>
        <p:spPr>
          <a:xfrm>
            <a:off x="8188611" y="4457726"/>
            <a:ext cx="8890" cy="74295"/>
          </a:xfrm>
          <a:custGeom>
            <a:avLst/>
            <a:gdLst/>
            <a:ahLst/>
            <a:cxnLst/>
            <a:rect l="l" t="t" r="r" b="b"/>
            <a:pathLst>
              <a:path w="8890" h="74295">
                <a:moveTo>
                  <a:pt x="8661" y="73812"/>
                </a:moveTo>
                <a:lnTo>
                  <a:pt x="0" y="7381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5" name="object 2565"/>
          <p:cNvSpPr/>
          <p:nvPr/>
        </p:nvSpPr>
        <p:spPr>
          <a:xfrm>
            <a:off x="7607977" y="4452429"/>
            <a:ext cx="589915" cy="0"/>
          </a:xfrm>
          <a:custGeom>
            <a:avLst/>
            <a:gdLst/>
            <a:ahLst/>
            <a:cxnLst/>
            <a:rect l="l" t="t" r="r" b="b"/>
            <a:pathLst>
              <a:path w="589915">
                <a:moveTo>
                  <a:pt x="0" y="0"/>
                </a:moveTo>
                <a:lnTo>
                  <a:pt x="589296" y="0"/>
                </a:lnTo>
              </a:path>
            </a:pathLst>
          </a:custGeom>
          <a:ln w="112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6" name="object 2566"/>
          <p:cNvSpPr/>
          <p:nvPr/>
        </p:nvSpPr>
        <p:spPr>
          <a:xfrm>
            <a:off x="7904150" y="4522877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196659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7" name="object 2567"/>
          <p:cNvSpPr/>
          <p:nvPr/>
        </p:nvSpPr>
        <p:spPr>
          <a:xfrm>
            <a:off x="7904150" y="4460528"/>
            <a:ext cx="196850" cy="62230"/>
          </a:xfrm>
          <a:custGeom>
            <a:avLst/>
            <a:gdLst/>
            <a:ahLst/>
            <a:cxnLst/>
            <a:rect l="l" t="t" r="r" b="b"/>
            <a:pathLst>
              <a:path w="196850" h="62229">
                <a:moveTo>
                  <a:pt x="196659" y="61950"/>
                </a:moveTo>
                <a:lnTo>
                  <a:pt x="196659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8" name="object 2568"/>
          <p:cNvSpPr txBox="1"/>
          <p:nvPr/>
        </p:nvSpPr>
        <p:spPr>
          <a:xfrm>
            <a:off x="8637168" y="4349185"/>
            <a:ext cx="405765" cy="43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69" name="object 2569"/>
          <p:cNvSpPr txBox="1"/>
          <p:nvPr/>
        </p:nvSpPr>
        <p:spPr>
          <a:xfrm>
            <a:off x="8558958" y="4403874"/>
            <a:ext cx="60325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3068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0" name="object 2570"/>
          <p:cNvSpPr txBox="1"/>
          <p:nvPr/>
        </p:nvSpPr>
        <p:spPr>
          <a:xfrm>
            <a:off x="8557359" y="4284762"/>
            <a:ext cx="10287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VANITY 42"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1" name="object 2571"/>
          <p:cNvSpPr txBox="1"/>
          <p:nvPr/>
        </p:nvSpPr>
        <p:spPr>
          <a:xfrm>
            <a:off x="8759879" y="4335526"/>
            <a:ext cx="16129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                    </a:t>
            </a:r>
            <a:r>
              <a:rPr sz="100" spc="-15" dirty="0">
                <a:latin typeface="Lucida Sans Unicode"/>
                <a:cs typeface="Lucida Sans Unicode"/>
              </a:rPr>
              <a:t> </a:t>
            </a:r>
            <a:r>
              <a:rPr sz="100" spc="5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2" name="object 2572"/>
          <p:cNvSpPr txBox="1"/>
          <p:nvPr/>
        </p:nvSpPr>
        <p:spPr>
          <a:xfrm>
            <a:off x="9866517" y="5528769"/>
            <a:ext cx="20129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115" algn="r">
              <a:lnSpc>
                <a:spcPts val="114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50" spc="7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3" name="object 2573"/>
          <p:cNvSpPr txBox="1"/>
          <p:nvPr/>
        </p:nvSpPr>
        <p:spPr>
          <a:xfrm>
            <a:off x="10172972" y="5617666"/>
            <a:ext cx="56515" cy="2006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31115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BATHROOM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50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4" name="object 2574"/>
          <p:cNvSpPr txBox="1"/>
          <p:nvPr/>
        </p:nvSpPr>
        <p:spPr>
          <a:xfrm>
            <a:off x="9807246" y="4650116"/>
            <a:ext cx="56515" cy="2012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31115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BATHROOM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50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5" name="object 2575"/>
          <p:cNvSpPr txBox="1"/>
          <p:nvPr/>
        </p:nvSpPr>
        <p:spPr>
          <a:xfrm>
            <a:off x="10168976" y="4375925"/>
            <a:ext cx="56515" cy="2012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31115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BATHROOM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50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576" name="object 2576"/>
          <p:cNvSpPr txBox="1"/>
          <p:nvPr/>
        </p:nvSpPr>
        <p:spPr>
          <a:xfrm>
            <a:off x="9246223" y="5143040"/>
            <a:ext cx="56515" cy="5270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7276624" y="3255756"/>
            <a:ext cx="3641725" cy="0"/>
          </a:xfrm>
          <a:custGeom>
            <a:avLst/>
            <a:gdLst/>
            <a:ahLst/>
            <a:cxnLst/>
            <a:rect l="l" t="t" r="r" b="b"/>
            <a:pathLst>
              <a:path w="3641725">
                <a:moveTo>
                  <a:pt x="0" y="0"/>
                </a:moveTo>
                <a:lnTo>
                  <a:pt x="3641152" y="0"/>
                </a:lnTo>
              </a:path>
            </a:pathLst>
          </a:custGeom>
          <a:ln w="139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8" name="object 2578"/>
          <p:cNvSpPr/>
          <p:nvPr/>
        </p:nvSpPr>
        <p:spPr>
          <a:xfrm>
            <a:off x="10478771" y="3253691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633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9" name="object 2579"/>
          <p:cNvSpPr/>
          <p:nvPr/>
        </p:nvSpPr>
        <p:spPr>
          <a:xfrm>
            <a:off x="10477972" y="3296859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>
                <a:moveTo>
                  <a:pt x="0" y="0"/>
                </a:moveTo>
                <a:lnTo>
                  <a:pt x="45961" y="0"/>
                </a:lnTo>
              </a:path>
            </a:pathLst>
          </a:custGeom>
          <a:ln w="141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0" name="object 2580"/>
          <p:cNvSpPr/>
          <p:nvPr/>
        </p:nvSpPr>
        <p:spPr>
          <a:xfrm>
            <a:off x="10477036" y="3252092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3467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1" name="object 2581"/>
          <p:cNvSpPr/>
          <p:nvPr/>
        </p:nvSpPr>
        <p:spPr>
          <a:xfrm>
            <a:off x="10469573" y="3244631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79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10510612" y="32486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85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3" name="object 2583"/>
          <p:cNvSpPr/>
          <p:nvPr/>
        </p:nvSpPr>
        <p:spPr>
          <a:xfrm>
            <a:off x="10475440" y="3242764"/>
            <a:ext cx="43180" cy="1905"/>
          </a:xfrm>
          <a:custGeom>
            <a:avLst/>
            <a:gdLst/>
            <a:ahLst/>
            <a:cxnLst/>
            <a:rect l="l" t="t" r="r" b="b"/>
            <a:pathLst>
              <a:path w="43179" h="1905">
                <a:moveTo>
                  <a:pt x="37706" y="1600"/>
                </a:moveTo>
                <a:lnTo>
                  <a:pt x="42633" y="1600"/>
                </a:lnTo>
                <a:lnTo>
                  <a:pt x="42633" y="0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4" name="object 2584"/>
          <p:cNvSpPr/>
          <p:nvPr/>
        </p:nvSpPr>
        <p:spPr>
          <a:xfrm>
            <a:off x="10475440" y="3242766"/>
            <a:ext cx="5080" cy="10795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0" y="0"/>
                </a:moveTo>
                <a:lnTo>
                  <a:pt x="0" y="1460"/>
                </a:lnTo>
                <a:lnTo>
                  <a:pt x="5067" y="1460"/>
                </a:lnTo>
                <a:lnTo>
                  <a:pt x="5067" y="10261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5" name="object 2585"/>
          <p:cNvSpPr/>
          <p:nvPr/>
        </p:nvSpPr>
        <p:spPr>
          <a:xfrm>
            <a:off x="9065289" y="3230575"/>
            <a:ext cx="869121" cy="84350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6" name="object 2586"/>
          <p:cNvSpPr/>
          <p:nvPr/>
        </p:nvSpPr>
        <p:spPr>
          <a:xfrm>
            <a:off x="9482447" y="3878960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1648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7" name="object 2587"/>
          <p:cNvSpPr/>
          <p:nvPr/>
        </p:nvSpPr>
        <p:spPr>
          <a:xfrm>
            <a:off x="9210648" y="36019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5067"/>
                </a:moveTo>
                <a:lnTo>
                  <a:pt x="139" y="5067"/>
                </a:lnTo>
                <a:lnTo>
                  <a:pt x="0" y="2400"/>
                </a:lnTo>
                <a:lnTo>
                  <a:pt x="0" y="0"/>
                </a:lnTo>
                <a:lnTo>
                  <a:pt x="1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8" name="object 2588"/>
          <p:cNvSpPr/>
          <p:nvPr/>
        </p:nvSpPr>
        <p:spPr>
          <a:xfrm>
            <a:off x="9125779" y="36027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923" y="0"/>
                </a:lnTo>
              </a:path>
            </a:pathLst>
          </a:custGeom>
          <a:ln w="79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9" name="object 2589"/>
          <p:cNvSpPr/>
          <p:nvPr/>
        </p:nvSpPr>
        <p:spPr>
          <a:xfrm>
            <a:off x="9135903" y="3599501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0" name="object 2590"/>
          <p:cNvSpPr/>
          <p:nvPr/>
        </p:nvSpPr>
        <p:spPr>
          <a:xfrm>
            <a:off x="9137502" y="360170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600" y="2260"/>
                </a:moveTo>
                <a:lnTo>
                  <a:pt x="160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1" name="object 2591"/>
          <p:cNvSpPr/>
          <p:nvPr/>
        </p:nvSpPr>
        <p:spPr>
          <a:xfrm>
            <a:off x="9139339" y="3520227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0"/>
                </a:moveTo>
                <a:lnTo>
                  <a:pt x="0" y="88132"/>
                </a:lnTo>
              </a:path>
            </a:pathLst>
          </a:custGeom>
          <a:ln w="59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2" name="object 2592"/>
          <p:cNvSpPr/>
          <p:nvPr/>
        </p:nvSpPr>
        <p:spPr>
          <a:xfrm>
            <a:off x="9212248" y="3597568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0"/>
                </a:moveTo>
                <a:lnTo>
                  <a:pt x="5067" y="0"/>
                </a:lnTo>
                <a:lnTo>
                  <a:pt x="5067" y="137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3" name="object 2593"/>
          <p:cNvSpPr/>
          <p:nvPr/>
        </p:nvSpPr>
        <p:spPr>
          <a:xfrm>
            <a:off x="9212248" y="3607027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0"/>
                </a:moveTo>
                <a:lnTo>
                  <a:pt x="0" y="4267"/>
                </a:lnTo>
                <a:lnTo>
                  <a:pt x="5067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4" name="object 2594"/>
          <p:cNvSpPr/>
          <p:nvPr/>
        </p:nvSpPr>
        <p:spPr>
          <a:xfrm>
            <a:off x="9210648" y="359976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9142300" y="3522428"/>
            <a:ext cx="0" cy="74930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74739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9132576" y="3597299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927" y="9461"/>
                </a:moveTo>
                <a:lnTo>
                  <a:pt x="4927" y="13728"/>
                </a:lnTo>
                <a:lnTo>
                  <a:pt x="0" y="137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9142742" y="3522615"/>
            <a:ext cx="69850" cy="74930"/>
          </a:xfrm>
          <a:custGeom>
            <a:avLst/>
            <a:gdLst/>
            <a:ahLst/>
            <a:cxnLst/>
            <a:rect l="l" t="t" r="r" b="b"/>
            <a:pathLst>
              <a:path w="69850" h="74929">
                <a:moveTo>
                  <a:pt x="69504" y="74834"/>
                </a:moveTo>
                <a:lnTo>
                  <a:pt x="57829" y="34479"/>
                </a:lnTo>
                <a:lnTo>
                  <a:pt x="27304" y="7277"/>
                </a:lnTo>
                <a:lnTo>
                  <a:pt x="14172" y="237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10477972" y="3313647"/>
            <a:ext cx="59055" cy="0"/>
          </a:xfrm>
          <a:custGeom>
            <a:avLst/>
            <a:gdLst/>
            <a:ahLst/>
            <a:cxnLst/>
            <a:rect l="l" t="t" r="r" b="b"/>
            <a:pathLst>
              <a:path w="59054">
                <a:moveTo>
                  <a:pt x="0" y="0"/>
                </a:moveTo>
                <a:lnTo>
                  <a:pt x="59016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9" name="object 2599"/>
          <p:cNvSpPr/>
          <p:nvPr/>
        </p:nvSpPr>
        <p:spPr>
          <a:xfrm>
            <a:off x="9125912" y="3490047"/>
            <a:ext cx="7366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279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0" name="object 2600"/>
          <p:cNvSpPr/>
          <p:nvPr/>
        </p:nvSpPr>
        <p:spPr>
          <a:xfrm>
            <a:off x="9125912" y="347699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>
                <a:moveTo>
                  <a:pt x="0" y="0"/>
                </a:moveTo>
                <a:lnTo>
                  <a:pt x="60223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1" name="object 2601"/>
          <p:cNvSpPr/>
          <p:nvPr/>
        </p:nvSpPr>
        <p:spPr>
          <a:xfrm>
            <a:off x="9186800" y="3461936"/>
            <a:ext cx="13335" cy="0"/>
          </a:xfrm>
          <a:custGeom>
            <a:avLst/>
            <a:gdLst/>
            <a:ahLst/>
            <a:cxnLst/>
            <a:rect l="l" t="t" r="r" b="b"/>
            <a:pathLst>
              <a:path w="13334">
                <a:moveTo>
                  <a:pt x="0" y="0"/>
                </a:moveTo>
                <a:lnTo>
                  <a:pt x="13055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2" name="object 2602"/>
          <p:cNvSpPr/>
          <p:nvPr/>
        </p:nvSpPr>
        <p:spPr>
          <a:xfrm>
            <a:off x="6351714" y="2840925"/>
            <a:ext cx="2139475" cy="126626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3" name="object 2603"/>
          <p:cNvSpPr/>
          <p:nvPr/>
        </p:nvSpPr>
        <p:spPr>
          <a:xfrm>
            <a:off x="7683521" y="3223113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4" name="object 2604"/>
          <p:cNvSpPr/>
          <p:nvPr/>
        </p:nvSpPr>
        <p:spPr>
          <a:xfrm>
            <a:off x="7660341" y="426360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860" y="1930"/>
                </a:moveTo>
                <a:lnTo>
                  <a:pt x="3860" y="863"/>
                </a:lnTo>
                <a:lnTo>
                  <a:pt x="2997" y="0"/>
                </a:lnTo>
                <a:lnTo>
                  <a:pt x="1930" y="0"/>
                </a:lnTo>
                <a:lnTo>
                  <a:pt x="863" y="0"/>
                </a:lnTo>
                <a:lnTo>
                  <a:pt x="0" y="863"/>
                </a:lnTo>
                <a:lnTo>
                  <a:pt x="0" y="1930"/>
                </a:lnTo>
                <a:lnTo>
                  <a:pt x="0" y="2997"/>
                </a:lnTo>
                <a:lnTo>
                  <a:pt x="863" y="3860"/>
                </a:lnTo>
                <a:lnTo>
                  <a:pt x="1930" y="3860"/>
                </a:lnTo>
                <a:lnTo>
                  <a:pt x="2997" y="3860"/>
                </a:lnTo>
                <a:lnTo>
                  <a:pt x="3860" y="2997"/>
                </a:lnTo>
                <a:lnTo>
                  <a:pt x="3860" y="19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5" name="object 2605"/>
          <p:cNvSpPr/>
          <p:nvPr/>
        </p:nvSpPr>
        <p:spPr>
          <a:xfrm>
            <a:off x="7646637" y="425101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7035" y="0"/>
                </a:moveTo>
                <a:lnTo>
                  <a:pt x="4457" y="901"/>
                </a:lnTo>
                <a:lnTo>
                  <a:pt x="2070" y="2273"/>
                </a:lnTo>
                <a:lnTo>
                  <a:pt x="0" y="40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7641654" y="425501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76" y="0"/>
                </a:moveTo>
                <a:lnTo>
                  <a:pt x="2832" y="1727"/>
                </a:lnTo>
                <a:lnTo>
                  <a:pt x="1168" y="3873"/>
                </a:lnTo>
                <a:lnTo>
                  <a:pt x="0" y="6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7" name="object 2607"/>
          <p:cNvSpPr/>
          <p:nvPr/>
        </p:nvSpPr>
        <p:spPr>
          <a:xfrm>
            <a:off x="7640088" y="4261291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1625" y="0"/>
                </a:moveTo>
                <a:lnTo>
                  <a:pt x="558" y="2197"/>
                </a:lnTo>
                <a:lnTo>
                  <a:pt x="0" y="4597"/>
                </a:lnTo>
                <a:lnTo>
                  <a:pt x="0" y="70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8" name="object 2608"/>
          <p:cNvSpPr/>
          <p:nvPr/>
        </p:nvSpPr>
        <p:spPr>
          <a:xfrm>
            <a:off x="7640087" y="4268336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0"/>
                </a:moveTo>
                <a:lnTo>
                  <a:pt x="0" y="2438"/>
                </a:lnTo>
                <a:lnTo>
                  <a:pt x="558" y="4851"/>
                </a:lnTo>
                <a:lnTo>
                  <a:pt x="1625" y="70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9" name="object 2609"/>
          <p:cNvSpPr/>
          <p:nvPr/>
        </p:nvSpPr>
        <p:spPr>
          <a:xfrm>
            <a:off x="7641654" y="427537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1181" y="2413"/>
                </a:lnTo>
                <a:lnTo>
                  <a:pt x="2832" y="4546"/>
                </a:lnTo>
                <a:lnTo>
                  <a:pt x="4876" y="6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0" name="object 2610"/>
          <p:cNvSpPr/>
          <p:nvPr/>
        </p:nvSpPr>
        <p:spPr>
          <a:xfrm>
            <a:off x="7646637" y="4281623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0"/>
                </a:moveTo>
                <a:lnTo>
                  <a:pt x="2082" y="1765"/>
                </a:lnTo>
                <a:lnTo>
                  <a:pt x="4470" y="3136"/>
                </a:lnTo>
                <a:lnTo>
                  <a:pt x="7035" y="40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1" name="object 2611"/>
          <p:cNvSpPr/>
          <p:nvPr/>
        </p:nvSpPr>
        <p:spPr>
          <a:xfrm>
            <a:off x="7653637" y="4285715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0" y="0"/>
                </a:moveTo>
                <a:lnTo>
                  <a:pt x="2781" y="977"/>
                </a:lnTo>
                <a:lnTo>
                  <a:pt x="5689" y="1473"/>
                </a:lnTo>
                <a:lnTo>
                  <a:pt x="8636" y="1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2" name="object 2612"/>
          <p:cNvSpPr/>
          <p:nvPr/>
        </p:nvSpPr>
        <p:spPr>
          <a:xfrm>
            <a:off x="7662273" y="4285713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0" y="1473"/>
                </a:moveTo>
                <a:lnTo>
                  <a:pt x="2946" y="1473"/>
                </a:lnTo>
                <a:lnTo>
                  <a:pt x="5854" y="977"/>
                </a:lnTo>
                <a:lnTo>
                  <a:pt x="86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3" name="object 2613"/>
          <p:cNvSpPr/>
          <p:nvPr/>
        </p:nvSpPr>
        <p:spPr>
          <a:xfrm>
            <a:off x="7670869" y="4281619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038"/>
                </a:moveTo>
                <a:lnTo>
                  <a:pt x="2578" y="3136"/>
                </a:lnTo>
                <a:lnTo>
                  <a:pt x="4965" y="1765"/>
                </a:lnTo>
                <a:lnTo>
                  <a:pt x="70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4" name="object 2614"/>
          <p:cNvSpPr/>
          <p:nvPr/>
        </p:nvSpPr>
        <p:spPr>
          <a:xfrm>
            <a:off x="7678009" y="4275377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273"/>
                </a:moveTo>
                <a:lnTo>
                  <a:pt x="2044" y="4546"/>
                </a:lnTo>
                <a:lnTo>
                  <a:pt x="3708" y="2400"/>
                </a:lnTo>
                <a:lnTo>
                  <a:pt x="487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5" name="object 2615"/>
          <p:cNvSpPr/>
          <p:nvPr/>
        </p:nvSpPr>
        <p:spPr>
          <a:xfrm>
            <a:off x="7682827" y="4268330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048"/>
                </a:moveTo>
                <a:lnTo>
                  <a:pt x="1066" y="4851"/>
                </a:lnTo>
                <a:lnTo>
                  <a:pt x="1625" y="2451"/>
                </a:lnTo>
                <a:lnTo>
                  <a:pt x="162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6" name="object 2616"/>
          <p:cNvSpPr/>
          <p:nvPr/>
        </p:nvSpPr>
        <p:spPr>
          <a:xfrm>
            <a:off x="7682827" y="4261284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1625" y="7048"/>
                </a:moveTo>
                <a:lnTo>
                  <a:pt x="1625" y="4610"/>
                </a:lnTo>
                <a:lnTo>
                  <a:pt x="1066" y="219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7" name="object 2617"/>
          <p:cNvSpPr/>
          <p:nvPr/>
        </p:nvSpPr>
        <p:spPr>
          <a:xfrm>
            <a:off x="7678011" y="4255019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876" y="6273"/>
                </a:moveTo>
                <a:lnTo>
                  <a:pt x="3695" y="3860"/>
                </a:lnTo>
                <a:lnTo>
                  <a:pt x="2044" y="172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8" name="object 2618"/>
          <p:cNvSpPr/>
          <p:nvPr/>
        </p:nvSpPr>
        <p:spPr>
          <a:xfrm>
            <a:off x="7670868" y="4251007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7035" y="4038"/>
                </a:moveTo>
                <a:lnTo>
                  <a:pt x="4952" y="2273"/>
                </a:lnTo>
                <a:lnTo>
                  <a:pt x="2565" y="9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9" name="object 2619"/>
          <p:cNvSpPr/>
          <p:nvPr/>
        </p:nvSpPr>
        <p:spPr>
          <a:xfrm>
            <a:off x="7662269" y="4249614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8635" y="1473"/>
                </a:moveTo>
                <a:lnTo>
                  <a:pt x="5854" y="495"/>
                </a:lnTo>
                <a:lnTo>
                  <a:pt x="2946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0" name="object 2620"/>
          <p:cNvSpPr/>
          <p:nvPr/>
        </p:nvSpPr>
        <p:spPr>
          <a:xfrm>
            <a:off x="7653632" y="4249615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4">
                <a:moveTo>
                  <a:pt x="8635" y="0"/>
                </a:moveTo>
                <a:lnTo>
                  <a:pt x="5689" y="0"/>
                </a:lnTo>
                <a:lnTo>
                  <a:pt x="2781" y="495"/>
                </a:lnTo>
                <a:lnTo>
                  <a:pt x="0" y="14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1" name="object 2621"/>
          <p:cNvSpPr/>
          <p:nvPr/>
        </p:nvSpPr>
        <p:spPr>
          <a:xfrm>
            <a:off x="7642885" y="4259474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>
                <a:moveTo>
                  <a:pt x="0" y="0"/>
                </a:moveTo>
                <a:lnTo>
                  <a:pt x="389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2" name="object 2622"/>
          <p:cNvSpPr/>
          <p:nvPr/>
        </p:nvSpPr>
        <p:spPr>
          <a:xfrm>
            <a:off x="7644351" y="4269934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0" y="1917"/>
                </a:lnTo>
                <a:lnTo>
                  <a:pt x="469" y="3810"/>
                </a:lnTo>
                <a:lnTo>
                  <a:pt x="1384" y="5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3" name="object 2623"/>
          <p:cNvSpPr/>
          <p:nvPr/>
        </p:nvSpPr>
        <p:spPr>
          <a:xfrm>
            <a:off x="7645613" y="427548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0"/>
                </a:moveTo>
                <a:lnTo>
                  <a:pt x="1003" y="1879"/>
                </a:lnTo>
                <a:lnTo>
                  <a:pt x="2400" y="3517"/>
                </a:lnTo>
                <a:lnTo>
                  <a:pt x="4076" y="48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4" name="object 2624"/>
          <p:cNvSpPr/>
          <p:nvPr/>
        </p:nvSpPr>
        <p:spPr>
          <a:xfrm>
            <a:off x="7649739" y="4280301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0"/>
                </a:moveTo>
                <a:lnTo>
                  <a:pt x="1689" y="1308"/>
                </a:lnTo>
                <a:lnTo>
                  <a:pt x="3581" y="2298"/>
                </a:lnTo>
                <a:lnTo>
                  <a:pt x="5613" y="29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5" name="object 2625"/>
          <p:cNvSpPr/>
          <p:nvPr/>
        </p:nvSpPr>
        <p:spPr>
          <a:xfrm>
            <a:off x="7655388" y="4283181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0"/>
                </a:moveTo>
                <a:lnTo>
                  <a:pt x="2222" y="711"/>
                </a:lnTo>
                <a:lnTo>
                  <a:pt x="4546" y="1079"/>
                </a:lnTo>
                <a:lnTo>
                  <a:pt x="6883" y="10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6" name="object 2626"/>
          <p:cNvSpPr/>
          <p:nvPr/>
        </p:nvSpPr>
        <p:spPr>
          <a:xfrm>
            <a:off x="7662273" y="4283176"/>
            <a:ext cx="6985" cy="1270"/>
          </a:xfrm>
          <a:custGeom>
            <a:avLst/>
            <a:gdLst/>
            <a:ahLst/>
            <a:cxnLst/>
            <a:rect l="l" t="t" r="r" b="b"/>
            <a:pathLst>
              <a:path w="6984" h="1270">
                <a:moveTo>
                  <a:pt x="0" y="1079"/>
                </a:moveTo>
                <a:lnTo>
                  <a:pt x="2336" y="1079"/>
                </a:lnTo>
                <a:lnTo>
                  <a:pt x="4660" y="711"/>
                </a:lnTo>
                <a:lnTo>
                  <a:pt x="68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7" name="object 2627"/>
          <p:cNvSpPr/>
          <p:nvPr/>
        </p:nvSpPr>
        <p:spPr>
          <a:xfrm>
            <a:off x="7669186" y="428030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2946"/>
                </a:moveTo>
                <a:lnTo>
                  <a:pt x="2032" y="2298"/>
                </a:lnTo>
                <a:lnTo>
                  <a:pt x="3937" y="1295"/>
                </a:lnTo>
                <a:lnTo>
                  <a:pt x="56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8" name="object 2628"/>
          <p:cNvSpPr/>
          <p:nvPr/>
        </p:nvSpPr>
        <p:spPr>
          <a:xfrm>
            <a:off x="7674847" y="427547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4825"/>
                </a:moveTo>
                <a:lnTo>
                  <a:pt x="1689" y="3517"/>
                </a:lnTo>
                <a:lnTo>
                  <a:pt x="3073" y="1879"/>
                </a:lnTo>
                <a:lnTo>
                  <a:pt x="407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9" name="object 2629"/>
          <p:cNvSpPr/>
          <p:nvPr/>
        </p:nvSpPr>
        <p:spPr>
          <a:xfrm>
            <a:off x="7678940" y="426992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511"/>
                </a:moveTo>
                <a:lnTo>
                  <a:pt x="914" y="3822"/>
                </a:lnTo>
                <a:lnTo>
                  <a:pt x="1384" y="1930"/>
                </a:lnTo>
                <a:lnTo>
                  <a:pt x="13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0" name="object 2630"/>
          <p:cNvSpPr/>
          <p:nvPr/>
        </p:nvSpPr>
        <p:spPr>
          <a:xfrm>
            <a:off x="7678939" y="4264419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84" y="5511"/>
                </a:moveTo>
                <a:lnTo>
                  <a:pt x="1384" y="3594"/>
                </a:lnTo>
                <a:lnTo>
                  <a:pt x="914" y="17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1" name="object 2631"/>
          <p:cNvSpPr/>
          <p:nvPr/>
        </p:nvSpPr>
        <p:spPr>
          <a:xfrm>
            <a:off x="7674850" y="425969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076" y="4825"/>
                </a:moveTo>
                <a:lnTo>
                  <a:pt x="3073" y="2946"/>
                </a:lnTo>
                <a:lnTo>
                  <a:pt x="1676" y="130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2" name="object 2632"/>
          <p:cNvSpPr/>
          <p:nvPr/>
        </p:nvSpPr>
        <p:spPr>
          <a:xfrm>
            <a:off x="7674395" y="4259394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304"/>
                </a:moveTo>
                <a:lnTo>
                  <a:pt x="266" y="203"/>
                </a:lnTo>
                <a:lnTo>
                  <a:pt x="139" y="10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3" name="object 2633"/>
          <p:cNvSpPr/>
          <p:nvPr/>
        </p:nvSpPr>
        <p:spPr>
          <a:xfrm>
            <a:off x="7649740" y="4259393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406" y="0"/>
                </a:moveTo>
                <a:lnTo>
                  <a:pt x="266" y="101"/>
                </a:lnTo>
                <a:lnTo>
                  <a:pt x="127" y="203"/>
                </a:lnTo>
                <a:lnTo>
                  <a:pt x="0" y="3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4" name="object 2634"/>
          <p:cNvSpPr/>
          <p:nvPr/>
        </p:nvSpPr>
        <p:spPr>
          <a:xfrm>
            <a:off x="7645617" y="425969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076" y="0"/>
                </a:moveTo>
                <a:lnTo>
                  <a:pt x="2387" y="1308"/>
                </a:lnTo>
                <a:lnTo>
                  <a:pt x="1003" y="2946"/>
                </a:lnTo>
                <a:lnTo>
                  <a:pt x="0" y="48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5" name="object 2635"/>
          <p:cNvSpPr/>
          <p:nvPr/>
        </p:nvSpPr>
        <p:spPr>
          <a:xfrm>
            <a:off x="7644349" y="4264426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384" y="0"/>
                </a:moveTo>
                <a:lnTo>
                  <a:pt x="482" y="1689"/>
                </a:lnTo>
                <a:lnTo>
                  <a:pt x="0" y="3581"/>
                </a:lnTo>
                <a:lnTo>
                  <a:pt x="0" y="5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6" name="object 2636"/>
          <p:cNvSpPr/>
          <p:nvPr/>
        </p:nvSpPr>
        <p:spPr>
          <a:xfrm>
            <a:off x="7760913" y="4317386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0"/>
                </a:moveTo>
                <a:lnTo>
                  <a:pt x="1536" y="419"/>
                </a:lnTo>
                <a:lnTo>
                  <a:pt x="3162" y="419"/>
                </a:lnTo>
                <a:lnTo>
                  <a:pt x="469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7" name="object 2637"/>
          <p:cNvSpPr/>
          <p:nvPr/>
        </p:nvSpPr>
        <p:spPr>
          <a:xfrm>
            <a:off x="7759565" y="4314371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0"/>
                </a:moveTo>
                <a:lnTo>
                  <a:pt x="2349" y="1054"/>
                </a:lnTo>
                <a:lnTo>
                  <a:pt x="5041" y="1054"/>
                </a:lnTo>
                <a:lnTo>
                  <a:pt x="73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8" name="object 2638"/>
          <p:cNvSpPr/>
          <p:nvPr/>
        </p:nvSpPr>
        <p:spPr>
          <a:xfrm>
            <a:off x="7754405" y="4275062"/>
            <a:ext cx="18415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7983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9" name="object 2639"/>
          <p:cNvSpPr/>
          <p:nvPr/>
        </p:nvSpPr>
        <p:spPr>
          <a:xfrm>
            <a:off x="7739888" y="4243755"/>
            <a:ext cx="47625" cy="18415"/>
          </a:xfrm>
          <a:custGeom>
            <a:avLst/>
            <a:gdLst/>
            <a:ahLst/>
            <a:cxnLst/>
            <a:rect l="l" t="t" r="r" b="b"/>
            <a:pathLst>
              <a:path w="47625" h="18414">
                <a:moveTo>
                  <a:pt x="47028" y="0"/>
                </a:moveTo>
                <a:lnTo>
                  <a:pt x="0" y="0"/>
                </a:lnTo>
                <a:lnTo>
                  <a:pt x="0" y="17856"/>
                </a:lnTo>
                <a:lnTo>
                  <a:pt x="47028" y="17856"/>
                </a:lnTo>
                <a:lnTo>
                  <a:pt x="47028" y="0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0" name="object 2640"/>
          <p:cNvSpPr/>
          <p:nvPr/>
        </p:nvSpPr>
        <p:spPr>
          <a:xfrm>
            <a:off x="7744276" y="425934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1" name="object 2641"/>
          <p:cNvSpPr/>
          <p:nvPr/>
        </p:nvSpPr>
        <p:spPr>
          <a:xfrm>
            <a:off x="7749868" y="4261606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533" y="0"/>
                </a:moveTo>
                <a:lnTo>
                  <a:pt x="0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2" name="object 2642"/>
          <p:cNvSpPr/>
          <p:nvPr/>
        </p:nvSpPr>
        <p:spPr>
          <a:xfrm>
            <a:off x="7744621" y="4275078"/>
            <a:ext cx="16510" cy="42545"/>
          </a:xfrm>
          <a:custGeom>
            <a:avLst/>
            <a:gdLst/>
            <a:ahLst/>
            <a:cxnLst/>
            <a:rect l="l" t="t" r="r" b="b"/>
            <a:pathLst>
              <a:path w="16509" h="42545">
                <a:moveTo>
                  <a:pt x="5320" y="0"/>
                </a:moveTo>
                <a:lnTo>
                  <a:pt x="0" y="11213"/>
                </a:lnTo>
                <a:lnTo>
                  <a:pt x="206" y="23622"/>
                </a:lnTo>
                <a:lnTo>
                  <a:pt x="2463" y="32207"/>
                </a:lnTo>
                <a:lnTo>
                  <a:pt x="8444" y="39001"/>
                </a:lnTo>
                <a:lnTo>
                  <a:pt x="16420" y="422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3" name="object 2643"/>
          <p:cNvSpPr/>
          <p:nvPr/>
        </p:nvSpPr>
        <p:spPr>
          <a:xfrm>
            <a:off x="7746541" y="4275070"/>
            <a:ext cx="13335" cy="39370"/>
          </a:xfrm>
          <a:custGeom>
            <a:avLst/>
            <a:gdLst/>
            <a:ahLst/>
            <a:cxnLst/>
            <a:rect l="l" t="t" r="r" b="b"/>
            <a:pathLst>
              <a:path w="13334" h="39370">
                <a:moveTo>
                  <a:pt x="7810" y="0"/>
                </a:moveTo>
                <a:lnTo>
                  <a:pt x="2501" y="5575"/>
                </a:lnTo>
                <a:lnTo>
                  <a:pt x="0" y="13258"/>
                </a:lnTo>
                <a:lnTo>
                  <a:pt x="1028" y="20891"/>
                </a:lnTo>
                <a:lnTo>
                  <a:pt x="2057" y="28524"/>
                </a:lnTo>
                <a:lnTo>
                  <a:pt x="6489" y="35280"/>
                </a:lnTo>
                <a:lnTo>
                  <a:pt x="13093" y="39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7742144" y="4248150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7740946" y="4264936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6794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6" name="object 2646"/>
          <p:cNvSpPr/>
          <p:nvPr/>
        </p:nvSpPr>
        <p:spPr>
          <a:xfrm>
            <a:off x="7740946" y="426160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327"/>
                </a:moveTo>
                <a:lnTo>
                  <a:pt x="0" y="1193"/>
                </a:lnTo>
                <a:lnTo>
                  <a:pt x="4533" y="1193"/>
                </a:lnTo>
                <a:lnTo>
                  <a:pt x="4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7" name="object 2647"/>
          <p:cNvSpPr/>
          <p:nvPr/>
        </p:nvSpPr>
        <p:spPr>
          <a:xfrm>
            <a:off x="7746140" y="4263270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33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8" name="object 2648"/>
          <p:cNvSpPr/>
          <p:nvPr/>
        </p:nvSpPr>
        <p:spPr>
          <a:xfrm>
            <a:off x="7741942" y="42571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88" y="0"/>
                </a:moveTo>
                <a:lnTo>
                  <a:pt x="1676" y="2273"/>
                </a:lnTo>
                <a:lnTo>
                  <a:pt x="2273" y="21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9" name="object 2649"/>
          <p:cNvSpPr/>
          <p:nvPr/>
        </p:nvSpPr>
        <p:spPr>
          <a:xfrm>
            <a:off x="7741942" y="42458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273" y="88"/>
                </a:moveTo>
                <a:lnTo>
                  <a:pt x="0" y="1676"/>
                </a:lnTo>
                <a:lnTo>
                  <a:pt x="88" y="2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0" name="object 2650"/>
          <p:cNvSpPr/>
          <p:nvPr/>
        </p:nvSpPr>
        <p:spPr>
          <a:xfrm>
            <a:off x="7772388" y="4261606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70">
                <a:moveTo>
                  <a:pt x="0" y="0"/>
                </a:moveTo>
                <a:lnTo>
                  <a:pt x="4394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1" name="object 2651"/>
          <p:cNvSpPr/>
          <p:nvPr/>
        </p:nvSpPr>
        <p:spPr>
          <a:xfrm>
            <a:off x="7765620" y="4275293"/>
            <a:ext cx="16510" cy="42545"/>
          </a:xfrm>
          <a:custGeom>
            <a:avLst/>
            <a:gdLst/>
            <a:ahLst/>
            <a:cxnLst/>
            <a:rect l="l" t="t" r="r" b="b"/>
            <a:pathLst>
              <a:path w="16509" h="42545">
                <a:moveTo>
                  <a:pt x="0" y="42014"/>
                </a:moveTo>
                <a:lnTo>
                  <a:pt x="7962" y="38788"/>
                </a:lnTo>
                <a:lnTo>
                  <a:pt x="13944" y="31993"/>
                </a:lnTo>
                <a:lnTo>
                  <a:pt x="16129" y="23675"/>
                </a:lnTo>
                <a:lnTo>
                  <a:pt x="16465" y="11265"/>
                </a:lnTo>
                <a:lnTo>
                  <a:pt x="112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2" name="object 2652"/>
          <p:cNvSpPr/>
          <p:nvPr/>
        </p:nvSpPr>
        <p:spPr>
          <a:xfrm>
            <a:off x="7767028" y="4275071"/>
            <a:ext cx="13335" cy="39370"/>
          </a:xfrm>
          <a:custGeom>
            <a:avLst/>
            <a:gdLst/>
            <a:ahLst/>
            <a:cxnLst/>
            <a:rect l="l" t="t" r="r" b="b"/>
            <a:pathLst>
              <a:path w="13334" h="39370">
                <a:moveTo>
                  <a:pt x="0" y="39255"/>
                </a:moveTo>
                <a:lnTo>
                  <a:pt x="6604" y="35280"/>
                </a:lnTo>
                <a:lnTo>
                  <a:pt x="11036" y="28524"/>
                </a:lnTo>
                <a:lnTo>
                  <a:pt x="12065" y="20891"/>
                </a:lnTo>
                <a:lnTo>
                  <a:pt x="13093" y="13258"/>
                </a:lnTo>
                <a:lnTo>
                  <a:pt x="10591" y="5575"/>
                </a:lnTo>
                <a:lnTo>
                  <a:pt x="52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3" name="object 2653"/>
          <p:cNvSpPr/>
          <p:nvPr/>
        </p:nvSpPr>
        <p:spPr>
          <a:xfrm>
            <a:off x="7784644" y="4248155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0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4" name="object 2654"/>
          <p:cNvSpPr/>
          <p:nvPr/>
        </p:nvSpPr>
        <p:spPr>
          <a:xfrm>
            <a:off x="7782440" y="425713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184"/>
                </a:moveTo>
                <a:lnTo>
                  <a:pt x="2273" y="596"/>
                </a:lnTo>
                <a:lnTo>
                  <a:pt x="21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5" name="object 2655"/>
          <p:cNvSpPr/>
          <p:nvPr/>
        </p:nvSpPr>
        <p:spPr>
          <a:xfrm>
            <a:off x="7782442" y="424581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184" y="2273"/>
                </a:moveTo>
                <a:lnTo>
                  <a:pt x="596" y="0"/>
                </a:lnTo>
                <a:lnTo>
                  <a:pt x="0" y="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6" name="object 2656"/>
          <p:cNvSpPr/>
          <p:nvPr/>
        </p:nvSpPr>
        <p:spPr>
          <a:xfrm>
            <a:off x="7727489" y="4440007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22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7" name="object 2657"/>
          <p:cNvSpPr/>
          <p:nvPr/>
        </p:nvSpPr>
        <p:spPr>
          <a:xfrm>
            <a:off x="7795971" y="443001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994"/>
                </a:moveTo>
                <a:lnTo>
                  <a:pt x="6261" y="9994"/>
                </a:lnTo>
                <a:lnTo>
                  <a:pt x="6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8" name="object 2658"/>
          <p:cNvSpPr/>
          <p:nvPr/>
        </p:nvSpPr>
        <p:spPr>
          <a:xfrm>
            <a:off x="7802233" y="4243750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02"/>
                </a:lnTo>
              </a:path>
            </a:pathLst>
          </a:custGeom>
          <a:ln w="53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9" name="object 2659"/>
          <p:cNvSpPr/>
          <p:nvPr/>
        </p:nvSpPr>
        <p:spPr>
          <a:xfrm>
            <a:off x="7795972" y="432035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261" y="9994"/>
                </a:moveTo>
                <a:lnTo>
                  <a:pt x="6261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0" name="object 2660"/>
          <p:cNvSpPr/>
          <p:nvPr/>
        </p:nvSpPr>
        <p:spPr>
          <a:xfrm>
            <a:off x="7739881" y="4320362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2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1" name="object 2661"/>
          <p:cNvSpPr/>
          <p:nvPr/>
        </p:nvSpPr>
        <p:spPr>
          <a:xfrm>
            <a:off x="7727490" y="432036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261" y="0"/>
                </a:moveTo>
                <a:lnTo>
                  <a:pt x="0" y="0"/>
                </a:lnTo>
                <a:lnTo>
                  <a:pt x="0" y="9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2" name="object 2662"/>
          <p:cNvSpPr/>
          <p:nvPr/>
        </p:nvSpPr>
        <p:spPr>
          <a:xfrm>
            <a:off x="7727489" y="4336482"/>
            <a:ext cx="0" cy="104139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526"/>
                </a:lnTo>
              </a:path>
            </a:pathLst>
          </a:custGeom>
          <a:ln w="32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3" name="object 2663"/>
          <p:cNvSpPr/>
          <p:nvPr/>
        </p:nvSpPr>
        <p:spPr>
          <a:xfrm>
            <a:off x="7799566" y="438717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62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4" name="object 2664"/>
          <p:cNvSpPr/>
          <p:nvPr/>
        </p:nvSpPr>
        <p:spPr>
          <a:xfrm>
            <a:off x="7791311" y="431556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855" y="6261"/>
                </a:moveTo>
                <a:lnTo>
                  <a:pt x="9855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5" name="object 2665"/>
          <p:cNvSpPr/>
          <p:nvPr/>
        </p:nvSpPr>
        <p:spPr>
          <a:xfrm>
            <a:off x="7697779" y="4315565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>
                <a:moveTo>
                  <a:pt x="0" y="0"/>
                </a:moveTo>
                <a:lnTo>
                  <a:pt x="872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6" name="object 2666"/>
          <p:cNvSpPr/>
          <p:nvPr/>
        </p:nvSpPr>
        <p:spPr>
          <a:xfrm>
            <a:off x="7681653" y="4315565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994" y="0"/>
                </a:moveTo>
                <a:lnTo>
                  <a:pt x="0" y="0"/>
                </a:lnTo>
                <a:lnTo>
                  <a:pt x="0" y="6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7" name="object 2667"/>
          <p:cNvSpPr/>
          <p:nvPr/>
        </p:nvSpPr>
        <p:spPr>
          <a:xfrm>
            <a:off x="7681656" y="432795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8" name="object 2668"/>
          <p:cNvSpPr/>
          <p:nvPr/>
        </p:nvSpPr>
        <p:spPr>
          <a:xfrm>
            <a:off x="7681657" y="4384049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0" y="0"/>
                </a:moveTo>
                <a:lnTo>
                  <a:pt x="0" y="6261"/>
                </a:lnTo>
                <a:lnTo>
                  <a:pt x="9994" y="6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9" name="object 2669"/>
          <p:cNvSpPr/>
          <p:nvPr/>
        </p:nvSpPr>
        <p:spPr>
          <a:xfrm>
            <a:off x="7697776" y="4390310"/>
            <a:ext cx="103505" cy="0"/>
          </a:xfrm>
          <a:custGeom>
            <a:avLst/>
            <a:gdLst/>
            <a:ahLst/>
            <a:cxnLst/>
            <a:rect l="l" t="t" r="r" b="b"/>
            <a:pathLst>
              <a:path w="103504">
                <a:moveTo>
                  <a:pt x="0" y="0"/>
                </a:moveTo>
                <a:lnTo>
                  <a:pt x="10338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0" name="object 2670"/>
          <p:cNvSpPr/>
          <p:nvPr/>
        </p:nvSpPr>
        <p:spPr>
          <a:xfrm>
            <a:off x="7596120" y="4343143"/>
            <a:ext cx="0" cy="118110"/>
          </a:xfrm>
          <a:custGeom>
            <a:avLst/>
            <a:gdLst/>
            <a:ahLst/>
            <a:cxnLst/>
            <a:rect l="l" t="t" r="r" b="b"/>
            <a:pathLst>
              <a:path h="118110">
                <a:moveTo>
                  <a:pt x="0" y="0"/>
                </a:moveTo>
                <a:lnTo>
                  <a:pt x="0" y="117775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1" name="object 2671"/>
          <p:cNvSpPr/>
          <p:nvPr/>
        </p:nvSpPr>
        <p:spPr>
          <a:xfrm>
            <a:off x="7712566" y="4243486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8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2" name="object 2672"/>
          <p:cNvSpPr/>
          <p:nvPr/>
        </p:nvSpPr>
        <p:spPr>
          <a:xfrm>
            <a:off x="7622233" y="4376187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>
                <a:moveTo>
                  <a:pt x="0" y="0"/>
                </a:moveTo>
                <a:lnTo>
                  <a:pt x="6222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3" name="object 2673"/>
          <p:cNvSpPr/>
          <p:nvPr/>
        </p:nvSpPr>
        <p:spPr>
          <a:xfrm>
            <a:off x="7690715" y="436633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0" y="9855"/>
                </a:moveTo>
                <a:lnTo>
                  <a:pt x="6261" y="9855"/>
                </a:lnTo>
                <a:lnTo>
                  <a:pt x="6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4" name="object 2674"/>
          <p:cNvSpPr/>
          <p:nvPr/>
        </p:nvSpPr>
        <p:spPr>
          <a:xfrm>
            <a:off x="7696979" y="4272799"/>
            <a:ext cx="0" cy="87630"/>
          </a:xfrm>
          <a:custGeom>
            <a:avLst/>
            <a:gdLst/>
            <a:ahLst/>
            <a:cxnLst/>
            <a:rect l="l" t="t" r="r" b="b"/>
            <a:pathLst>
              <a:path h="87629">
                <a:moveTo>
                  <a:pt x="0" y="0"/>
                </a:moveTo>
                <a:lnTo>
                  <a:pt x="0" y="87267"/>
                </a:lnTo>
              </a:path>
            </a:pathLst>
          </a:custGeom>
          <a:ln w="32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5" name="object 2675"/>
          <p:cNvSpPr/>
          <p:nvPr/>
        </p:nvSpPr>
        <p:spPr>
          <a:xfrm>
            <a:off x="7690717" y="4256675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261" y="9994"/>
                </a:moveTo>
                <a:lnTo>
                  <a:pt x="6261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6" name="object 2676"/>
          <p:cNvSpPr/>
          <p:nvPr/>
        </p:nvSpPr>
        <p:spPr>
          <a:xfrm>
            <a:off x="7634627" y="4256676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8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7" name="object 2677"/>
          <p:cNvSpPr/>
          <p:nvPr/>
        </p:nvSpPr>
        <p:spPr>
          <a:xfrm>
            <a:off x="7622233" y="425667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6261" y="0"/>
                </a:moveTo>
                <a:lnTo>
                  <a:pt x="0" y="0"/>
                </a:lnTo>
                <a:lnTo>
                  <a:pt x="0" y="99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7622233" y="4272798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38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0348597" y="4142228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578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7607976" y="4293316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0" y="0"/>
                </a:moveTo>
                <a:lnTo>
                  <a:pt x="1045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7813158" y="4243754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1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7803832" y="4243748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0"/>
                </a:moveTo>
                <a:lnTo>
                  <a:pt x="0" y="5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3" name="object 2683"/>
          <p:cNvSpPr txBox="1"/>
          <p:nvPr/>
        </p:nvSpPr>
        <p:spPr>
          <a:xfrm>
            <a:off x="7693738" y="4349185"/>
            <a:ext cx="407670" cy="43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 </a:t>
            </a:r>
            <a:r>
              <a:rPr sz="100" spc="-1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4" name="object 2684"/>
          <p:cNvSpPr txBox="1"/>
          <p:nvPr/>
        </p:nvSpPr>
        <p:spPr>
          <a:xfrm>
            <a:off x="8118220" y="4403874"/>
            <a:ext cx="60325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3068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5" name="object 2685"/>
          <p:cNvSpPr txBox="1"/>
          <p:nvPr/>
        </p:nvSpPr>
        <p:spPr>
          <a:xfrm>
            <a:off x="8078916" y="4284762"/>
            <a:ext cx="10287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VANITY 42"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6" name="object 2686"/>
          <p:cNvSpPr txBox="1"/>
          <p:nvPr/>
        </p:nvSpPr>
        <p:spPr>
          <a:xfrm>
            <a:off x="7816436" y="4335526"/>
            <a:ext cx="16256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        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spc="5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7" name="object 2687"/>
          <p:cNvSpPr txBox="1"/>
          <p:nvPr/>
        </p:nvSpPr>
        <p:spPr>
          <a:xfrm>
            <a:off x="9060186" y="4403874"/>
            <a:ext cx="60325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3068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8" name="object 2688"/>
          <p:cNvSpPr txBox="1"/>
          <p:nvPr/>
        </p:nvSpPr>
        <p:spPr>
          <a:xfrm>
            <a:off x="9020881" y="4284762"/>
            <a:ext cx="10287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VANITY 42"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89" name="object 2689"/>
          <p:cNvSpPr txBox="1"/>
          <p:nvPr/>
        </p:nvSpPr>
        <p:spPr>
          <a:xfrm>
            <a:off x="9266832" y="3922767"/>
            <a:ext cx="42862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                          TUB</a:t>
            </a:r>
            <a:endParaRPr sz="10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0" name="object 2690"/>
          <p:cNvSpPr txBox="1"/>
          <p:nvPr/>
        </p:nvSpPr>
        <p:spPr>
          <a:xfrm>
            <a:off x="10405716" y="3988716"/>
            <a:ext cx="20129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31115" algn="r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1" name="object 2691"/>
          <p:cNvSpPr txBox="1"/>
          <p:nvPr/>
        </p:nvSpPr>
        <p:spPr>
          <a:xfrm>
            <a:off x="10472200" y="3248822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692" name="object 2692"/>
          <p:cNvSpPr txBox="1"/>
          <p:nvPr/>
        </p:nvSpPr>
        <p:spPr>
          <a:xfrm>
            <a:off x="9870470" y="3253887"/>
            <a:ext cx="52705" cy="57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693" name="object 2693"/>
          <p:cNvSpPr txBox="1"/>
          <p:nvPr/>
        </p:nvSpPr>
        <p:spPr>
          <a:xfrm>
            <a:off x="7853352" y="3765487"/>
            <a:ext cx="127000" cy="43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KITCHEN</a:t>
            </a:r>
            <a:r>
              <a:rPr sz="100" spc="10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01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4" name="object 2694"/>
          <p:cNvSpPr txBox="1"/>
          <p:nvPr/>
        </p:nvSpPr>
        <p:spPr>
          <a:xfrm>
            <a:off x="7835765" y="3916104"/>
            <a:ext cx="42862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                          TUB</a:t>
            </a:r>
            <a:endParaRPr sz="10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5" name="object 2695"/>
          <p:cNvSpPr txBox="1"/>
          <p:nvPr/>
        </p:nvSpPr>
        <p:spPr>
          <a:xfrm>
            <a:off x="8123018" y="3765487"/>
            <a:ext cx="127000" cy="43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KITCHEN</a:t>
            </a:r>
            <a:r>
              <a:rPr sz="100" spc="10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01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6" name="object 2696"/>
          <p:cNvSpPr txBox="1"/>
          <p:nvPr/>
        </p:nvSpPr>
        <p:spPr>
          <a:xfrm>
            <a:off x="7609667" y="3246291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697" name="object 2697"/>
          <p:cNvSpPr txBox="1"/>
          <p:nvPr/>
        </p:nvSpPr>
        <p:spPr>
          <a:xfrm>
            <a:off x="8439226" y="3247359"/>
            <a:ext cx="52705" cy="57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698" name="object 2698"/>
          <p:cNvSpPr txBox="1"/>
          <p:nvPr/>
        </p:nvSpPr>
        <p:spPr>
          <a:xfrm>
            <a:off x="7615529" y="4403874"/>
            <a:ext cx="60325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3068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699" name="object 2699"/>
          <p:cNvSpPr txBox="1"/>
          <p:nvPr/>
        </p:nvSpPr>
        <p:spPr>
          <a:xfrm>
            <a:off x="7613791" y="4284762"/>
            <a:ext cx="102870" cy="39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VANITY 42"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825678" y="430663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54762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7819418" y="430663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197" y="0"/>
                </a:moveTo>
                <a:lnTo>
                  <a:pt x="2781" y="0"/>
                </a:lnTo>
                <a:lnTo>
                  <a:pt x="0" y="2768"/>
                </a:lnTo>
                <a:lnTo>
                  <a:pt x="0" y="619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2" name="object 2702"/>
          <p:cNvSpPr/>
          <p:nvPr/>
        </p:nvSpPr>
        <p:spPr>
          <a:xfrm>
            <a:off x="7566407" y="4247049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2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3" name="object 2703"/>
          <p:cNvSpPr/>
          <p:nvPr/>
        </p:nvSpPr>
        <p:spPr>
          <a:xfrm>
            <a:off x="7802367" y="4278393"/>
            <a:ext cx="10795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4" name="object 2704"/>
          <p:cNvSpPr/>
          <p:nvPr/>
        </p:nvSpPr>
        <p:spPr>
          <a:xfrm>
            <a:off x="7880371" y="430663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197" y="6197"/>
                </a:moveTo>
                <a:lnTo>
                  <a:pt x="6197" y="2781"/>
                </a:lnTo>
                <a:lnTo>
                  <a:pt x="3429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5" name="object 2705"/>
          <p:cNvSpPr/>
          <p:nvPr/>
        </p:nvSpPr>
        <p:spPr>
          <a:xfrm>
            <a:off x="7853065" y="4420700"/>
            <a:ext cx="32384" cy="23495"/>
          </a:xfrm>
          <a:custGeom>
            <a:avLst/>
            <a:gdLst/>
            <a:ahLst/>
            <a:cxnLst/>
            <a:rect l="l" t="t" r="r" b="b"/>
            <a:pathLst>
              <a:path w="32384" h="23495">
                <a:moveTo>
                  <a:pt x="0" y="23036"/>
                </a:moveTo>
                <a:lnTo>
                  <a:pt x="13899" y="20038"/>
                </a:lnTo>
                <a:lnTo>
                  <a:pt x="24984" y="11921"/>
                </a:lnTo>
                <a:lnTo>
                  <a:pt x="319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6" name="object 2706"/>
          <p:cNvSpPr/>
          <p:nvPr/>
        </p:nvSpPr>
        <p:spPr>
          <a:xfrm>
            <a:off x="7851528" y="432415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62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7" name="object 2707"/>
          <p:cNvSpPr/>
          <p:nvPr/>
        </p:nvSpPr>
        <p:spPr>
          <a:xfrm>
            <a:off x="7849932" y="432088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261" y="3136"/>
                </a:moveTo>
                <a:lnTo>
                  <a:pt x="6261" y="1409"/>
                </a:lnTo>
                <a:lnTo>
                  <a:pt x="4864" y="0"/>
                </a:lnTo>
                <a:lnTo>
                  <a:pt x="3124" y="0"/>
                </a:lnTo>
                <a:lnTo>
                  <a:pt x="1397" y="0"/>
                </a:lnTo>
                <a:lnTo>
                  <a:pt x="0" y="1409"/>
                </a:lnTo>
                <a:lnTo>
                  <a:pt x="0" y="3136"/>
                </a:lnTo>
                <a:lnTo>
                  <a:pt x="0" y="4864"/>
                </a:lnTo>
                <a:lnTo>
                  <a:pt x="1397" y="6273"/>
                </a:lnTo>
                <a:lnTo>
                  <a:pt x="3124" y="6273"/>
                </a:lnTo>
                <a:lnTo>
                  <a:pt x="4864" y="6273"/>
                </a:lnTo>
                <a:lnTo>
                  <a:pt x="6261" y="4864"/>
                </a:lnTo>
                <a:lnTo>
                  <a:pt x="6261" y="31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8" name="object 2708"/>
          <p:cNvSpPr/>
          <p:nvPr/>
        </p:nvSpPr>
        <p:spPr>
          <a:xfrm>
            <a:off x="7848730" y="4319695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661" y="4330"/>
                </a:moveTo>
                <a:lnTo>
                  <a:pt x="8661" y="1943"/>
                </a:lnTo>
                <a:lnTo>
                  <a:pt x="6718" y="0"/>
                </a:lnTo>
                <a:lnTo>
                  <a:pt x="4330" y="0"/>
                </a:lnTo>
                <a:lnTo>
                  <a:pt x="1943" y="0"/>
                </a:lnTo>
                <a:lnTo>
                  <a:pt x="0" y="1943"/>
                </a:lnTo>
                <a:lnTo>
                  <a:pt x="0" y="4330"/>
                </a:lnTo>
                <a:lnTo>
                  <a:pt x="0" y="6718"/>
                </a:lnTo>
                <a:lnTo>
                  <a:pt x="1943" y="8661"/>
                </a:lnTo>
                <a:lnTo>
                  <a:pt x="4330" y="8661"/>
                </a:lnTo>
                <a:lnTo>
                  <a:pt x="6718" y="8661"/>
                </a:lnTo>
                <a:lnTo>
                  <a:pt x="8661" y="6718"/>
                </a:lnTo>
                <a:lnTo>
                  <a:pt x="8661" y="433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9" name="object 2709"/>
          <p:cNvSpPr/>
          <p:nvPr/>
        </p:nvSpPr>
        <p:spPr>
          <a:xfrm>
            <a:off x="7849930" y="4324093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0" name="object 2710"/>
          <p:cNvSpPr/>
          <p:nvPr/>
        </p:nvSpPr>
        <p:spPr>
          <a:xfrm>
            <a:off x="7819287" y="4410006"/>
            <a:ext cx="33020" cy="33655"/>
          </a:xfrm>
          <a:custGeom>
            <a:avLst/>
            <a:gdLst/>
            <a:ahLst/>
            <a:cxnLst/>
            <a:rect l="l" t="t" r="r" b="b"/>
            <a:pathLst>
              <a:path w="33020" h="33654">
                <a:moveTo>
                  <a:pt x="0" y="0"/>
                </a:moveTo>
                <a:lnTo>
                  <a:pt x="2466" y="12712"/>
                </a:lnTo>
                <a:lnTo>
                  <a:pt x="9569" y="23524"/>
                </a:lnTo>
                <a:lnTo>
                  <a:pt x="20399" y="30900"/>
                </a:lnTo>
                <a:lnTo>
                  <a:pt x="32901" y="3359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1" name="object 2711"/>
          <p:cNvSpPr/>
          <p:nvPr/>
        </p:nvSpPr>
        <p:spPr>
          <a:xfrm>
            <a:off x="7819420" y="4312902"/>
            <a:ext cx="0" cy="97790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2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2" name="object 2712"/>
          <p:cNvSpPr/>
          <p:nvPr/>
        </p:nvSpPr>
        <p:spPr>
          <a:xfrm>
            <a:off x="7887768" y="4301976"/>
            <a:ext cx="0" cy="145415"/>
          </a:xfrm>
          <a:custGeom>
            <a:avLst/>
            <a:gdLst/>
            <a:ahLst/>
            <a:cxnLst/>
            <a:rect l="l" t="t" r="r" b="b"/>
            <a:pathLst>
              <a:path h="145414">
                <a:moveTo>
                  <a:pt x="0" y="0"/>
                </a:moveTo>
                <a:lnTo>
                  <a:pt x="0" y="144830"/>
                </a:lnTo>
              </a:path>
            </a:pathLst>
          </a:custGeom>
          <a:ln w="53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3" name="object 2713"/>
          <p:cNvSpPr/>
          <p:nvPr/>
        </p:nvSpPr>
        <p:spPr>
          <a:xfrm>
            <a:off x="7889969" y="4243753"/>
            <a:ext cx="0" cy="892175"/>
          </a:xfrm>
          <a:custGeom>
            <a:avLst/>
            <a:gdLst/>
            <a:ahLst/>
            <a:cxnLst/>
            <a:rect l="l" t="t" r="r" b="b"/>
            <a:pathLst>
              <a:path h="892175">
                <a:moveTo>
                  <a:pt x="0" y="0"/>
                </a:moveTo>
                <a:lnTo>
                  <a:pt x="0" y="8916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4" name="object 2714"/>
          <p:cNvSpPr/>
          <p:nvPr/>
        </p:nvSpPr>
        <p:spPr>
          <a:xfrm>
            <a:off x="7889501" y="43018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5" name="object 2715"/>
          <p:cNvSpPr/>
          <p:nvPr/>
        </p:nvSpPr>
        <p:spPr>
          <a:xfrm>
            <a:off x="7889501" y="430623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66" y="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6" name="object 2716"/>
          <p:cNvSpPr/>
          <p:nvPr/>
        </p:nvSpPr>
        <p:spPr>
          <a:xfrm>
            <a:off x="7889501" y="431076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7" name="object 2717"/>
          <p:cNvSpPr/>
          <p:nvPr/>
        </p:nvSpPr>
        <p:spPr>
          <a:xfrm>
            <a:off x="7889501" y="43151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8" name="object 2718"/>
          <p:cNvSpPr/>
          <p:nvPr/>
        </p:nvSpPr>
        <p:spPr>
          <a:xfrm>
            <a:off x="7889501" y="43195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9" name="object 2719"/>
          <p:cNvSpPr/>
          <p:nvPr/>
        </p:nvSpPr>
        <p:spPr>
          <a:xfrm>
            <a:off x="7889501" y="432396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0" name="object 2720"/>
          <p:cNvSpPr/>
          <p:nvPr/>
        </p:nvSpPr>
        <p:spPr>
          <a:xfrm>
            <a:off x="7889501" y="432835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1" name="object 2721"/>
          <p:cNvSpPr/>
          <p:nvPr/>
        </p:nvSpPr>
        <p:spPr>
          <a:xfrm>
            <a:off x="7889501" y="43327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2" name="object 2722"/>
          <p:cNvSpPr/>
          <p:nvPr/>
        </p:nvSpPr>
        <p:spPr>
          <a:xfrm>
            <a:off x="7889501" y="43371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3" name="object 2723"/>
          <p:cNvSpPr/>
          <p:nvPr/>
        </p:nvSpPr>
        <p:spPr>
          <a:xfrm>
            <a:off x="7889501" y="43415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4" name="object 2724"/>
          <p:cNvSpPr/>
          <p:nvPr/>
        </p:nvSpPr>
        <p:spPr>
          <a:xfrm>
            <a:off x="7889501" y="43459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5" name="object 2725"/>
          <p:cNvSpPr/>
          <p:nvPr/>
        </p:nvSpPr>
        <p:spPr>
          <a:xfrm>
            <a:off x="7889501" y="435034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6" name="object 2726"/>
          <p:cNvSpPr/>
          <p:nvPr/>
        </p:nvSpPr>
        <p:spPr>
          <a:xfrm>
            <a:off x="7889501" y="435473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7" name="object 2727"/>
          <p:cNvSpPr/>
          <p:nvPr/>
        </p:nvSpPr>
        <p:spPr>
          <a:xfrm>
            <a:off x="7889501" y="435913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8" name="object 2728"/>
          <p:cNvSpPr/>
          <p:nvPr/>
        </p:nvSpPr>
        <p:spPr>
          <a:xfrm>
            <a:off x="7889501" y="43635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9" name="object 2729"/>
          <p:cNvSpPr/>
          <p:nvPr/>
        </p:nvSpPr>
        <p:spPr>
          <a:xfrm>
            <a:off x="7889501" y="43679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0" name="object 2730"/>
          <p:cNvSpPr/>
          <p:nvPr/>
        </p:nvSpPr>
        <p:spPr>
          <a:xfrm>
            <a:off x="7889501" y="43723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1" name="object 2731"/>
          <p:cNvSpPr/>
          <p:nvPr/>
        </p:nvSpPr>
        <p:spPr>
          <a:xfrm>
            <a:off x="7889501" y="43767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2" name="object 2732"/>
          <p:cNvSpPr/>
          <p:nvPr/>
        </p:nvSpPr>
        <p:spPr>
          <a:xfrm>
            <a:off x="7889501" y="43811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66" y="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3" name="object 2733"/>
          <p:cNvSpPr/>
          <p:nvPr/>
        </p:nvSpPr>
        <p:spPr>
          <a:xfrm>
            <a:off x="7889501" y="438564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4" name="object 2734"/>
          <p:cNvSpPr/>
          <p:nvPr/>
        </p:nvSpPr>
        <p:spPr>
          <a:xfrm>
            <a:off x="7889501" y="43900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5" name="object 2735"/>
          <p:cNvSpPr/>
          <p:nvPr/>
        </p:nvSpPr>
        <p:spPr>
          <a:xfrm>
            <a:off x="7889501" y="439444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6" name="object 2736"/>
          <p:cNvSpPr/>
          <p:nvPr/>
        </p:nvSpPr>
        <p:spPr>
          <a:xfrm>
            <a:off x="7889501" y="439883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7" name="object 2737"/>
          <p:cNvSpPr/>
          <p:nvPr/>
        </p:nvSpPr>
        <p:spPr>
          <a:xfrm>
            <a:off x="7889501" y="44032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8" name="object 2738"/>
          <p:cNvSpPr/>
          <p:nvPr/>
        </p:nvSpPr>
        <p:spPr>
          <a:xfrm>
            <a:off x="7889501" y="44076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9" name="object 2739"/>
          <p:cNvSpPr/>
          <p:nvPr/>
        </p:nvSpPr>
        <p:spPr>
          <a:xfrm>
            <a:off x="7889501" y="44120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0" name="object 2740"/>
          <p:cNvSpPr/>
          <p:nvPr/>
        </p:nvSpPr>
        <p:spPr>
          <a:xfrm>
            <a:off x="7889501" y="44164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1" name="object 2741"/>
          <p:cNvSpPr/>
          <p:nvPr/>
        </p:nvSpPr>
        <p:spPr>
          <a:xfrm>
            <a:off x="7889501" y="442082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2" name="object 2742"/>
          <p:cNvSpPr/>
          <p:nvPr/>
        </p:nvSpPr>
        <p:spPr>
          <a:xfrm>
            <a:off x="7889501" y="44252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3" name="object 2743"/>
          <p:cNvSpPr/>
          <p:nvPr/>
        </p:nvSpPr>
        <p:spPr>
          <a:xfrm>
            <a:off x="7889501" y="442961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4" name="object 2744"/>
          <p:cNvSpPr/>
          <p:nvPr/>
        </p:nvSpPr>
        <p:spPr>
          <a:xfrm>
            <a:off x="7889501" y="443401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5" name="object 2745"/>
          <p:cNvSpPr/>
          <p:nvPr/>
        </p:nvSpPr>
        <p:spPr>
          <a:xfrm>
            <a:off x="7889501" y="443840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6" name="object 2746"/>
          <p:cNvSpPr/>
          <p:nvPr/>
        </p:nvSpPr>
        <p:spPr>
          <a:xfrm>
            <a:off x="7889501" y="444280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7" name="object 2747"/>
          <p:cNvSpPr/>
          <p:nvPr/>
        </p:nvSpPr>
        <p:spPr>
          <a:xfrm>
            <a:off x="7889501" y="444720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8" name="object 2748"/>
          <p:cNvSpPr/>
          <p:nvPr/>
        </p:nvSpPr>
        <p:spPr>
          <a:xfrm>
            <a:off x="7607976" y="4243752"/>
            <a:ext cx="0" cy="206375"/>
          </a:xfrm>
          <a:custGeom>
            <a:avLst/>
            <a:gdLst/>
            <a:ahLst/>
            <a:cxnLst/>
            <a:rect l="l" t="t" r="r" b="b"/>
            <a:pathLst>
              <a:path h="206375">
                <a:moveTo>
                  <a:pt x="0" y="0"/>
                </a:moveTo>
                <a:lnTo>
                  <a:pt x="0" y="206117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9" name="object 2749"/>
          <p:cNvSpPr/>
          <p:nvPr/>
        </p:nvSpPr>
        <p:spPr>
          <a:xfrm>
            <a:off x="7597719" y="4436675"/>
            <a:ext cx="0" cy="22225"/>
          </a:xfrm>
          <a:custGeom>
            <a:avLst/>
            <a:gdLst/>
            <a:ahLst/>
            <a:cxnLst/>
            <a:rect l="l" t="t" r="r" b="b"/>
            <a:pathLst>
              <a:path h="22225">
                <a:moveTo>
                  <a:pt x="0" y="0"/>
                </a:moveTo>
                <a:lnTo>
                  <a:pt x="0" y="21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0" name="object 2750"/>
          <p:cNvSpPr/>
          <p:nvPr/>
        </p:nvSpPr>
        <p:spPr>
          <a:xfrm>
            <a:off x="7596120" y="4436678"/>
            <a:ext cx="12065" cy="25400"/>
          </a:xfrm>
          <a:custGeom>
            <a:avLst/>
            <a:gdLst/>
            <a:ahLst/>
            <a:cxnLst/>
            <a:rect l="l" t="t" r="r" b="b"/>
            <a:pathLst>
              <a:path w="12065" h="25400">
                <a:moveTo>
                  <a:pt x="0" y="25044"/>
                </a:moveTo>
                <a:lnTo>
                  <a:pt x="0" y="0"/>
                </a:lnTo>
                <a:lnTo>
                  <a:pt x="11861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1" name="object 2751"/>
          <p:cNvSpPr/>
          <p:nvPr/>
        </p:nvSpPr>
        <p:spPr>
          <a:xfrm>
            <a:off x="7606372" y="4434484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862" y="0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2" name="object 2752"/>
          <p:cNvSpPr/>
          <p:nvPr/>
        </p:nvSpPr>
        <p:spPr>
          <a:xfrm>
            <a:off x="7605443" y="444173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67" y="0"/>
                </a:lnTo>
              </a:path>
            </a:pathLst>
          </a:custGeom>
          <a:ln w="101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3" name="object 2753"/>
          <p:cNvSpPr/>
          <p:nvPr/>
        </p:nvSpPr>
        <p:spPr>
          <a:xfrm>
            <a:off x="7622372" y="4348031"/>
            <a:ext cx="75565" cy="88900"/>
          </a:xfrm>
          <a:custGeom>
            <a:avLst/>
            <a:gdLst/>
            <a:ahLst/>
            <a:cxnLst/>
            <a:rect l="l" t="t" r="r" b="b"/>
            <a:pathLst>
              <a:path w="75565" h="88900">
                <a:moveTo>
                  <a:pt x="75272" y="88578"/>
                </a:moveTo>
                <a:lnTo>
                  <a:pt x="65243" y="47314"/>
                </a:lnTo>
                <a:lnTo>
                  <a:pt x="38487" y="16121"/>
                </a:lnTo>
                <a:lnTo>
                  <a:pt x="13824" y="339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4" name="object 2754"/>
          <p:cNvSpPr/>
          <p:nvPr/>
        </p:nvSpPr>
        <p:spPr>
          <a:xfrm>
            <a:off x="6959657" y="4473851"/>
            <a:ext cx="193675" cy="223520"/>
          </a:xfrm>
          <a:custGeom>
            <a:avLst/>
            <a:gdLst/>
            <a:ahLst/>
            <a:cxnLst/>
            <a:rect l="l" t="t" r="r" b="b"/>
            <a:pathLst>
              <a:path w="193675" h="223520">
                <a:moveTo>
                  <a:pt x="193459" y="223164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5" name="object 2755"/>
          <p:cNvSpPr/>
          <p:nvPr/>
        </p:nvSpPr>
        <p:spPr>
          <a:xfrm>
            <a:off x="7596120" y="4243753"/>
            <a:ext cx="0" cy="59690"/>
          </a:xfrm>
          <a:custGeom>
            <a:avLst/>
            <a:gdLst/>
            <a:ahLst/>
            <a:cxnLst/>
            <a:rect l="l" t="t" r="r" b="b"/>
            <a:pathLst>
              <a:path h="59689">
                <a:moveTo>
                  <a:pt x="0" y="0"/>
                </a:moveTo>
                <a:lnTo>
                  <a:pt x="0" y="5969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6" name="object 2756"/>
          <p:cNvSpPr/>
          <p:nvPr/>
        </p:nvSpPr>
        <p:spPr>
          <a:xfrm>
            <a:off x="7597719" y="4243752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7" name="object 2757"/>
          <p:cNvSpPr/>
          <p:nvPr/>
        </p:nvSpPr>
        <p:spPr>
          <a:xfrm>
            <a:off x="7606379" y="4243753"/>
            <a:ext cx="0" cy="103505"/>
          </a:xfrm>
          <a:custGeom>
            <a:avLst/>
            <a:gdLst/>
            <a:ahLst/>
            <a:cxnLst/>
            <a:rect l="l" t="t" r="r" b="b"/>
            <a:pathLst>
              <a:path h="103504">
                <a:moveTo>
                  <a:pt x="0" y="0"/>
                </a:moveTo>
                <a:lnTo>
                  <a:pt x="0" y="103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8" name="object 2758"/>
          <p:cNvSpPr/>
          <p:nvPr/>
        </p:nvSpPr>
        <p:spPr>
          <a:xfrm>
            <a:off x="7596115" y="4315297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5" h="31750">
                <a:moveTo>
                  <a:pt x="11861" y="31711"/>
                </a:moveTo>
                <a:lnTo>
                  <a:pt x="0" y="31711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9" name="object 2759"/>
          <p:cNvSpPr/>
          <p:nvPr/>
        </p:nvSpPr>
        <p:spPr>
          <a:xfrm>
            <a:off x="10345267" y="4135965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67" y="0"/>
                </a:lnTo>
              </a:path>
            </a:pathLst>
          </a:custGeom>
          <a:ln w="125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0" name="object 2760"/>
          <p:cNvSpPr/>
          <p:nvPr/>
        </p:nvSpPr>
        <p:spPr>
          <a:xfrm>
            <a:off x="7155781" y="4533136"/>
            <a:ext cx="59055" cy="67945"/>
          </a:xfrm>
          <a:custGeom>
            <a:avLst/>
            <a:gdLst/>
            <a:ahLst/>
            <a:cxnLst/>
            <a:rect l="l" t="t" r="r" b="b"/>
            <a:pathLst>
              <a:path w="59054" h="67945">
                <a:moveTo>
                  <a:pt x="0" y="0"/>
                </a:moveTo>
                <a:lnTo>
                  <a:pt x="58750" y="676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1" name="object 2761"/>
          <p:cNvSpPr/>
          <p:nvPr/>
        </p:nvSpPr>
        <p:spPr>
          <a:xfrm>
            <a:off x="7223330" y="44770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9931"/>
                </a:moveTo>
                <a:lnTo>
                  <a:pt x="0" y="15417"/>
                </a:lnTo>
                <a:lnTo>
                  <a:pt x="4445" y="19862"/>
                </a:lnTo>
                <a:lnTo>
                  <a:pt x="9931" y="19862"/>
                </a:lnTo>
                <a:lnTo>
                  <a:pt x="15405" y="19862"/>
                </a:lnTo>
                <a:lnTo>
                  <a:pt x="19850" y="15417"/>
                </a:lnTo>
                <a:lnTo>
                  <a:pt x="19850" y="9931"/>
                </a:lnTo>
                <a:lnTo>
                  <a:pt x="19850" y="4444"/>
                </a:lnTo>
                <a:lnTo>
                  <a:pt x="15405" y="0"/>
                </a:lnTo>
                <a:lnTo>
                  <a:pt x="9931" y="0"/>
                </a:lnTo>
                <a:lnTo>
                  <a:pt x="4445" y="0"/>
                </a:lnTo>
                <a:lnTo>
                  <a:pt x="0" y="4444"/>
                </a:lnTo>
                <a:lnTo>
                  <a:pt x="0" y="99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2" name="object 2762"/>
          <p:cNvSpPr/>
          <p:nvPr/>
        </p:nvSpPr>
        <p:spPr>
          <a:xfrm>
            <a:off x="7244782" y="4502100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11252"/>
                </a:moveTo>
                <a:lnTo>
                  <a:pt x="0" y="17475"/>
                </a:lnTo>
                <a:lnTo>
                  <a:pt x="5041" y="22504"/>
                </a:lnTo>
                <a:lnTo>
                  <a:pt x="11264" y="22504"/>
                </a:lnTo>
                <a:lnTo>
                  <a:pt x="17475" y="22504"/>
                </a:lnTo>
                <a:lnTo>
                  <a:pt x="22517" y="17475"/>
                </a:lnTo>
                <a:lnTo>
                  <a:pt x="22517" y="11252"/>
                </a:lnTo>
                <a:lnTo>
                  <a:pt x="22517" y="5029"/>
                </a:lnTo>
                <a:lnTo>
                  <a:pt x="17475" y="0"/>
                </a:lnTo>
                <a:lnTo>
                  <a:pt x="11264" y="0"/>
                </a:lnTo>
                <a:lnTo>
                  <a:pt x="5041" y="0"/>
                </a:lnTo>
                <a:lnTo>
                  <a:pt x="0" y="5029"/>
                </a:lnTo>
                <a:lnTo>
                  <a:pt x="0" y="112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3" name="object 2763"/>
          <p:cNvSpPr/>
          <p:nvPr/>
        </p:nvSpPr>
        <p:spPr>
          <a:xfrm>
            <a:off x="7255840" y="444627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0" y="11252"/>
                </a:moveTo>
                <a:lnTo>
                  <a:pt x="0" y="17475"/>
                </a:lnTo>
                <a:lnTo>
                  <a:pt x="5041" y="22504"/>
                </a:lnTo>
                <a:lnTo>
                  <a:pt x="11252" y="22504"/>
                </a:lnTo>
                <a:lnTo>
                  <a:pt x="17475" y="22504"/>
                </a:lnTo>
                <a:lnTo>
                  <a:pt x="22517" y="17475"/>
                </a:lnTo>
                <a:lnTo>
                  <a:pt x="22517" y="11252"/>
                </a:lnTo>
                <a:lnTo>
                  <a:pt x="22517" y="5029"/>
                </a:lnTo>
                <a:lnTo>
                  <a:pt x="17475" y="0"/>
                </a:lnTo>
                <a:lnTo>
                  <a:pt x="11252" y="0"/>
                </a:lnTo>
                <a:lnTo>
                  <a:pt x="5041" y="0"/>
                </a:lnTo>
                <a:lnTo>
                  <a:pt x="0" y="5029"/>
                </a:lnTo>
                <a:lnTo>
                  <a:pt x="0" y="112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4" name="object 2764"/>
          <p:cNvSpPr/>
          <p:nvPr/>
        </p:nvSpPr>
        <p:spPr>
          <a:xfrm>
            <a:off x="7280089" y="447397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9931"/>
                </a:moveTo>
                <a:lnTo>
                  <a:pt x="0" y="15417"/>
                </a:lnTo>
                <a:lnTo>
                  <a:pt x="4445" y="19862"/>
                </a:lnTo>
                <a:lnTo>
                  <a:pt x="9931" y="19862"/>
                </a:lnTo>
                <a:lnTo>
                  <a:pt x="15405" y="19862"/>
                </a:lnTo>
                <a:lnTo>
                  <a:pt x="19850" y="15417"/>
                </a:lnTo>
                <a:lnTo>
                  <a:pt x="19850" y="9931"/>
                </a:lnTo>
                <a:lnTo>
                  <a:pt x="19850" y="4444"/>
                </a:lnTo>
                <a:lnTo>
                  <a:pt x="15405" y="0"/>
                </a:lnTo>
                <a:lnTo>
                  <a:pt x="9931" y="0"/>
                </a:lnTo>
                <a:lnTo>
                  <a:pt x="4445" y="0"/>
                </a:lnTo>
                <a:lnTo>
                  <a:pt x="0" y="4444"/>
                </a:lnTo>
                <a:lnTo>
                  <a:pt x="0" y="99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5" name="object 2765"/>
          <p:cNvSpPr/>
          <p:nvPr/>
        </p:nvSpPr>
        <p:spPr>
          <a:xfrm>
            <a:off x="7212275" y="4436544"/>
            <a:ext cx="99060" cy="98425"/>
          </a:xfrm>
          <a:custGeom>
            <a:avLst/>
            <a:gdLst/>
            <a:ahLst/>
            <a:cxnLst/>
            <a:rect l="l" t="t" r="r" b="b"/>
            <a:pathLst>
              <a:path w="99059" h="98425">
                <a:moveTo>
                  <a:pt x="98856" y="48895"/>
                </a:moveTo>
                <a:lnTo>
                  <a:pt x="56349" y="0"/>
                </a:lnTo>
                <a:lnTo>
                  <a:pt x="0" y="49022"/>
                </a:lnTo>
                <a:lnTo>
                  <a:pt x="42367" y="97929"/>
                </a:lnTo>
                <a:lnTo>
                  <a:pt x="98856" y="488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6" name="object 2766"/>
          <p:cNvSpPr/>
          <p:nvPr/>
        </p:nvSpPr>
        <p:spPr>
          <a:xfrm>
            <a:off x="7365890" y="4468519"/>
            <a:ext cx="38100" cy="33020"/>
          </a:xfrm>
          <a:custGeom>
            <a:avLst/>
            <a:gdLst/>
            <a:ahLst/>
            <a:cxnLst/>
            <a:rect l="l" t="t" r="r" b="b"/>
            <a:pathLst>
              <a:path w="38100" h="33020">
                <a:moveTo>
                  <a:pt x="37706" y="0"/>
                </a:moveTo>
                <a:lnTo>
                  <a:pt x="0" y="32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7" name="object 2767"/>
          <p:cNvSpPr/>
          <p:nvPr/>
        </p:nvSpPr>
        <p:spPr>
          <a:xfrm>
            <a:off x="7336580" y="4434680"/>
            <a:ext cx="73660" cy="74295"/>
          </a:xfrm>
          <a:custGeom>
            <a:avLst/>
            <a:gdLst/>
            <a:ahLst/>
            <a:cxnLst/>
            <a:rect l="l" t="t" r="r" b="b"/>
            <a:pathLst>
              <a:path w="73659" h="74295">
                <a:moveTo>
                  <a:pt x="0" y="32638"/>
                </a:moveTo>
                <a:lnTo>
                  <a:pt x="37566" y="0"/>
                </a:lnTo>
                <a:lnTo>
                  <a:pt x="73545" y="41427"/>
                </a:lnTo>
                <a:lnTo>
                  <a:pt x="35839" y="74079"/>
                </a:lnTo>
                <a:lnTo>
                  <a:pt x="0" y="32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8" name="object 2768"/>
          <p:cNvSpPr/>
          <p:nvPr/>
        </p:nvSpPr>
        <p:spPr>
          <a:xfrm>
            <a:off x="7214131" y="4444537"/>
            <a:ext cx="180975" cy="156845"/>
          </a:xfrm>
          <a:custGeom>
            <a:avLst/>
            <a:gdLst/>
            <a:ahLst/>
            <a:cxnLst/>
            <a:rect l="l" t="t" r="r" b="b"/>
            <a:pathLst>
              <a:path w="180975" h="156845">
                <a:moveTo>
                  <a:pt x="180670" y="0"/>
                </a:moveTo>
                <a:lnTo>
                  <a:pt x="0" y="1566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9" name="object 2769"/>
          <p:cNvSpPr/>
          <p:nvPr/>
        </p:nvSpPr>
        <p:spPr>
          <a:xfrm>
            <a:off x="7323255" y="4505558"/>
            <a:ext cx="38100" cy="33020"/>
          </a:xfrm>
          <a:custGeom>
            <a:avLst/>
            <a:gdLst/>
            <a:ahLst/>
            <a:cxnLst/>
            <a:rect l="l" t="t" r="r" b="b"/>
            <a:pathLst>
              <a:path w="38100" h="33020">
                <a:moveTo>
                  <a:pt x="37706" y="0"/>
                </a:moveTo>
                <a:lnTo>
                  <a:pt x="0" y="32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0" name="object 2770"/>
          <p:cNvSpPr/>
          <p:nvPr/>
        </p:nvSpPr>
        <p:spPr>
          <a:xfrm>
            <a:off x="7293945" y="4471720"/>
            <a:ext cx="73660" cy="74295"/>
          </a:xfrm>
          <a:custGeom>
            <a:avLst/>
            <a:gdLst/>
            <a:ahLst/>
            <a:cxnLst/>
            <a:rect l="l" t="t" r="r" b="b"/>
            <a:pathLst>
              <a:path w="73659" h="74295">
                <a:moveTo>
                  <a:pt x="0" y="32638"/>
                </a:moveTo>
                <a:lnTo>
                  <a:pt x="37566" y="0"/>
                </a:lnTo>
                <a:lnTo>
                  <a:pt x="73545" y="41427"/>
                </a:lnTo>
                <a:lnTo>
                  <a:pt x="35839" y="74079"/>
                </a:lnTo>
                <a:lnTo>
                  <a:pt x="0" y="326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1" name="object 2771"/>
          <p:cNvSpPr/>
          <p:nvPr/>
        </p:nvSpPr>
        <p:spPr>
          <a:xfrm>
            <a:off x="7364821" y="44268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00" y="0"/>
                </a:moveTo>
                <a:lnTo>
                  <a:pt x="0" y="4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2" name="object 2772"/>
          <p:cNvSpPr/>
          <p:nvPr/>
        </p:nvSpPr>
        <p:spPr>
          <a:xfrm>
            <a:off x="7350701" y="4435077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46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3" name="object 2773"/>
          <p:cNvSpPr/>
          <p:nvPr/>
        </p:nvSpPr>
        <p:spPr>
          <a:xfrm>
            <a:off x="7336577" y="444733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46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4" name="object 2774"/>
          <p:cNvSpPr/>
          <p:nvPr/>
        </p:nvSpPr>
        <p:spPr>
          <a:xfrm>
            <a:off x="7322455" y="445945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461" y="0"/>
                </a:moveTo>
                <a:lnTo>
                  <a:pt x="0" y="8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5" name="object 2775"/>
          <p:cNvSpPr/>
          <p:nvPr/>
        </p:nvSpPr>
        <p:spPr>
          <a:xfrm>
            <a:off x="7308471" y="447171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6" name="object 2776"/>
          <p:cNvSpPr/>
          <p:nvPr/>
        </p:nvSpPr>
        <p:spPr>
          <a:xfrm>
            <a:off x="7294349" y="448397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7" name="object 2777"/>
          <p:cNvSpPr/>
          <p:nvPr/>
        </p:nvSpPr>
        <p:spPr>
          <a:xfrm>
            <a:off x="7280226" y="4496231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8" name="object 2778"/>
          <p:cNvSpPr/>
          <p:nvPr/>
        </p:nvSpPr>
        <p:spPr>
          <a:xfrm>
            <a:off x="7266104" y="450848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9" name="object 2779"/>
          <p:cNvSpPr/>
          <p:nvPr/>
        </p:nvSpPr>
        <p:spPr>
          <a:xfrm>
            <a:off x="7251980" y="452074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0" name="object 2780"/>
          <p:cNvSpPr/>
          <p:nvPr/>
        </p:nvSpPr>
        <p:spPr>
          <a:xfrm>
            <a:off x="7237858" y="4533003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1" name="object 2781"/>
          <p:cNvSpPr/>
          <p:nvPr/>
        </p:nvSpPr>
        <p:spPr>
          <a:xfrm>
            <a:off x="7223735" y="4545262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2" name="object 2782"/>
          <p:cNvSpPr/>
          <p:nvPr/>
        </p:nvSpPr>
        <p:spPr>
          <a:xfrm>
            <a:off x="7209611" y="455751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32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3" name="object 2783"/>
          <p:cNvSpPr/>
          <p:nvPr/>
        </p:nvSpPr>
        <p:spPr>
          <a:xfrm>
            <a:off x="7200150" y="4569644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60" y="0"/>
                </a:moveTo>
                <a:lnTo>
                  <a:pt x="0" y="4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4" name="object 2784"/>
          <p:cNvSpPr/>
          <p:nvPr/>
        </p:nvSpPr>
        <p:spPr>
          <a:xfrm>
            <a:off x="5880000" y="4412560"/>
            <a:ext cx="783612" cy="78494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5" name="object 2785"/>
          <p:cNvSpPr/>
          <p:nvPr/>
        </p:nvSpPr>
        <p:spPr>
          <a:xfrm>
            <a:off x="7280354" y="4542867"/>
            <a:ext cx="38100" cy="33020"/>
          </a:xfrm>
          <a:custGeom>
            <a:avLst/>
            <a:gdLst/>
            <a:ahLst/>
            <a:cxnLst/>
            <a:rect l="l" t="t" r="r" b="b"/>
            <a:pathLst>
              <a:path w="38100" h="33020">
                <a:moveTo>
                  <a:pt x="0" y="32638"/>
                </a:moveTo>
                <a:lnTo>
                  <a:pt x="375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6" name="object 2786"/>
          <p:cNvSpPr/>
          <p:nvPr/>
        </p:nvSpPr>
        <p:spPr>
          <a:xfrm>
            <a:off x="7250908" y="4508888"/>
            <a:ext cx="73660" cy="74295"/>
          </a:xfrm>
          <a:custGeom>
            <a:avLst/>
            <a:gdLst/>
            <a:ahLst/>
            <a:cxnLst/>
            <a:rect l="l" t="t" r="r" b="b"/>
            <a:pathLst>
              <a:path w="73659" h="74295">
                <a:moveTo>
                  <a:pt x="37706" y="0"/>
                </a:moveTo>
                <a:lnTo>
                  <a:pt x="0" y="32638"/>
                </a:lnTo>
                <a:lnTo>
                  <a:pt x="35979" y="74079"/>
                </a:lnTo>
                <a:lnTo>
                  <a:pt x="73545" y="41440"/>
                </a:lnTo>
                <a:lnTo>
                  <a:pt x="37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7" name="object 2787"/>
          <p:cNvSpPr/>
          <p:nvPr/>
        </p:nvSpPr>
        <p:spPr>
          <a:xfrm>
            <a:off x="7237721" y="4579772"/>
            <a:ext cx="38100" cy="33020"/>
          </a:xfrm>
          <a:custGeom>
            <a:avLst/>
            <a:gdLst/>
            <a:ahLst/>
            <a:cxnLst/>
            <a:rect l="l" t="t" r="r" b="b"/>
            <a:pathLst>
              <a:path w="38100" h="33020">
                <a:moveTo>
                  <a:pt x="0" y="32638"/>
                </a:moveTo>
                <a:lnTo>
                  <a:pt x="375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8" name="object 2788"/>
          <p:cNvSpPr/>
          <p:nvPr/>
        </p:nvSpPr>
        <p:spPr>
          <a:xfrm>
            <a:off x="7208274" y="4545928"/>
            <a:ext cx="73660" cy="74295"/>
          </a:xfrm>
          <a:custGeom>
            <a:avLst/>
            <a:gdLst/>
            <a:ahLst/>
            <a:cxnLst/>
            <a:rect l="l" t="t" r="r" b="b"/>
            <a:pathLst>
              <a:path w="73659" h="74295">
                <a:moveTo>
                  <a:pt x="37706" y="0"/>
                </a:moveTo>
                <a:lnTo>
                  <a:pt x="0" y="32638"/>
                </a:lnTo>
                <a:lnTo>
                  <a:pt x="35979" y="74079"/>
                </a:lnTo>
                <a:lnTo>
                  <a:pt x="73545" y="41440"/>
                </a:lnTo>
                <a:lnTo>
                  <a:pt x="37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9" name="object 2789"/>
          <p:cNvSpPr/>
          <p:nvPr/>
        </p:nvSpPr>
        <p:spPr>
          <a:xfrm>
            <a:off x="7200148" y="457377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7734" y="8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0" name="object 2790"/>
          <p:cNvSpPr/>
          <p:nvPr/>
        </p:nvSpPr>
        <p:spPr>
          <a:xfrm>
            <a:off x="7212006" y="458749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7734" y="8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1" name="object 2791"/>
          <p:cNvSpPr/>
          <p:nvPr/>
        </p:nvSpPr>
        <p:spPr>
          <a:xfrm>
            <a:off x="6971118" y="4430152"/>
            <a:ext cx="113030" cy="113030"/>
          </a:xfrm>
          <a:custGeom>
            <a:avLst/>
            <a:gdLst/>
            <a:ahLst/>
            <a:cxnLst/>
            <a:rect l="l" t="t" r="r" b="b"/>
            <a:pathLst>
              <a:path w="113029" h="113029">
                <a:moveTo>
                  <a:pt x="0" y="52222"/>
                </a:moveTo>
                <a:lnTo>
                  <a:pt x="52222" y="112445"/>
                </a:lnTo>
                <a:lnTo>
                  <a:pt x="112445" y="60210"/>
                </a:lnTo>
                <a:lnTo>
                  <a:pt x="60223" y="0"/>
                </a:lnTo>
                <a:lnTo>
                  <a:pt x="0" y="52222"/>
                </a:lnTo>
                <a:lnTo>
                  <a:pt x="44767" y="103911"/>
                </a:lnTo>
                <a:lnTo>
                  <a:pt x="104990" y="516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2" name="object 2792"/>
          <p:cNvSpPr/>
          <p:nvPr/>
        </p:nvSpPr>
        <p:spPr>
          <a:xfrm>
            <a:off x="7091157" y="443627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5333" y="61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3" name="object 2793"/>
          <p:cNvSpPr/>
          <p:nvPr/>
        </p:nvSpPr>
        <p:spPr>
          <a:xfrm>
            <a:off x="7078911" y="4422157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254" y="9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4" name="object 2794"/>
          <p:cNvSpPr/>
          <p:nvPr/>
        </p:nvSpPr>
        <p:spPr>
          <a:xfrm>
            <a:off x="7066780" y="440803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8127" y="93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5" name="object 2795"/>
          <p:cNvSpPr/>
          <p:nvPr/>
        </p:nvSpPr>
        <p:spPr>
          <a:xfrm>
            <a:off x="7057317" y="4391906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333" y="11328"/>
                </a:moveTo>
                <a:lnTo>
                  <a:pt x="0" y="5194"/>
                </a:lnTo>
                <a:lnTo>
                  <a:pt x="6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6" name="object 2796"/>
          <p:cNvSpPr/>
          <p:nvPr/>
        </p:nvSpPr>
        <p:spPr>
          <a:xfrm>
            <a:off x="7068113" y="437965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127"/>
                </a:moveTo>
                <a:lnTo>
                  <a:pt x="9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7" name="object 2797"/>
          <p:cNvSpPr/>
          <p:nvPr/>
        </p:nvSpPr>
        <p:spPr>
          <a:xfrm>
            <a:off x="7082235" y="4367392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8127"/>
                </a:moveTo>
                <a:lnTo>
                  <a:pt x="9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8" name="object 2798"/>
          <p:cNvSpPr/>
          <p:nvPr/>
        </p:nvSpPr>
        <p:spPr>
          <a:xfrm>
            <a:off x="7096358" y="4357930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0" y="5334"/>
                </a:moveTo>
                <a:lnTo>
                  <a:pt x="6134" y="0"/>
                </a:lnTo>
                <a:lnTo>
                  <a:pt x="11455" y="61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9" name="object 2799"/>
          <p:cNvSpPr/>
          <p:nvPr/>
        </p:nvSpPr>
        <p:spPr>
          <a:xfrm>
            <a:off x="7111946" y="436885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8128" y="9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0" name="object 2800"/>
          <p:cNvSpPr/>
          <p:nvPr/>
        </p:nvSpPr>
        <p:spPr>
          <a:xfrm>
            <a:off x="7124072" y="438298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8255" y="9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1" name="object 2801"/>
          <p:cNvSpPr/>
          <p:nvPr/>
        </p:nvSpPr>
        <p:spPr>
          <a:xfrm>
            <a:off x="7135529" y="4397105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800" y="0"/>
                </a:moveTo>
                <a:lnTo>
                  <a:pt x="6134" y="6134"/>
                </a:lnTo>
                <a:lnTo>
                  <a:pt x="0" y="11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2" name="object 2802"/>
          <p:cNvSpPr/>
          <p:nvPr/>
        </p:nvSpPr>
        <p:spPr>
          <a:xfrm>
            <a:off x="7121405" y="4412560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46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3" name="object 2803"/>
          <p:cNvSpPr/>
          <p:nvPr/>
        </p:nvSpPr>
        <p:spPr>
          <a:xfrm>
            <a:off x="7107281" y="4424818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461" y="0"/>
                </a:moveTo>
                <a:lnTo>
                  <a:pt x="0" y="8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4" name="object 2804"/>
          <p:cNvSpPr/>
          <p:nvPr/>
        </p:nvSpPr>
        <p:spPr>
          <a:xfrm>
            <a:off x="7096486" y="443120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6134" y="5867"/>
                </a:moveTo>
                <a:lnTo>
                  <a:pt x="0" y="11201"/>
                </a:lnTo>
                <a:lnTo>
                  <a:pt x="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5" name="object 2805"/>
          <p:cNvSpPr/>
          <p:nvPr/>
        </p:nvSpPr>
        <p:spPr>
          <a:xfrm>
            <a:off x="7097692" y="4412562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522"/>
                </a:moveTo>
                <a:lnTo>
                  <a:pt x="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6" name="object 2806"/>
          <p:cNvSpPr/>
          <p:nvPr/>
        </p:nvSpPr>
        <p:spPr>
          <a:xfrm>
            <a:off x="7099024" y="439390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522"/>
                </a:moveTo>
                <a:lnTo>
                  <a:pt x="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7" name="object 2807"/>
          <p:cNvSpPr/>
          <p:nvPr/>
        </p:nvSpPr>
        <p:spPr>
          <a:xfrm>
            <a:off x="7100355" y="4375256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522"/>
                </a:moveTo>
                <a:lnTo>
                  <a:pt x="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8" name="object 2808"/>
          <p:cNvSpPr/>
          <p:nvPr/>
        </p:nvSpPr>
        <p:spPr>
          <a:xfrm>
            <a:off x="7101689" y="435793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0" y="11188"/>
                </a:moveTo>
                <a:lnTo>
                  <a:pt x="800" y="0"/>
                </a:lnTo>
                <a:lnTo>
                  <a:pt x="6134" y="61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9" name="object 2809"/>
          <p:cNvSpPr/>
          <p:nvPr/>
        </p:nvSpPr>
        <p:spPr>
          <a:xfrm>
            <a:off x="7111946" y="4368859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8128" y="9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0" name="object 2810"/>
          <p:cNvSpPr/>
          <p:nvPr/>
        </p:nvSpPr>
        <p:spPr>
          <a:xfrm>
            <a:off x="7124072" y="4382983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8255" y="9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1" name="object 2811"/>
          <p:cNvSpPr/>
          <p:nvPr/>
        </p:nvSpPr>
        <p:spPr>
          <a:xfrm>
            <a:off x="7130601" y="4397105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5727" y="0"/>
                </a:moveTo>
                <a:lnTo>
                  <a:pt x="11061" y="6134"/>
                </a:lnTo>
                <a:lnTo>
                  <a:pt x="0" y="5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2" name="object 2812"/>
          <p:cNvSpPr/>
          <p:nvPr/>
        </p:nvSpPr>
        <p:spPr>
          <a:xfrm>
            <a:off x="7111944" y="440110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395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3" name="object 2813"/>
          <p:cNvSpPr/>
          <p:nvPr/>
        </p:nvSpPr>
        <p:spPr>
          <a:xfrm>
            <a:off x="7093290" y="4399769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395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4" name="object 2814"/>
          <p:cNvSpPr/>
          <p:nvPr/>
        </p:nvSpPr>
        <p:spPr>
          <a:xfrm>
            <a:off x="7074637" y="4398438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12395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5" name="object 2815"/>
          <p:cNvSpPr/>
          <p:nvPr/>
        </p:nvSpPr>
        <p:spPr>
          <a:xfrm>
            <a:off x="7057318" y="4397104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11061" y="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6" name="object 2816"/>
          <p:cNvSpPr/>
          <p:nvPr/>
        </p:nvSpPr>
        <p:spPr>
          <a:xfrm>
            <a:off x="7137525" y="4325425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061" y="0"/>
                </a:moveTo>
                <a:lnTo>
                  <a:pt x="13461" y="2794"/>
                </a:lnTo>
                <a:lnTo>
                  <a:pt x="2400" y="12395"/>
                </a:lnTo>
                <a:lnTo>
                  <a:pt x="0" y="9588"/>
                </a:lnTo>
                <a:lnTo>
                  <a:pt x="110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7" name="object 2817"/>
          <p:cNvSpPr/>
          <p:nvPr/>
        </p:nvSpPr>
        <p:spPr>
          <a:xfrm>
            <a:off x="7185757" y="4342879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33" y="0"/>
                </a:moveTo>
                <a:lnTo>
                  <a:pt x="1993" y="927"/>
                </a:lnTo>
                <a:lnTo>
                  <a:pt x="2400" y="1993"/>
                </a:lnTo>
                <a:lnTo>
                  <a:pt x="2667" y="3060"/>
                </a:lnTo>
                <a:lnTo>
                  <a:pt x="2794" y="4127"/>
                </a:lnTo>
                <a:lnTo>
                  <a:pt x="2527" y="5334"/>
                </a:lnTo>
                <a:lnTo>
                  <a:pt x="2260" y="6527"/>
                </a:lnTo>
                <a:lnTo>
                  <a:pt x="1600" y="7594"/>
                </a:lnTo>
                <a:lnTo>
                  <a:pt x="939" y="8661"/>
                </a:lnTo>
                <a:lnTo>
                  <a:pt x="0" y="94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8" name="object 2818"/>
          <p:cNvSpPr/>
          <p:nvPr/>
        </p:nvSpPr>
        <p:spPr>
          <a:xfrm>
            <a:off x="7149385" y="4375660"/>
            <a:ext cx="9525" cy="2540"/>
          </a:xfrm>
          <a:custGeom>
            <a:avLst/>
            <a:gdLst/>
            <a:ahLst/>
            <a:cxnLst/>
            <a:rect l="l" t="t" r="r" b="b"/>
            <a:pathLst>
              <a:path w="9525" h="2539">
                <a:moveTo>
                  <a:pt x="9461" y="126"/>
                </a:moveTo>
                <a:lnTo>
                  <a:pt x="8534" y="787"/>
                </a:lnTo>
                <a:lnTo>
                  <a:pt x="7327" y="1460"/>
                </a:lnTo>
                <a:lnTo>
                  <a:pt x="6261" y="1854"/>
                </a:lnTo>
                <a:lnTo>
                  <a:pt x="5067" y="1993"/>
                </a:lnTo>
                <a:lnTo>
                  <a:pt x="3860" y="1993"/>
                </a:lnTo>
                <a:lnTo>
                  <a:pt x="2667" y="1727"/>
                </a:lnTo>
                <a:lnTo>
                  <a:pt x="1739" y="1320"/>
                </a:lnTo>
                <a:lnTo>
                  <a:pt x="800" y="78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9" name="object 2819"/>
          <p:cNvSpPr/>
          <p:nvPr/>
        </p:nvSpPr>
        <p:spPr>
          <a:xfrm>
            <a:off x="7132064" y="4347940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33" y="9461"/>
                </a:moveTo>
                <a:lnTo>
                  <a:pt x="673" y="8394"/>
                </a:lnTo>
                <a:lnTo>
                  <a:pt x="266" y="7200"/>
                </a:lnTo>
                <a:lnTo>
                  <a:pt x="0" y="5994"/>
                </a:lnTo>
                <a:lnTo>
                  <a:pt x="0" y="4660"/>
                </a:lnTo>
                <a:lnTo>
                  <a:pt x="406" y="3327"/>
                </a:lnTo>
                <a:lnTo>
                  <a:pt x="939" y="2133"/>
                </a:lnTo>
                <a:lnTo>
                  <a:pt x="1727" y="939"/>
                </a:ln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0" name="object 2820"/>
          <p:cNvSpPr/>
          <p:nvPr/>
        </p:nvSpPr>
        <p:spPr>
          <a:xfrm>
            <a:off x="7161642" y="4322626"/>
            <a:ext cx="26034" cy="20320"/>
          </a:xfrm>
          <a:custGeom>
            <a:avLst/>
            <a:gdLst/>
            <a:ahLst/>
            <a:cxnLst/>
            <a:rect l="l" t="t" r="r" b="b"/>
            <a:pathLst>
              <a:path w="26034" h="20320">
                <a:moveTo>
                  <a:pt x="0" y="1866"/>
                </a:moveTo>
                <a:lnTo>
                  <a:pt x="1193" y="1066"/>
                </a:lnTo>
                <a:lnTo>
                  <a:pt x="2400" y="533"/>
                </a:lnTo>
                <a:lnTo>
                  <a:pt x="3733" y="139"/>
                </a:lnTo>
                <a:lnTo>
                  <a:pt x="5067" y="0"/>
                </a:lnTo>
                <a:lnTo>
                  <a:pt x="6400" y="139"/>
                </a:lnTo>
                <a:lnTo>
                  <a:pt x="7594" y="533"/>
                </a:lnTo>
                <a:lnTo>
                  <a:pt x="8661" y="1066"/>
                </a:lnTo>
                <a:lnTo>
                  <a:pt x="9588" y="1993"/>
                </a:lnTo>
                <a:lnTo>
                  <a:pt x="25450" y="202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1" name="object 2821"/>
          <p:cNvSpPr/>
          <p:nvPr/>
        </p:nvSpPr>
        <p:spPr>
          <a:xfrm>
            <a:off x="7158846" y="4352343"/>
            <a:ext cx="27305" cy="23495"/>
          </a:xfrm>
          <a:custGeom>
            <a:avLst/>
            <a:gdLst/>
            <a:ahLst/>
            <a:cxnLst/>
            <a:rect l="l" t="t" r="r" b="b"/>
            <a:pathLst>
              <a:path w="27304" h="23495">
                <a:moveTo>
                  <a:pt x="0" y="23444"/>
                </a:moveTo>
                <a:lnTo>
                  <a:pt x="2691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2" name="object 2822"/>
          <p:cNvSpPr/>
          <p:nvPr/>
        </p:nvSpPr>
        <p:spPr>
          <a:xfrm>
            <a:off x="7133397" y="4357401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4">
                <a:moveTo>
                  <a:pt x="0" y="0"/>
                </a:moveTo>
                <a:lnTo>
                  <a:pt x="15989" y="182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3" name="object 2823"/>
          <p:cNvSpPr/>
          <p:nvPr/>
        </p:nvSpPr>
        <p:spPr>
          <a:xfrm>
            <a:off x="7134731" y="4324493"/>
            <a:ext cx="27305" cy="23495"/>
          </a:xfrm>
          <a:custGeom>
            <a:avLst/>
            <a:gdLst/>
            <a:ahLst/>
            <a:cxnLst/>
            <a:rect l="l" t="t" r="r" b="b"/>
            <a:pathLst>
              <a:path w="27304" h="23495">
                <a:moveTo>
                  <a:pt x="26911" y="0"/>
                </a:moveTo>
                <a:lnTo>
                  <a:pt x="0" y="234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4" name="object 2824"/>
          <p:cNvSpPr/>
          <p:nvPr/>
        </p:nvSpPr>
        <p:spPr>
          <a:xfrm>
            <a:off x="7117815" y="4307705"/>
            <a:ext cx="80010" cy="78740"/>
          </a:xfrm>
          <a:custGeom>
            <a:avLst/>
            <a:gdLst/>
            <a:ahLst/>
            <a:cxnLst/>
            <a:rect l="l" t="t" r="r" b="b"/>
            <a:pathLst>
              <a:path w="80009" h="78739">
                <a:moveTo>
                  <a:pt x="45161" y="0"/>
                </a:moveTo>
                <a:lnTo>
                  <a:pt x="79540" y="39573"/>
                </a:lnTo>
                <a:lnTo>
                  <a:pt x="34366" y="78740"/>
                </a:lnTo>
                <a:lnTo>
                  <a:pt x="0" y="39166"/>
                </a:lnTo>
                <a:lnTo>
                  <a:pt x="451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5" name="object 2825"/>
          <p:cNvSpPr/>
          <p:nvPr/>
        </p:nvSpPr>
        <p:spPr>
          <a:xfrm>
            <a:off x="7155781" y="4376850"/>
            <a:ext cx="180340" cy="156845"/>
          </a:xfrm>
          <a:custGeom>
            <a:avLst/>
            <a:gdLst/>
            <a:ahLst/>
            <a:cxnLst/>
            <a:rect l="l" t="t" r="r" b="b"/>
            <a:pathLst>
              <a:path w="180340" h="156845">
                <a:moveTo>
                  <a:pt x="0" y="156286"/>
                </a:moveTo>
                <a:lnTo>
                  <a:pt x="18026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6" name="object 2826"/>
          <p:cNvSpPr/>
          <p:nvPr/>
        </p:nvSpPr>
        <p:spPr>
          <a:xfrm>
            <a:off x="7068779" y="4245221"/>
            <a:ext cx="257175" cy="222885"/>
          </a:xfrm>
          <a:custGeom>
            <a:avLst/>
            <a:gdLst/>
            <a:ahLst/>
            <a:cxnLst/>
            <a:rect l="l" t="t" r="r" b="b"/>
            <a:pathLst>
              <a:path w="257175" h="222885">
                <a:moveTo>
                  <a:pt x="0" y="222897"/>
                </a:moveTo>
                <a:lnTo>
                  <a:pt x="2571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7" name="object 2827"/>
          <p:cNvSpPr/>
          <p:nvPr/>
        </p:nvSpPr>
        <p:spPr>
          <a:xfrm>
            <a:off x="7028011" y="4245217"/>
            <a:ext cx="203200" cy="175895"/>
          </a:xfrm>
          <a:custGeom>
            <a:avLst/>
            <a:gdLst/>
            <a:ahLst/>
            <a:cxnLst/>
            <a:rect l="l" t="t" r="r" b="b"/>
            <a:pathLst>
              <a:path w="203200" h="175895">
                <a:moveTo>
                  <a:pt x="0" y="175869"/>
                </a:moveTo>
                <a:lnTo>
                  <a:pt x="2027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8" name="object 2828"/>
          <p:cNvSpPr/>
          <p:nvPr/>
        </p:nvSpPr>
        <p:spPr>
          <a:xfrm>
            <a:off x="8253362" y="4234159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0" y="0"/>
                </a:moveTo>
                <a:lnTo>
                  <a:pt x="1460" y="0"/>
                </a:lnTo>
                <a:lnTo>
                  <a:pt x="1600" y="2667"/>
                </a:lnTo>
                <a:lnTo>
                  <a:pt x="1600" y="5067"/>
                </a:lnTo>
                <a:lnTo>
                  <a:pt x="0" y="50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9" name="object 2829"/>
          <p:cNvSpPr/>
          <p:nvPr/>
        </p:nvSpPr>
        <p:spPr>
          <a:xfrm>
            <a:off x="8338236" y="4238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795" y="0"/>
                </a:lnTo>
              </a:path>
            </a:pathLst>
          </a:custGeom>
          <a:ln w="110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0" name="object 2830"/>
          <p:cNvSpPr/>
          <p:nvPr/>
        </p:nvSpPr>
        <p:spPr>
          <a:xfrm>
            <a:off x="8343030" y="4237890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0" y="0"/>
                </a:moveTo>
                <a:lnTo>
                  <a:pt x="127" y="43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1" name="object 2831"/>
          <p:cNvSpPr/>
          <p:nvPr/>
        </p:nvSpPr>
        <p:spPr>
          <a:xfrm>
            <a:off x="8341431" y="423562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27" y="2260"/>
                </a:lnTo>
                <a:lnTo>
                  <a:pt x="1600" y="22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2" name="object 2832"/>
          <p:cNvSpPr/>
          <p:nvPr/>
        </p:nvSpPr>
        <p:spPr>
          <a:xfrm>
            <a:off x="8342230" y="4231360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3" name="object 2833"/>
          <p:cNvSpPr/>
          <p:nvPr/>
        </p:nvSpPr>
        <p:spPr>
          <a:xfrm>
            <a:off x="8248301" y="4230030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5194" y="13588"/>
                </a:moveTo>
                <a:lnTo>
                  <a:pt x="126" y="1371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4" name="object 2834"/>
          <p:cNvSpPr/>
          <p:nvPr/>
        </p:nvSpPr>
        <p:spPr>
          <a:xfrm>
            <a:off x="8248295" y="422989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5067" y="4267"/>
                </a:moveTo>
                <a:lnTo>
                  <a:pt x="4940" y="0"/>
                </a:lnTo>
                <a:lnTo>
                  <a:pt x="0" y="1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5" name="object 2835"/>
          <p:cNvSpPr/>
          <p:nvPr/>
        </p:nvSpPr>
        <p:spPr>
          <a:xfrm>
            <a:off x="8253362" y="4239223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0" y="0"/>
                </a:moveTo>
                <a:lnTo>
                  <a:pt x="127" y="43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6" name="object 2836"/>
          <p:cNvSpPr/>
          <p:nvPr/>
        </p:nvSpPr>
        <p:spPr>
          <a:xfrm>
            <a:off x="8342630" y="4242420"/>
            <a:ext cx="1270" cy="90170"/>
          </a:xfrm>
          <a:custGeom>
            <a:avLst/>
            <a:gdLst/>
            <a:ahLst/>
            <a:cxnLst/>
            <a:rect l="l" t="t" r="r" b="b"/>
            <a:pathLst>
              <a:path w="1270" h="90170">
                <a:moveTo>
                  <a:pt x="0" y="0"/>
                </a:moveTo>
                <a:lnTo>
                  <a:pt x="927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7" name="object 2837"/>
          <p:cNvSpPr/>
          <p:nvPr/>
        </p:nvSpPr>
        <p:spPr>
          <a:xfrm>
            <a:off x="8338232" y="4242420"/>
            <a:ext cx="1270" cy="90170"/>
          </a:xfrm>
          <a:custGeom>
            <a:avLst/>
            <a:gdLst/>
            <a:ahLst/>
            <a:cxnLst/>
            <a:rect l="l" t="t" r="r" b="b"/>
            <a:pathLst>
              <a:path w="1270" h="90170">
                <a:moveTo>
                  <a:pt x="0" y="0"/>
                </a:moveTo>
                <a:lnTo>
                  <a:pt x="1066" y="896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8" name="object 2838"/>
          <p:cNvSpPr/>
          <p:nvPr/>
        </p:nvSpPr>
        <p:spPr>
          <a:xfrm>
            <a:off x="8342903" y="422856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26" y="4394"/>
                </a:moveTo>
                <a:lnTo>
                  <a:pt x="0" y="0"/>
                </a:lnTo>
                <a:lnTo>
                  <a:pt x="50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9" name="object 2839"/>
          <p:cNvSpPr/>
          <p:nvPr/>
        </p:nvSpPr>
        <p:spPr>
          <a:xfrm>
            <a:off x="8253369" y="4243227"/>
            <a:ext cx="76200" cy="88265"/>
          </a:xfrm>
          <a:custGeom>
            <a:avLst/>
            <a:gdLst/>
            <a:ahLst/>
            <a:cxnLst/>
            <a:rect l="l" t="t" r="r" b="b"/>
            <a:pathLst>
              <a:path w="76200" h="88264">
                <a:moveTo>
                  <a:pt x="0" y="0"/>
                </a:moveTo>
                <a:lnTo>
                  <a:pt x="10419" y="41009"/>
                </a:lnTo>
                <a:lnTo>
                  <a:pt x="37349" y="71861"/>
                </a:lnTo>
                <a:lnTo>
                  <a:pt x="62012" y="84364"/>
                </a:lnTo>
                <a:lnTo>
                  <a:pt x="75803" y="876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0" name="object 2840"/>
          <p:cNvSpPr/>
          <p:nvPr/>
        </p:nvSpPr>
        <p:spPr>
          <a:xfrm>
            <a:off x="8347958" y="4228563"/>
            <a:ext cx="635" cy="13970"/>
          </a:xfrm>
          <a:custGeom>
            <a:avLst/>
            <a:gdLst/>
            <a:ahLst/>
            <a:cxnLst/>
            <a:rect l="l" t="t" r="r" b="b"/>
            <a:pathLst>
              <a:path w="634" h="13970">
                <a:moveTo>
                  <a:pt x="0" y="0"/>
                </a:moveTo>
                <a:lnTo>
                  <a:pt x="127" y="137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1" name="object 2841"/>
          <p:cNvSpPr/>
          <p:nvPr/>
        </p:nvSpPr>
        <p:spPr>
          <a:xfrm>
            <a:off x="8203666" y="4230963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44767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2" name="object 2842"/>
          <p:cNvSpPr txBox="1"/>
          <p:nvPr/>
        </p:nvSpPr>
        <p:spPr>
          <a:xfrm>
            <a:off x="8043819" y="4797885"/>
            <a:ext cx="177800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07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 47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SF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9126046" y="4869023"/>
            <a:ext cx="0" cy="266700"/>
          </a:xfrm>
          <a:custGeom>
            <a:avLst/>
            <a:gdLst/>
            <a:ahLst/>
            <a:cxnLst/>
            <a:rect l="l" t="t" r="r" b="b"/>
            <a:pathLst>
              <a:path h="266700">
                <a:moveTo>
                  <a:pt x="0" y="266331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4" name="object 2844"/>
          <p:cNvSpPr/>
          <p:nvPr/>
        </p:nvSpPr>
        <p:spPr>
          <a:xfrm>
            <a:off x="9139235" y="4873278"/>
            <a:ext cx="0" cy="262255"/>
          </a:xfrm>
          <a:custGeom>
            <a:avLst/>
            <a:gdLst/>
            <a:ahLst/>
            <a:cxnLst/>
            <a:rect l="l" t="t" r="r" b="b"/>
            <a:pathLst>
              <a:path h="262254">
                <a:moveTo>
                  <a:pt x="0" y="262077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5" name="object 2845"/>
          <p:cNvSpPr/>
          <p:nvPr/>
        </p:nvSpPr>
        <p:spPr>
          <a:xfrm>
            <a:off x="8198205" y="4243753"/>
            <a:ext cx="50800" cy="1905"/>
          </a:xfrm>
          <a:custGeom>
            <a:avLst/>
            <a:gdLst/>
            <a:ahLst/>
            <a:cxnLst/>
            <a:rect l="l" t="t" r="r" b="b"/>
            <a:pathLst>
              <a:path w="50800" h="1904">
                <a:moveTo>
                  <a:pt x="50228" y="0"/>
                </a:moveTo>
                <a:lnTo>
                  <a:pt x="0" y="146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6" name="object 2846"/>
          <p:cNvSpPr txBox="1"/>
          <p:nvPr/>
        </p:nvSpPr>
        <p:spPr>
          <a:xfrm rot="19140000">
            <a:off x="6056990" y="4643096"/>
            <a:ext cx="158974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                          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847" name="object 2847"/>
          <p:cNvSpPr txBox="1"/>
          <p:nvPr/>
        </p:nvSpPr>
        <p:spPr>
          <a:xfrm rot="19140000">
            <a:off x="5945984" y="4655946"/>
            <a:ext cx="403537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336046" y="4376854"/>
            <a:ext cx="59055" cy="67945"/>
          </a:xfrm>
          <a:custGeom>
            <a:avLst/>
            <a:gdLst/>
            <a:ahLst/>
            <a:cxnLst/>
            <a:rect l="l" t="t" r="r" b="b"/>
            <a:pathLst>
              <a:path w="59054" h="67945">
                <a:moveTo>
                  <a:pt x="0" y="0"/>
                </a:moveTo>
                <a:lnTo>
                  <a:pt x="58750" y="676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9" name="object 2849"/>
          <p:cNvSpPr/>
          <p:nvPr/>
        </p:nvSpPr>
        <p:spPr>
          <a:xfrm>
            <a:off x="7597319" y="4647318"/>
            <a:ext cx="0" cy="490220"/>
          </a:xfrm>
          <a:custGeom>
            <a:avLst/>
            <a:gdLst/>
            <a:ahLst/>
            <a:cxnLst/>
            <a:rect l="l" t="t" r="r" b="b"/>
            <a:pathLst>
              <a:path h="490220">
                <a:moveTo>
                  <a:pt x="0" y="0"/>
                </a:moveTo>
                <a:lnTo>
                  <a:pt x="0" y="489902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0" name="object 2850"/>
          <p:cNvSpPr/>
          <p:nvPr/>
        </p:nvSpPr>
        <p:spPr>
          <a:xfrm>
            <a:off x="7610375" y="4660375"/>
            <a:ext cx="0" cy="476884"/>
          </a:xfrm>
          <a:custGeom>
            <a:avLst/>
            <a:gdLst/>
            <a:ahLst/>
            <a:cxnLst/>
            <a:rect l="l" t="t" r="r" b="b"/>
            <a:pathLst>
              <a:path h="476885">
                <a:moveTo>
                  <a:pt x="0" y="0"/>
                </a:moveTo>
                <a:lnTo>
                  <a:pt x="0" y="476846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1" name="object 2851"/>
          <p:cNvSpPr/>
          <p:nvPr/>
        </p:nvSpPr>
        <p:spPr>
          <a:xfrm>
            <a:off x="6962861" y="4245218"/>
            <a:ext cx="267970" cy="232410"/>
          </a:xfrm>
          <a:custGeom>
            <a:avLst/>
            <a:gdLst/>
            <a:ahLst/>
            <a:cxnLst/>
            <a:rect l="l" t="t" r="r" b="b"/>
            <a:pathLst>
              <a:path w="267970" h="232410">
                <a:moveTo>
                  <a:pt x="267931" y="0"/>
                </a:moveTo>
                <a:lnTo>
                  <a:pt x="0" y="232359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2" name="object 2852"/>
          <p:cNvSpPr/>
          <p:nvPr/>
        </p:nvSpPr>
        <p:spPr>
          <a:xfrm>
            <a:off x="6952993" y="4245218"/>
            <a:ext cx="255270" cy="221615"/>
          </a:xfrm>
          <a:custGeom>
            <a:avLst/>
            <a:gdLst/>
            <a:ahLst/>
            <a:cxnLst/>
            <a:rect l="l" t="t" r="r" b="b"/>
            <a:pathLst>
              <a:path w="255270" h="221614">
                <a:moveTo>
                  <a:pt x="255016" y="0"/>
                </a:moveTo>
                <a:lnTo>
                  <a:pt x="0" y="22103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3" name="object 2853"/>
          <p:cNvSpPr/>
          <p:nvPr/>
        </p:nvSpPr>
        <p:spPr>
          <a:xfrm>
            <a:off x="5352856" y="5312689"/>
            <a:ext cx="250825" cy="224790"/>
          </a:xfrm>
          <a:custGeom>
            <a:avLst/>
            <a:gdLst/>
            <a:ahLst/>
            <a:cxnLst/>
            <a:rect l="l" t="t" r="r" b="b"/>
            <a:pathLst>
              <a:path w="250825" h="224789">
                <a:moveTo>
                  <a:pt x="250748" y="0"/>
                </a:moveTo>
                <a:lnTo>
                  <a:pt x="0" y="22437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4" name="object 2854"/>
          <p:cNvSpPr/>
          <p:nvPr/>
        </p:nvSpPr>
        <p:spPr>
          <a:xfrm>
            <a:off x="5551372" y="5302430"/>
            <a:ext cx="43180" cy="38735"/>
          </a:xfrm>
          <a:custGeom>
            <a:avLst/>
            <a:gdLst/>
            <a:ahLst/>
            <a:cxnLst/>
            <a:rect l="l" t="t" r="r" b="b"/>
            <a:pathLst>
              <a:path w="43179" h="38735">
                <a:moveTo>
                  <a:pt x="43040" y="0"/>
                </a:moveTo>
                <a:lnTo>
                  <a:pt x="0" y="38239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5" name="object 2855"/>
          <p:cNvSpPr/>
          <p:nvPr/>
        </p:nvSpPr>
        <p:spPr>
          <a:xfrm>
            <a:off x="5422271" y="519370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9994" y="11328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6" name="object 2856"/>
          <p:cNvSpPr/>
          <p:nvPr/>
        </p:nvSpPr>
        <p:spPr>
          <a:xfrm>
            <a:off x="5447921" y="531156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898" y="0"/>
                </a:moveTo>
                <a:lnTo>
                  <a:pt x="2324" y="774"/>
                </a:lnTo>
                <a:lnTo>
                  <a:pt x="977" y="1955"/>
                </a:lnTo>
                <a:lnTo>
                  <a:pt x="0" y="34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7" name="object 2857"/>
          <p:cNvSpPr/>
          <p:nvPr/>
        </p:nvSpPr>
        <p:spPr>
          <a:xfrm>
            <a:off x="5448889" y="5313119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134" y="0"/>
                </a:moveTo>
                <a:lnTo>
                  <a:pt x="3416" y="825"/>
                </a:lnTo>
                <a:lnTo>
                  <a:pt x="1181" y="2781"/>
                </a:lnTo>
                <a:lnTo>
                  <a:pt x="0" y="537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5473308" y="5342134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15049" y="0"/>
                </a:moveTo>
                <a:lnTo>
                  <a:pt x="0" y="131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9" name="object 2859"/>
          <p:cNvSpPr/>
          <p:nvPr/>
        </p:nvSpPr>
        <p:spPr>
          <a:xfrm>
            <a:off x="5470908" y="5342667"/>
            <a:ext cx="52705" cy="50165"/>
          </a:xfrm>
          <a:custGeom>
            <a:avLst/>
            <a:gdLst/>
            <a:ahLst/>
            <a:cxnLst/>
            <a:rect l="l" t="t" r="r" b="b"/>
            <a:pathLst>
              <a:path w="52704" h="50164">
                <a:moveTo>
                  <a:pt x="39433" y="0"/>
                </a:moveTo>
                <a:lnTo>
                  <a:pt x="52489" y="15049"/>
                </a:lnTo>
                <a:lnTo>
                  <a:pt x="13182" y="49568"/>
                </a:lnTo>
                <a:lnTo>
                  <a:pt x="0" y="34505"/>
                </a:lnTo>
                <a:lnTo>
                  <a:pt x="394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0" name="object 2860"/>
          <p:cNvSpPr/>
          <p:nvPr/>
        </p:nvSpPr>
        <p:spPr>
          <a:xfrm>
            <a:off x="5476366" y="5347864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0" y="27978"/>
                </a:moveTo>
                <a:lnTo>
                  <a:pt x="3183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1" name="object 2861"/>
          <p:cNvSpPr/>
          <p:nvPr/>
        </p:nvSpPr>
        <p:spPr>
          <a:xfrm>
            <a:off x="5486231" y="5359187"/>
            <a:ext cx="32384" cy="27940"/>
          </a:xfrm>
          <a:custGeom>
            <a:avLst/>
            <a:gdLst/>
            <a:ahLst/>
            <a:cxnLst/>
            <a:rect l="l" t="t" r="r" b="b"/>
            <a:pathLst>
              <a:path w="32385" h="27939">
                <a:moveTo>
                  <a:pt x="31838" y="0"/>
                </a:moveTo>
                <a:lnTo>
                  <a:pt x="0" y="2785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2" name="object 2862"/>
          <p:cNvSpPr/>
          <p:nvPr/>
        </p:nvSpPr>
        <p:spPr>
          <a:xfrm>
            <a:off x="5469572" y="5358527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3588" y="798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3" name="object 2863"/>
          <p:cNvSpPr/>
          <p:nvPr/>
        </p:nvSpPr>
        <p:spPr>
          <a:xfrm>
            <a:off x="5444568" y="5314960"/>
            <a:ext cx="20955" cy="42545"/>
          </a:xfrm>
          <a:custGeom>
            <a:avLst/>
            <a:gdLst/>
            <a:ahLst/>
            <a:cxnLst/>
            <a:rect l="l" t="t" r="r" b="b"/>
            <a:pathLst>
              <a:path w="20954" h="42545">
                <a:moveTo>
                  <a:pt x="3204" y="0"/>
                </a:moveTo>
                <a:lnTo>
                  <a:pt x="0" y="12057"/>
                </a:lnTo>
                <a:lnTo>
                  <a:pt x="1903" y="24327"/>
                </a:lnTo>
                <a:lnTo>
                  <a:pt x="10200" y="36031"/>
                </a:lnTo>
                <a:lnTo>
                  <a:pt x="20717" y="4240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4" name="object 2864"/>
          <p:cNvSpPr/>
          <p:nvPr/>
        </p:nvSpPr>
        <p:spPr>
          <a:xfrm>
            <a:off x="5447841" y="5318557"/>
            <a:ext cx="25400" cy="36830"/>
          </a:xfrm>
          <a:custGeom>
            <a:avLst/>
            <a:gdLst/>
            <a:ahLst/>
            <a:cxnLst/>
            <a:rect l="l" t="t" r="r" b="b"/>
            <a:pathLst>
              <a:path w="25400" h="36829">
                <a:moveTo>
                  <a:pt x="1086" y="0"/>
                </a:moveTo>
                <a:lnTo>
                  <a:pt x="0" y="12348"/>
                </a:lnTo>
                <a:lnTo>
                  <a:pt x="4314" y="23965"/>
                </a:lnTo>
                <a:lnTo>
                  <a:pt x="9163" y="31292"/>
                </a:lnTo>
                <a:lnTo>
                  <a:pt x="16872" y="35877"/>
                </a:lnTo>
                <a:lnTo>
                  <a:pt x="25394" y="366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5" name="object 2865"/>
          <p:cNvSpPr/>
          <p:nvPr/>
        </p:nvSpPr>
        <p:spPr>
          <a:xfrm>
            <a:off x="5476101" y="537930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6527" y="74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6" name="object 2866"/>
          <p:cNvSpPr/>
          <p:nvPr/>
        </p:nvSpPr>
        <p:spPr>
          <a:xfrm>
            <a:off x="5469433" y="5368648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600" y="0"/>
                </a:moveTo>
                <a:lnTo>
                  <a:pt x="0" y="4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7" name="object 2867"/>
          <p:cNvSpPr/>
          <p:nvPr/>
        </p:nvSpPr>
        <p:spPr>
          <a:xfrm>
            <a:off x="5469439" y="5372116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1460"/>
                </a:moveTo>
                <a:lnTo>
                  <a:pt x="1600" y="3327"/>
                </a:lnTo>
                <a:lnTo>
                  <a:pt x="5334" y="0"/>
                </a:lnTo>
                <a:lnTo>
                  <a:pt x="6261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8" name="object 2868"/>
          <p:cNvSpPr/>
          <p:nvPr/>
        </p:nvSpPr>
        <p:spPr>
          <a:xfrm>
            <a:off x="5475038" y="5368651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27" y="279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9" name="object 2869"/>
          <p:cNvSpPr/>
          <p:nvPr/>
        </p:nvSpPr>
        <p:spPr>
          <a:xfrm>
            <a:off x="5475258" y="537566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41" y="0"/>
                </a:moveTo>
                <a:lnTo>
                  <a:pt x="457" y="381"/>
                </a:lnTo>
                <a:lnTo>
                  <a:pt x="88" y="1003"/>
                </a:lnTo>
                <a:lnTo>
                  <a:pt x="50" y="1701"/>
                </a:lnTo>
                <a:lnTo>
                  <a:pt x="0" y="2387"/>
                </a:lnTo>
                <a:lnTo>
                  <a:pt x="279" y="3060"/>
                </a:lnTo>
                <a:lnTo>
                  <a:pt x="812" y="350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0" name="object 2870"/>
          <p:cNvSpPr/>
          <p:nvPr/>
        </p:nvSpPr>
        <p:spPr>
          <a:xfrm>
            <a:off x="5482584" y="538670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81" y="584"/>
                </a:lnTo>
                <a:lnTo>
                  <a:pt x="1003" y="952"/>
                </a:lnTo>
                <a:lnTo>
                  <a:pt x="1701" y="990"/>
                </a:lnTo>
                <a:lnTo>
                  <a:pt x="2387" y="1041"/>
                </a:lnTo>
                <a:lnTo>
                  <a:pt x="3060" y="762"/>
                </a:lnTo>
                <a:lnTo>
                  <a:pt x="3505" y="2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1" name="object 2871"/>
          <p:cNvSpPr/>
          <p:nvPr/>
        </p:nvSpPr>
        <p:spPr>
          <a:xfrm>
            <a:off x="5492089" y="5338803"/>
            <a:ext cx="6350" cy="15240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5994" y="14655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2" name="object 2872"/>
          <p:cNvSpPr/>
          <p:nvPr/>
        </p:nvSpPr>
        <p:spPr>
          <a:xfrm>
            <a:off x="5456261" y="5310379"/>
            <a:ext cx="36195" cy="28575"/>
          </a:xfrm>
          <a:custGeom>
            <a:avLst/>
            <a:gdLst/>
            <a:ahLst/>
            <a:cxnLst/>
            <a:rect l="l" t="t" r="r" b="b"/>
            <a:pathLst>
              <a:path w="36195" h="28575">
                <a:moveTo>
                  <a:pt x="35660" y="28408"/>
                </a:moveTo>
                <a:lnTo>
                  <a:pt x="32251" y="15789"/>
                </a:lnTo>
                <a:lnTo>
                  <a:pt x="23877" y="5802"/>
                </a:lnTo>
                <a:lnTo>
                  <a:pt x="11896" y="37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3" name="object 2873"/>
          <p:cNvSpPr/>
          <p:nvPr/>
        </p:nvSpPr>
        <p:spPr>
          <a:xfrm>
            <a:off x="5455077" y="5311621"/>
            <a:ext cx="33655" cy="30480"/>
          </a:xfrm>
          <a:custGeom>
            <a:avLst/>
            <a:gdLst/>
            <a:ahLst/>
            <a:cxnLst/>
            <a:rect l="l" t="t" r="r" b="b"/>
            <a:pathLst>
              <a:path w="33654" h="30479">
                <a:moveTo>
                  <a:pt x="33121" y="30441"/>
                </a:moveTo>
                <a:lnTo>
                  <a:pt x="33489" y="21894"/>
                </a:lnTo>
                <a:lnTo>
                  <a:pt x="29946" y="13652"/>
                </a:lnTo>
                <a:lnTo>
                  <a:pt x="23507" y="8026"/>
                </a:lnTo>
                <a:lnTo>
                  <a:pt x="17068" y="2400"/>
                </a:lnTo>
                <a:lnTo>
                  <a:pt x="8420" y="0"/>
                </a:lnTo>
                <a:lnTo>
                  <a:pt x="0" y="1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4" name="object 2874"/>
          <p:cNvSpPr/>
          <p:nvPr/>
        </p:nvSpPr>
        <p:spPr>
          <a:xfrm>
            <a:off x="5511674" y="5348130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0" y="0"/>
                </a:moveTo>
                <a:lnTo>
                  <a:pt x="6667" y="74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5" name="object 2875"/>
          <p:cNvSpPr/>
          <p:nvPr/>
        </p:nvSpPr>
        <p:spPr>
          <a:xfrm>
            <a:off x="5508212" y="53470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505" y="1041"/>
                </a:moveTo>
                <a:lnTo>
                  <a:pt x="3124" y="457"/>
                </a:lnTo>
                <a:lnTo>
                  <a:pt x="2501" y="88"/>
                </a:lnTo>
                <a:lnTo>
                  <a:pt x="1803" y="50"/>
                </a:lnTo>
                <a:lnTo>
                  <a:pt x="1117" y="0"/>
                </a:lnTo>
                <a:lnTo>
                  <a:pt x="444" y="279"/>
                </a:lnTo>
                <a:lnTo>
                  <a:pt x="0" y="8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6" name="object 2876"/>
          <p:cNvSpPr/>
          <p:nvPr/>
        </p:nvSpPr>
        <p:spPr>
          <a:xfrm>
            <a:off x="5518002" y="535559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05"/>
                </a:moveTo>
                <a:lnTo>
                  <a:pt x="584" y="3124"/>
                </a:lnTo>
                <a:lnTo>
                  <a:pt x="952" y="2501"/>
                </a:lnTo>
                <a:lnTo>
                  <a:pt x="990" y="1803"/>
                </a:lnTo>
                <a:lnTo>
                  <a:pt x="1041" y="1117"/>
                </a:lnTo>
                <a:lnTo>
                  <a:pt x="762" y="444"/>
                </a:lnTo>
                <a:lnTo>
                  <a:pt x="2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7" name="object 2877"/>
          <p:cNvSpPr/>
          <p:nvPr/>
        </p:nvSpPr>
        <p:spPr>
          <a:xfrm>
            <a:off x="5429842" y="540101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901" y="4368"/>
                </a:moveTo>
                <a:lnTo>
                  <a:pt x="1803" y="5397"/>
                </a:lnTo>
                <a:lnTo>
                  <a:pt x="3352" y="5499"/>
                </a:lnTo>
                <a:lnTo>
                  <a:pt x="4381" y="4597"/>
                </a:lnTo>
                <a:lnTo>
                  <a:pt x="5410" y="3708"/>
                </a:lnTo>
                <a:lnTo>
                  <a:pt x="5511" y="2146"/>
                </a:lnTo>
                <a:lnTo>
                  <a:pt x="4610" y="1117"/>
                </a:lnTo>
                <a:lnTo>
                  <a:pt x="3708" y="101"/>
                </a:lnTo>
                <a:lnTo>
                  <a:pt x="2159" y="0"/>
                </a:lnTo>
                <a:lnTo>
                  <a:pt x="1130" y="888"/>
                </a:lnTo>
                <a:lnTo>
                  <a:pt x="114" y="1790"/>
                </a:lnTo>
                <a:lnTo>
                  <a:pt x="0" y="3340"/>
                </a:lnTo>
                <a:lnTo>
                  <a:pt x="901" y="43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8" name="object 2878"/>
          <p:cNvSpPr/>
          <p:nvPr/>
        </p:nvSpPr>
        <p:spPr>
          <a:xfrm>
            <a:off x="5428358" y="5399513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384" y="6743"/>
                </a:moveTo>
                <a:lnTo>
                  <a:pt x="2768" y="8318"/>
                </a:lnTo>
                <a:lnTo>
                  <a:pt x="5168" y="8483"/>
                </a:lnTo>
                <a:lnTo>
                  <a:pt x="6743" y="7099"/>
                </a:lnTo>
                <a:lnTo>
                  <a:pt x="8318" y="5715"/>
                </a:lnTo>
                <a:lnTo>
                  <a:pt x="8483" y="3314"/>
                </a:lnTo>
                <a:lnTo>
                  <a:pt x="7099" y="1739"/>
                </a:lnTo>
                <a:lnTo>
                  <a:pt x="5714" y="165"/>
                </a:lnTo>
                <a:lnTo>
                  <a:pt x="3314" y="0"/>
                </a:lnTo>
                <a:lnTo>
                  <a:pt x="1739" y="1384"/>
                </a:lnTo>
                <a:lnTo>
                  <a:pt x="165" y="2768"/>
                </a:lnTo>
                <a:lnTo>
                  <a:pt x="0" y="5168"/>
                </a:lnTo>
                <a:lnTo>
                  <a:pt x="1384" y="67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9" name="object 2879"/>
          <p:cNvSpPr/>
          <p:nvPr/>
        </p:nvSpPr>
        <p:spPr>
          <a:xfrm>
            <a:off x="5430796" y="540208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33" y="0"/>
                </a:moveTo>
                <a:lnTo>
                  <a:pt x="0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0" name="object 2880"/>
          <p:cNvSpPr/>
          <p:nvPr/>
        </p:nvSpPr>
        <p:spPr>
          <a:xfrm>
            <a:off x="5431071" y="540195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27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1" name="object 2881"/>
          <p:cNvSpPr/>
          <p:nvPr/>
        </p:nvSpPr>
        <p:spPr>
          <a:xfrm>
            <a:off x="5437369" y="5378432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9677" y="1892"/>
                </a:moveTo>
                <a:lnTo>
                  <a:pt x="6616" y="622"/>
                </a:lnTo>
                <a:lnTo>
                  <a:pt x="3314" y="0"/>
                </a:lnTo>
                <a:lnTo>
                  <a:pt x="0" y="7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2" name="object 2882"/>
          <p:cNvSpPr/>
          <p:nvPr/>
        </p:nvSpPr>
        <p:spPr>
          <a:xfrm>
            <a:off x="5427479" y="537864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905" y="0"/>
                </a:moveTo>
                <a:lnTo>
                  <a:pt x="6515" y="76"/>
                </a:lnTo>
                <a:lnTo>
                  <a:pt x="3162" y="774"/>
                </a:lnTo>
                <a:lnTo>
                  <a:pt x="0" y="203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3" name="object 2883"/>
          <p:cNvSpPr/>
          <p:nvPr/>
        </p:nvSpPr>
        <p:spPr>
          <a:xfrm>
            <a:off x="5417920" y="5380587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550" y="0"/>
                </a:moveTo>
                <a:lnTo>
                  <a:pt x="6070" y="1397"/>
                </a:lnTo>
                <a:lnTo>
                  <a:pt x="2844" y="3340"/>
                </a:lnTo>
                <a:lnTo>
                  <a:pt x="0" y="57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4" name="object 2884"/>
          <p:cNvSpPr/>
          <p:nvPr/>
        </p:nvSpPr>
        <p:spPr>
          <a:xfrm>
            <a:off x="5410706" y="538635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213" y="0"/>
                </a:moveTo>
                <a:lnTo>
                  <a:pt x="4368" y="2425"/>
                </a:lnTo>
                <a:lnTo>
                  <a:pt x="1930" y="5295"/>
                </a:lnTo>
                <a:lnTo>
                  <a:pt x="0" y="850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5" name="object 2885"/>
          <p:cNvSpPr/>
          <p:nvPr/>
        </p:nvSpPr>
        <p:spPr>
          <a:xfrm>
            <a:off x="5407030" y="5394817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594" y="0"/>
                </a:moveTo>
                <a:lnTo>
                  <a:pt x="1841" y="2908"/>
                </a:lnTo>
                <a:lnTo>
                  <a:pt x="622" y="6108"/>
                </a:lnTo>
                <a:lnTo>
                  <a:pt x="0" y="94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6" name="object 2886"/>
          <p:cNvSpPr/>
          <p:nvPr/>
        </p:nvSpPr>
        <p:spPr>
          <a:xfrm>
            <a:off x="5406478" y="5404322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609" y="0"/>
                </a:moveTo>
                <a:lnTo>
                  <a:pt x="0" y="3263"/>
                </a:lnTo>
                <a:lnTo>
                  <a:pt x="76" y="6616"/>
                </a:lnTo>
                <a:lnTo>
                  <a:pt x="850" y="98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7" name="object 2887"/>
          <p:cNvSpPr/>
          <p:nvPr/>
        </p:nvSpPr>
        <p:spPr>
          <a:xfrm>
            <a:off x="5407319" y="5414171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0" y="0"/>
                </a:moveTo>
                <a:lnTo>
                  <a:pt x="673" y="2857"/>
                </a:lnTo>
                <a:lnTo>
                  <a:pt x="2019" y="5524"/>
                </a:lnTo>
                <a:lnTo>
                  <a:pt x="3924" y="775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8" name="object 2888"/>
          <p:cNvSpPr/>
          <p:nvPr/>
        </p:nvSpPr>
        <p:spPr>
          <a:xfrm>
            <a:off x="5411249" y="5421928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1905" y="2235"/>
                </a:lnTo>
                <a:lnTo>
                  <a:pt x="4318" y="3987"/>
                </a:lnTo>
                <a:lnTo>
                  <a:pt x="7023" y="51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9" name="object 2889"/>
          <p:cNvSpPr/>
          <p:nvPr/>
        </p:nvSpPr>
        <p:spPr>
          <a:xfrm>
            <a:off x="5418285" y="5427052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0" y="0"/>
                </a:moveTo>
                <a:lnTo>
                  <a:pt x="3060" y="1270"/>
                </a:lnTo>
                <a:lnTo>
                  <a:pt x="6362" y="1892"/>
                </a:lnTo>
                <a:lnTo>
                  <a:pt x="9677" y="18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0" name="object 2890"/>
          <p:cNvSpPr/>
          <p:nvPr/>
        </p:nvSpPr>
        <p:spPr>
          <a:xfrm>
            <a:off x="5427945" y="5426829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32"/>
                </a:moveTo>
                <a:lnTo>
                  <a:pt x="3390" y="1955"/>
                </a:lnTo>
                <a:lnTo>
                  <a:pt x="6743" y="1257"/>
                </a:lnTo>
                <a:lnTo>
                  <a:pt x="99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1" name="object 2891"/>
          <p:cNvSpPr/>
          <p:nvPr/>
        </p:nvSpPr>
        <p:spPr>
          <a:xfrm>
            <a:off x="5437861" y="5421024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0" y="5765"/>
                </a:moveTo>
                <a:lnTo>
                  <a:pt x="3479" y="4368"/>
                </a:lnTo>
                <a:lnTo>
                  <a:pt x="6705" y="2425"/>
                </a:lnTo>
                <a:lnTo>
                  <a:pt x="95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2" name="object 2892"/>
          <p:cNvSpPr/>
          <p:nvPr/>
        </p:nvSpPr>
        <p:spPr>
          <a:xfrm>
            <a:off x="5447412" y="541251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509"/>
                </a:moveTo>
                <a:lnTo>
                  <a:pt x="2844" y="6083"/>
                </a:lnTo>
                <a:lnTo>
                  <a:pt x="5283" y="3213"/>
                </a:lnTo>
                <a:lnTo>
                  <a:pt x="72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3" name="object 2893"/>
          <p:cNvSpPr/>
          <p:nvPr/>
        </p:nvSpPr>
        <p:spPr>
          <a:xfrm>
            <a:off x="5454573" y="540311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448"/>
                </a:moveTo>
                <a:lnTo>
                  <a:pt x="1752" y="6540"/>
                </a:lnTo>
                <a:lnTo>
                  <a:pt x="2971" y="3340"/>
                </a:lnTo>
                <a:lnTo>
                  <a:pt x="35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4" name="object 2894"/>
          <p:cNvSpPr/>
          <p:nvPr/>
        </p:nvSpPr>
        <p:spPr>
          <a:xfrm>
            <a:off x="5458001" y="5393211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241" y="9842"/>
                </a:moveTo>
                <a:lnTo>
                  <a:pt x="850" y="6578"/>
                </a:lnTo>
                <a:lnTo>
                  <a:pt x="774" y="322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5" name="object 2895"/>
          <p:cNvSpPr/>
          <p:nvPr/>
        </p:nvSpPr>
        <p:spPr>
          <a:xfrm>
            <a:off x="5454088" y="5385446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3924" y="7759"/>
                </a:moveTo>
                <a:lnTo>
                  <a:pt x="3251" y="4902"/>
                </a:lnTo>
                <a:lnTo>
                  <a:pt x="1905" y="223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6" name="object 2896"/>
          <p:cNvSpPr/>
          <p:nvPr/>
        </p:nvSpPr>
        <p:spPr>
          <a:xfrm>
            <a:off x="5447059" y="5380329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023" y="5118"/>
                </a:moveTo>
                <a:lnTo>
                  <a:pt x="5118" y="2882"/>
                </a:lnTo>
                <a:lnTo>
                  <a:pt x="2705" y="113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7" name="object 2897"/>
          <p:cNvSpPr/>
          <p:nvPr/>
        </p:nvSpPr>
        <p:spPr>
          <a:xfrm>
            <a:off x="5438178" y="5376371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477" y="2209"/>
                </a:moveTo>
                <a:lnTo>
                  <a:pt x="7175" y="749"/>
                </a:lnTo>
                <a:lnTo>
                  <a:pt x="3606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8" name="object 2898"/>
          <p:cNvSpPr/>
          <p:nvPr/>
        </p:nvSpPr>
        <p:spPr>
          <a:xfrm>
            <a:off x="5427336" y="5376376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10833" y="0"/>
                </a:moveTo>
                <a:lnTo>
                  <a:pt x="7124" y="0"/>
                </a:lnTo>
                <a:lnTo>
                  <a:pt x="3454" y="673"/>
                </a:lnTo>
                <a:lnTo>
                  <a:pt x="0" y="19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9" name="object 2899"/>
          <p:cNvSpPr/>
          <p:nvPr/>
        </p:nvSpPr>
        <p:spPr>
          <a:xfrm>
            <a:off x="5416791" y="5378354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464" y="0"/>
                </a:moveTo>
                <a:lnTo>
                  <a:pt x="6667" y="1422"/>
                </a:lnTo>
                <a:lnTo>
                  <a:pt x="3136" y="3467"/>
                </a:lnTo>
                <a:lnTo>
                  <a:pt x="0" y="603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0" name="object 2900"/>
          <p:cNvSpPr/>
          <p:nvPr/>
        </p:nvSpPr>
        <p:spPr>
          <a:xfrm>
            <a:off x="5408832" y="5384391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962" y="0"/>
                </a:moveTo>
                <a:lnTo>
                  <a:pt x="4826" y="2565"/>
                </a:lnTo>
                <a:lnTo>
                  <a:pt x="2133" y="5638"/>
                </a:lnTo>
                <a:lnTo>
                  <a:pt x="0" y="90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1" name="object 2901"/>
          <p:cNvSpPr/>
          <p:nvPr/>
        </p:nvSpPr>
        <p:spPr>
          <a:xfrm>
            <a:off x="5404751" y="5393445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5">
                <a:moveTo>
                  <a:pt x="4063" y="0"/>
                </a:moveTo>
                <a:lnTo>
                  <a:pt x="2108" y="3136"/>
                </a:lnTo>
                <a:lnTo>
                  <a:pt x="736" y="6616"/>
                </a:lnTo>
                <a:lnTo>
                  <a:pt x="0" y="102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2" name="object 2902"/>
          <p:cNvSpPr/>
          <p:nvPr/>
        </p:nvSpPr>
        <p:spPr>
          <a:xfrm>
            <a:off x="5404080" y="5403725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711" y="0"/>
                </a:moveTo>
                <a:lnTo>
                  <a:pt x="0" y="3543"/>
                </a:lnTo>
                <a:lnTo>
                  <a:pt x="38" y="7188"/>
                </a:lnTo>
                <a:lnTo>
                  <a:pt x="825" y="107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3" name="object 2903"/>
          <p:cNvSpPr/>
          <p:nvPr/>
        </p:nvSpPr>
        <p:spPr>
          <a:xfrm>
            <a:off x="5404910" y="5414481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0" y="0"/>
                </a:moveTo>
                <a:lnTo>
                  <a:pt x="698" y="3149"/>
                </a:lnTo>
                <a:lnTo>
                  <a:pt x="2133" y="6096"/>
                </a:lnTo>
                <a:lnTo>
                  <a:pt x="4178" y="858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4" name="object 2904"/>
          <p:cNvSpPr/>
          <p:nvPr/>
        </p:nvSpPr>
        <p:spPr>
          <a:xfrm>
            <a:off x="5409088" y="5423071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2044" y="2501"/>
                </a:lnTo>
                <a:lnTo>
                  <a:pt x="4648" y="4470"/>
                </a:lnTo>
                <a:lnTo>
                  <a:pt x="7607" y="57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5" name="object 2905"/>
          <p:cNvSpPr/>
          <p:nvPr/>
        </p:nvSpPr>
        <p:spPr>
          <a:xfrm>
            <a:off x="5416675" y="5428796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0"/>
                </a:moveTo>
                <a:lnTo>
                  <a:pt x="3302" y="1460"/>
                </a:lnTo>
                <a:lnTo>
                  <a:pt x="6870" y="2209"/>
                </a:lnTo>
                <a:lnTo>
                  <a:pt x="10477" y="220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6" name="object 2906"/>
          <p:cNvSpPr/>
          <p:nvPr/>
        </p:nvSpPr>
        <p:spPr>
          <a:xfrm>
            <a:off x="5427163" y="5429020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29" h="2539">
                <a:moveTo>
                  <a:pt x="0" y="1981"/>
                </a:moveTo>
                <a:lnTo>
                  <a:pt x="3708" y="1981"/>
                </a:lnTo>
                <a:lnTo>
                  <a:pt x="7378" y="1308"/>
                </a:lnTo>
                <a:lnTo>
                  <a:pt x="108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7" name="object 2907"/>
          <p:cNvSpPr/>
          <p:nvPr/>
        </p:nvSpPr>
        <p:spPr>
          <a:xfrm>
            <a:off x="5437943" y="5422990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6032"/>
                </a:moveTo>
                <a:lnTo>
                  <a:pt x="3797" y="4610"/>
                </a:lnTo>
                <a:lnTo>
                  <a:pt x="7327" y="2565"/>
                </a:lnTo>
                <a:lnTo>
                  <a:pt x="104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8" name="object 2908"/>
          <p:cNvSpPr/>
          <p:nvPr/>
        </p:nvSpPr>
        <p:spPr>
          <a:xfrm>
            <a:off x="5448402" y="5413904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080"/>
                </a:moveTo>
                <a:lnTo>
                  <a:pt x="3136" y="6515"/>
                </a:lnTo>
                <a:lnTo>
                  <a:pt x="5829" y="3441"/>
                </a:lnTo>
                <a:lnTo>
                  <a:pt x="796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9" name="object 2909"/>
          <p:cNvSpPr/>
          <p:nvPr/>
        </p:nvSpPr>
        <p:spPr>
          <a:xfrm>
            <a:off x="5456383" y="5403681"/>
            <a:ext cx="4445" cy="10795"/>
          </a:xfrm>
          <a:custGeom>
            <a:avLst/>
            <a:gdLst/>
            <a:ahLst/>
            <a:cxnLst/>
            <a:rect l="l" t="t" r="r" b="b"/>
            <a:pathLst>
              <a:path w="4445" h="10795">
                <a:moveTo>
                  <a:pt x="0" y="10248"/>
                </a:moveTo>
                <a:lnTo>
                  <a:pt x="1955" y="7112"/>
                </a:lnTo>
                <a:lnTo>
                  <a:pt x="3327" y="3632"/>
                </a:lnTo>
                <a:lnTo>
                  <a:pt x="40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0" name="object 2910"/>
          <p:cNvSpPr/>
          <p:nvPr/>
        </p:nvSpPr>
        <p:spPr>
          <a:xfrm>
            <a:off x="5460426" y="5392944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114" y="10706"/>
                </a:moveTo>
                <a:lnTo>
                  <a:pt x="825" y="7162"/>
                </a:lnTo>
                <a:lnTo>
                  <a:pt x="787" y="351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1" name="object 2911"/>
          <p:cNvSpPr/>
          <p:nvPr/>
        </p:nvSpPr>
        <p:spPr>
          <a:xfrm>
            <a:off x="5456243" y="5384310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4178" y="8585"/>
                </a:moveTo>
                <a:lnTo>
                  <a:pt x="3479" y="5435"/>
                </a:lnTo>
                <a:lnTo>
                  <a:pt x="2044" y="248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2" name="object 2912"/>
          <p:cNvSpPr/>
          <p:nvPr/>
        </p:nvSpPr>
        <p:spPr>
          <a:xfrm>
            <a:off x="5448635" y="5378527"/>
            <a:ext cx="7620" cy="635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07" y="5778"/>
                </a:moveTo>
                <a:lnTo>
                  <a:pt x="5562" y="3276"/>
                </a:lnTo>
                <a:lnTo>
                  <a:pt x="2959" y="130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3" name="object 2913"/>
          <p:cNvSpPr/>
          <p:nvPr/>
        </p:nvSpPr>
        <p:spPr>
          <a:xfrm>
            <a:off x="5435668" y="5387122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6375" y="1231"/>
                </a:moveTo>
                <a:lnTo>
                  <a:pt x="4356" y="393"/>
                </a:lnTo>
                <a:lnTo>
                  <a:pt x="2184" y="0"/>
                </a:lnTo>
                <a:lnTo>
                  <a:pt x="0" y="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4" name="object 2914"/>
          <p:cNvSpPr/>
          <p:nvPr/>
        </p:nvSpPr>
        <p:spPr>
          <a:xfrm>
            <a:off x="5429067" y="5387173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6527" y="0"/>
                </a:moveTo>
                <a:lnTo>
                  <a:pt x="4292" y="50"/>
                </a:lnTo>
                <a:lnTo>
                  <a:pt x="2082" y="508"/>
                </a:lnTo>
                <a:lnTo>
                  <a:pt x="0" y="13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5" name="object 2915"/>
          <p:cNvSpPr/>
          <p:nvPr/>
        </p:nvSpPr>
        <p:spPr>
          <a:xfrm>
            <a:off x="5422755" y="5388412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86" y="0"/>
                </a:moveTo>
                <a:lnTo>
                  <a:pt x="4000" y="927"/>
                </a:lnTo>
                <a:lnTo>
                  <a:pt x="1879" y="2209"/>
                </a:lnTo>
                <a:lnTo>
                  <a:pt x="0" y="381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6" name="object 2916"/>
          <p:cNvSpPr/>
          <p:nvPr/>
        </p:nvSpPr>
        <p:spPr>
          <a:xfrm>
            <a:off x="5418020" y="539222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737" y="0"/>
                </a:moveTo>
                <a:lnTo>
                  <a:pt x="2857" y="1600"/>
                </a:lnTo>
                <a:lnTo>
                  <a:pt x="1257" y="3505"/>
                </a:lnTo>
                <a:lnTo>
                  <a:pt x="0" y="56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7" name="object 2917"/>
          <p:cNvSpPr/>
          <p:nvPr/>
        </p:nvSpPr>
        <p:spPr>
          <a:xfrm>
            <a:off x="5415784" y="539789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336" y="0"/>
                </a:moveTo>
                <a:lnTo>
                  <a:pt x="1193" y="1917"/>
                </a:lnTo>
                <a:lnTo>
                  <a:pt x="393" y="4038"/>
                </a:lnTo>
                <a:lnTo>
                  <a:pt x="0" y="62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8" name="object 2918"/>
          <p:cNvSpPr/>
          <p:nvPr/>
        </p:nvSpPr>
        <p:spPr>
          <a:xfrm>
            <a:off x="5415470" y="5404152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393" y="0"/>
                </a:moveTo>
                <a:lnTo>
                  <a:pt x="0" y="2146"/>
                </a:lnTo>
                <a:lnTo>
                  <a:pt x="63" y="4356"/>
                </a:lnTo>
                <a:lnTo>
                  <a:pt x="584" y="64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9" name="object 2919"/>
          <p:cNvSpPr/>
          <p:nvPr/>
        </p:nvSpPr>
        <p:spPr>
          <a:xfrm>
            <a:off x="5415957" y="541064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0" y="0"/>
                </a:moveTo>
                <a:lnTo>
                  <a:pt x="457" y="1892"/>
                </a:lnTo>
                <a:lnTo>
                  <a:pt x="1358" y="3644"/>
                </a:lnTo>
                <a:lnTo>
                  <a:pt x="2616" y="511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0" name="object 2920"/>
          <p:cNvSpPr/>
          <p:nvPr/>
        </p:nvSpPr>
        <p:spPr>
          <a:xfrm>
            <a:off x="5418573" y="5415766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1257" y="1473"/>
                </a:lnTo>
                <a:lnTo>
                  <a:pt x="2857" y="2628"/>
                </a:lnTo>
                <a:lnTo>
                  <a:pt x="4660" y="33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1" name="object 2921"/>
          <p:cNvSpPr/>
          <p:nvPr/>
        </p:nvSpPr>
        <p:spPr>
          <a:xfrm>
            <a:off x="5423288" y="5419022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0" y="0"/>
                </a:moveTo>
                <a:lnTo>
                  <a:pt x="2019" y="838"/>
                </a:lnTo>
                <a:lnTo>
                  <a:pt x="4191" y="1231"/>
                </a:lnTo>
                <a:lnTo>
                  <a:pt x="6375" y="11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2" name="object 2922"/>
          <p:cNvSpPr/>
          <p:nvPr/>
        </p:nvSpPr>
        <p:spPr>
          <a:xfrm>
            <a:off x="5429603" y="5418990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1346"/>
                </a:moveTo>
                <a:lnTo>
                  <a:pt x="2235" y="1295"/>
                </a:lnTo>
                <a:lnTo>
                  <a:pt x="4445" y="838"/>
                </a:lnTo>
                <a:lnTo>
                  <a:pt x="65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3" name="object 2923"/>
          <p:cNvSpPr/>
          <p:nvPr/>
        </p:nvSpPr>
        <p:spPr>
          <a:xfrm>
            <a:off x="5436157" y="541515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810"/>
                </a:moveTo>
                <a:lnTo>
                  <a:pt x="2286" y="2882"/>
                </a:lnTo>
                <a:lnTo>
                  <a:pt x="4406" y="1600"/>
                </a:lnTo>
                <a:lnTo>
                  <a:pt x="628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4" name="object 2924"/>
          <p:cNvSpPr/>
          <p:nvPr/>
        </p:nvSpPr>
        <p:spPr>
          <a:xfrm>
            <a:off x="5442441" y="540952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626"/>
                </a:moveTo>
                <a:lnTo>
                  <a:pt x="1879" y="4025"/>
                </a:lnTo>
                <a:lnTo>
                  <a:pt x="3479" y="2120"/>
                </a:lnTo>
                <a:lnTo>
                  <a:pt x="473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5" name="object 2925"/>
          <p:cNvSpPr/>
          <p:nvPr/>
        </p:nvSpPr>
        <p:spPr>
          <a:xfrm>
            <a:off x="5447078" y="540324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235"/>
                </a:moveTo>
                <a:lnTo>
                  <a:pt x="1143" y="4317"/>
                </a:lnTo>
                <a:lnTo>
                  <a:pt x="1943" y="2197"/>
                </a:lnTo>
                <a:lnTo>
                  <a:pt x="23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6" name="object 2926"/>
          <p:cNvSpPr/>
          <p:nvPr/>
        </p:nvSpPr>
        <p:spPr>
          <a:xfrm>
            <a:off x="5449276" y="5396748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190" y="6476"/>
                </a:moveTo>
                <a:lnTo>
                  <a:pt x="584" y="4330"/>
                </a:lnTo>
                <a:lnTo>
                  <a:pt x="520" y="212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7" name="object 2927"/>
          <p:cNvSpPr/>
          <p:nvPr/>
        </p:nvSpPr>
        <p:spPr>
          <a:xfrm>
            <a:off x="5446626" y="5391613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616" y="5118"/>
                </a:moveTo>
                <a:lnTo>
                  <a:pt x="2159" y="3225"/>
                </a:lnTo>
                <a:lnTo>
                  <a:pt x="1257" y="147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5441963" y="538823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60" y="3378"/>
                </a:moveTo>
                <a:lnTo>
                  <a:pt x="3403" y="1905"/>
                </a:lnTo>
                <a:lnTo>
                  <a:pt x="1803" y="74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9" name="object 2929"/>
          <p:cNvSpPr/>
          <p:nvPr/>
        </p:nvSpPr>
        <p:spPr>
          <a:xfrm>
            <a:off x="5478095" y="5277384"/>
            <a:ext cx="62230" cy="71120"/>
          </a:xfrm>
          <a:custGeom>
            <a:avLst/>
            <a:gdLst/>
            <a:ahLst/>
            <a:cxnLst/>
            <a:rect l="l" t="t" r="r" b="b"/>
            <a:pathLst>
              <a:path w="62229" h="71120">
                <a:moveTo>
                  <a:pt x="61823" y="70612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0" name="object 2930"/>
          <p:cNvSpPr/>
          <p:nvPr/>
        </p:nvSpPr>
        <p:spPr>
          <a:xfrm>
            <a:off x="5479294" y="5276311"/>
            <a:ext cx="63500" cy="72390"/>
          </a:xfrm>
          <a:custGeom>
            <a:avLst/>
            <a:gdLst/>
            <a:ahLst/>
            <a:cxnLst/>
            <a:rect l="l" t="t" r="r" b="b"/>
            <a:pathLst>
              <a:path w="63500" h="72389">
                <a:moveTo>
                  <a:pt x="62890" y="718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1" name="object 2931"/>
          <p:cNvSpPr/>
          <p:nvPr/>
        </p:nvSpPr>
        <p:spPr>
          <a:xfrm>
            <a:off x="5488220" y="5268583"/>
            <a:ext cx="63500" cy="72390"/>
          </a:xfrm>
          <a:custGeom>
            <a:avLst/>
            <a:gdLst/>
            <a:ahLst/>
            <a:cxnLst/>
            <a:rect l="l" t="t" r="r" b="b"/>
            <a:pathLst>
              <a:path w="63500" h="72389">
                <a:moveTo>
                  <a:pt x="63157" y="72085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2" name="object 2932"/>
          <p:cNvSpPr/>
          <p:nvPr/>
        </p:nvSpPr>
        <p:spPr>
          <a:xfrm>
            <a:off x="5487023" y="5269651"/>
            <a:ext cx="62230" cy="70485"/>
          </a:xfrm>
          <a:custGeom>
            <a:avLst/>
            <a:gdLst/>
            <a:ahLst/>
            <a:cxnLst/>
            <a:rect l="l" t="t" r="r" b="b"/>
            <a:pathLst>
              <a:path w="62229" h="70485">
                <a:moveTo>
                  <a:pt x="61823" y="704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3" name="object 2933"/>
          <p:cNvSpPr/>
          <p:nvPr/>
        </p:nvSpPr>
        <p:spPr>
          <a:xfrm>
            <a:off x="5236678" y="5212369"/>
            <a:ext cx="184785" cy="161925"/>
          </a:xfrm>
          <a:custGeom>
            <a:avLst/>
            <a:gdLst/>
            <a:ahLst/>
            <a:cxnLst/>
            <a:rect l="l" t="t" r="r" b="b"/>
            <a:pathLst>
              <a:path w="184785" h="161925">
                <a:moveTo>
                  <a:pt x="0" y="161607"/>
                </a:moveTo>
                <a:lnTo>
                  <a:pt x="184531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4" name="object 2934"/>
          <p:cNvSpPr/>
          <p:nvPr/>
        </p:nvSpPr>
        <p:spPr>
          <a:xfrm>
            <a:off x="5234414" y="5211302"/>
            <a:ext cx="186055" cy="163195"/>
          </a:xfrm>
          <a:custGeom>
            <a:avLst/>
            <a:gdLst/>
            <a:ahLst/>
            <a:cxnLst/>
            <a:rect l="l" t="t" r="r" b="b"/>
            <a:pathLst>
              <a:path w="186054" h="163195">
                <a:moveTo>
                  <a:pt x="0" y="162674"/>
                </a:moveTo>
                <a:lnTo>
                  <a:pt x="185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5" name="object 2935"/>
          <p:cNvSpPr/>
          <p:nvPr/>
        </p:nvSpPr>
        <p:spPr>
          <a:xfrm>
            <a:off x="5232148" y="5210102"/>
            <a:ext cx="187325" cy="163830"/>
          </a:xfrm>
          <a:custGeom>
            <a:avLst/>
            <a:gdLst/>
            <a:ahLst/>
            <a:cxnLst/>
            <a:rect l="l" t="t" r="r" b="b"/>
            <a:pathLst>
              <a:path w="187325" h="163829">
                <a:moveTo>
                  <a:pt x="0" y="163741"/>
                </a:moveTo>
                <a:lnTo>
                  <a:pt x="1870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6" name="object 2936"/>
          <p:cNvSpPr/>
          <p:nvPr/>
        </p:nvSpPr>
        <p:spPr>
          <a:xfrm>
            <a:off x="5228951" y="5203569"/>
            <a:ext cx="184785" cy="161925"/>
          </a:xfrm>
          <a:custGeom>
            <a:avLst/>
            <a:gdLst/>
            <a:ahLst/>
            <a:cxnLst/>
            <a:rect l="l" t="t" r="r" b="b"/>
            <a:pathLst>
              <a:path w="184785" h="161925">
                <a:moveTo>
                  <a:pt x="0" y="161480"/>
                </a:moveTo>
                <a:lnTo>
                  <a:pt x="1845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7" name="object 2937"/>
          <p:cNvSpPr/>
          <p:nvPr/>
        </p:nvSpPr>
        <p:spPr>
          <a:xfrm>
            <a:off x="5227885" y="5193715"/>
            <a:ext cx="194945" cy="170815"/>
          </a:xfrm>
          <a:custGeom>
            <a:avLst/>
            <a:gdLst/>
            <a:ahLst/>
            <a:cxnLst/>
            <a:rect l="l" t="t" r="r" b="b"/>
            <a:pathLst>
              <a:path w="194945" h="170814">
                <a:moveTo>
                  <a:pt x="0" y="170268"/>
                </a:moveTo>
                <a:lnTo>
                  <a:pt x="194386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8" name="object 2938"/>
          <p:cNvSpPr/>
          <p:nvPr/>
        </p:nvSpPr>
        <p:spPr>
          <a:xfrm>
            <a:off x="5330036" y="5464291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79">
                <a:moveTo>
                  <a:pt x="0" y="0"/>
                </a:moveTo>
                <a:lnTo>
                  <a:pt x="3632" y="4102"/>
                </a:lnTo>
                <a:lnTo>
                  <a:pt x="9906" y="4483"/>
                </a:lnTo>
                <a:lnTo>
                  <a:pt x="14008" y="8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9" name="object 2939"/>
          <p:cNvSpPr/>
          <p:nvPr/>
        </p:nvSpPr>
        <p:spPr>
          <a:xfrm>
            <a:off x="5373892" y="5424760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4">
                <a:moveTo>
                  <a:pt x="0" y="14008"/>
                </a:moveTo>
                <a:lnTo>
                  <a:pt x="4102" y="10375"/>
                </a:lnTo>
                <a:lnTo>
                  <a:pt x="4483" y="4102"/>
                </a:lnTo>
                <a:lnTo>
                  <a:pt x="8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0" name="object 2940"/>
          <p:cNvSpPr/>
          <p:nvPr/>
        </p:nvSpPr>
        <p:spPr>
          <a:xfrm>
            <a:off x="5263884" y="5347479"/>
            <a:ext cx="52069" cy="45085"/>
          </a:xfrm>
          <a:custGeom>
            <a:avLst/>
            <a:gdLst/>
            <a:ahLst/>
            <a:cxnLst/>
            <a:rect l="l" t="t" r="r" b="b"/>
            <a:pathLst>
              <a:path w="52070" h="45085">
                <a:moveTo>
                  <a:pt x="51486" y="10075"/>
                </a:moveTo>
                <a:lnTo>
                  <a:pt x="41580" y="2712"/>
                </a:lnTo>
                <a:lnTo>
                  <a:pt x="29974" y="0"/>
                </a:lnTo>
                <a:lnTo>
                  <a:pt x="18196" y="2030"/>
                </a:lnTo>
                <a:lnTo>
                  <a:pt x="7046" y="13033"/>
                </a:lnTo>
                <a:lnTo>
                  <a:pt x="1147" y="24183"/>
                </a:lnTo>
                <a:lnTo>
                  <a:pt x="0" y="34920"/>
                </a:lnTo>
                <a:lnTo>
                  <a:pt x="3101" y="446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1" name="object 2941"/>
          <p:cNvSpPr/>
          <p:nvPr/>
        </p:nvSpPr>
        <p:spPr>
          <a:xfrm>
            <a:off x="5315418" y="5357587"/>
            <a:ext cx="59690" cy="67310"/>
          </a:xfrm>
          <a:custGeom>
            <a:avLst/>
            <a:gdLst/>
            <a:ahLst/>
            <a:cxnLst/>
            <a:rect l="l" t="t" r="r" b="b"/>
            <a:pathLst>
              <a:path w="59689" h="67310">
                <a:moveTo>
                  <a:pt x="59423" y="6728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2" name="object 2942"/>
          <p:cNvSpPr/>
          <p:nvPr/>
        </p:nvSpPr>
        <p:spPr>
          <a:xfrm>
            <a:off x="5344064" y="5438863"/>
            <a:ext cx="29845" cy="26670"/>
          </a:xfrm>
          <a:custGeom>
            <a:avLst/>
            <a:gdLst/>
            <a:ahLst/>
            <a:cxnLst/>
            <a:rect l="l" t="t" r="r" b="b"/>
            <a:pathLst>
              <a:path w="29845" h="26670">
                <a:moveTo>
                  <a:pt x="0" y="26377"/>
                </a:moveTo>
                <a:lnTo>
                  <a:pt x="2984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3" name="object 2943"/>
          <p:cNvSpPr/>
          <p:nvPr/>
        </p:nvSpPr>
        <p:spPr>
          <a:xfrm>
            <a:off x="5270653" y="5397293"/>
            <a:ext cx="59690" cy="67310"/>
          </a:xfrm>
          <a:custGeom>
            <a:avLst/>
            <a:gdLst/>
            <a:ahLst/>
            <a:cxnLst/>
            <a:rect l="l" t="t" r="r" b="b"/>
            <a:pathLst>
              <a:path w="59689" h="67310">
                <a:moveTo>
                  <a:pt x="0" y="0"/>
                </a:moveTo>
                <a:lnTo>
                  <a:pt x="59423" y="671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4" name="object 2944"/>
          <p:cNvSpPr/>
          <p:nvPr/>
        </p:nvSpPr>
        <p:spPr>
          <a:xfrm>
            <a:off x="5236679" y="5321221"/>
            <a:ext cx="159385" cy="165100"/>
          </a:xfrm>
          <a:custGeom>
            <a:avLst/>
            <a:gdLst/>
            <a:ahLst/>
            <a:cxnLst/>
            <a:rect l="l" t="t" r="r" b="b"/>
            <a:pathLst>
              <a:path w="159385" h="165100">
                <a:moveTo>
                  <a:pt x="158813" y="111912"/>
                </a:moveTo>
                <a:lnTo>
                  <a:pt x="59816" y="0"/>
                </a:lnTo>
                <a:lnTo>
                  <a:pt x="0" y="52755"/>
                </a:lnTo>
                <a:lnTo>
                  <a:pt x="99123" y="164807"/>
                </a:lnTo>
                <a:lnTo>
                  <a:pt x="158813" y="1119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5" name="object 2945"/>
          <p:cNvSpPr/>
          <p:nvPr/>
        </p:nvSpPr>
        <p:spPr>
          <a:xfrm>
            <a:off x="5351127" y="5445118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0" y="13995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6" name="object 2946"/>
          <p:cNvSpPr/>
          <p:nvPr/>
        </p:nvSpPr>
        <p:spPr>
          <a:xfrm>
            <a:off x="5476895" y="526646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00" y="1193"/>
                </a:moveTo>
                <a:lnTo>
                  <a:pt x="3873" y="0"/>
                </a:lnTo>
                <a:lnTo>
                  <a:pt x="1866" y="1727"/>
                </a:lnTo>
                <a:lnTo>
                  <a:pt x="0" y="3327"/>
                </a:lnTo>
                <a:lnTo>
                  <a:pt x="1066" y="43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7" name="object 2947"/>
          <p:cNvSpPr/>
          <p:nvPr/>
        </p:nvSpPr>
        <p:spPr>
          <a:xfrm>
            <a:off x="5431205" y="521276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993" y="0"/>
                </a:moveTo>
                <a:lnTo>
                  <a:pt x="0" y="17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8" name="object 2948"/>
          <p:cNvSpPr/>
          <p:nvPr/>
        </p:nvSpPr>
        <p:spPr>
          <a:xfrm>
            <a:off x="5425075" y="521489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27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9" name="object 2949"/>
          <p:cNvSpPr/>
          <p:nvPr/>
        </p:nvSpPr>
        <p:spPr>
          <a:xfrm>
            <a:off x="5428406" y="521449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794" y="0"/>
                </a:moveTo>
                <a:lnTo>
                  <a:pt x="1066" y="1600"/>
                </a:lnTo>
                <a:lnTo>
                  <a:pt x="0" y="3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0" name="object 2950"/>
          <p:cNvSpPr/>
          <p:nvPr/>
        </p:nvSpPr>
        <p:spPr>
          <a:xfrm>
            <a:off x="5432266" y="521156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927" y="11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1" name="object 2951"/>
          <p:cNvSpPr/>
          <p:nvPr/>
        </p:nvSpPr>
        <p:spPr>
          <a:xfrm>
            <a:off x="5474634" y="5268591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5194"/>
                </a:moveTo>
                <a:lnTo>
                  <a:pt x="3327" y="9055"/>
                </a:lnTo>
                <a:lnTo>
                  <a:pt x="135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2" name="object 2952"/>
          <p:cNvSpPr/>
          <p:nvPr/>
        </p:nvSpPr>
        <p:spPr>
          <a:xfrm>
            <a:off x="5481696" y="5264862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2794"/>
                </a:moveTo>
                <a:lnTo>
                  <a:pt x="3200" y="0"/>
                </a:lnTo>
                <a:lnTo>
                  <a:pt x="6527" y="3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3" name="object 2953"/>
          <p:cNvSpPr/>
          <p:nvPr/>
        </p:nvSpPr>
        <p:spPr>
          <a:xfrm>
            <a:off x="5474638" y="527085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27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4" name="object 2954"/>
          <p:cNvSpPr/>
          <p:nvPr/>
        </p:nvSpPr>
        <p:spPr>
          <a:xfrm>
            <a:off x="5369109" y="5218226"/>
            <a:ext cx="56515" cy="49530"/>
          </a:xfrm>
          <a:custGeom>
            <a:avLst/>
            <a:gdLst/>
            <a:ahLst/>
            <a:cxnLst/>
            <a:rect l="l" t="t" r="r" b="b"/>
            <a:pathLst>
              <a:path w="56514" h="49529">
                <a:moveTo>
                  <a:pt x="56362" y="0"/>
                </a:moveTo>
                <a:lnTo>
                  <a:pt x="0" y="491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5" name="object 2955"/>
          <p:cNvSpPr/>
          <p:nvPr/>
        </p:nvSpPr>
        <p:spPr>
          <a:xfrm>
            <a:off x="5372046" y="5221558"/>
            <a:ext cx="56515" cy="49530"/>
          </a:xfrm>
          <a:custGeom>
            <a:avLst/>
            <a:gdLst/>
            <a:ahLst/>
            <a:cxnLst/>
            <a:rect l="l" t="t" r="r" b="b"/>
            <a:pathLst>
              <a:path w="56514" h="49529">
                <a:moveTo>
                  <a:pt x="56222" y="0"/>
                </a:moveTo>
                <a:lnTo>
                  <a:pt x="0" y="491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6" name="object 2956"/>
          <p:cNvSpPr/>
          <p:nvPr/>
        </p:nvSpPr>
        <p:spPr>
          <a:xfrm>
            <a:off x="5421877" y="5205036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10388" y="6527"/>
                </a:moveTo>
                <a:lnTo>
                  <a:pt x="13588" y="3733"/>
                </a:lnTo>
                <a:lnTo>
                  <a:pt x="10388" y="0"/>
                </a:lnTo>
                <a:lnTo>
                  <a:pt x="0" y="90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7" name="object 2957"/>
          <p:cNvSpPr/>
          <p:nvPr/>
        </p:nvSpPr>
        <p:spPr>
          <a:xfrm>
            <a:off x="5425471" y="521822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794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8" name="object 2958"/>
          <p:cNvSpPr/>
          <p:nvPr/>
        </p:nvSpPr>
        <p:spPr>
          <a:xfrm>
            <a:off x="5369112" y="526738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9" name="object 2959"/>
          <p:cNvSpPr/>
          <p:nvPr/>
        </p:nvSpPr>
        <p:spPr>
          <a:xfrm>
            <a:off x="5421871" y="52140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0" name="object 2960"/>
          <p:cNvSpPr/>
          <p:nvPr/>
        </p:nvSpPr>
        <p:spPr>
          <a:xfrm>
            <a:off x="5369071" y="5267439"/>
            <a:ext cx="99695" cy="25400"/>
          </a:xfrm>
          <a:custGeom>
            <a:avLst/>
            <a:gdLst/>
            <a:ahLst/>
            <a:cxnLst/>
            <a:rect l="l" t="t" r="r" b="b"/>
            <a:pathLst>
              <a:path w="99695" h="25400">
                <a:moveTo>
                  <a:pt x="0" y="0"/>
                </a:moveTo>
                <a:lnTo>
                  <a:pt x="41961" y="23817"/>
                </a:lnTo>
                <a:lnTo>
                  <a:pt x="53838" y="25102"/>
                </a:lnTo>
                <a:lnTo>
                  <a:pt x="65781" y="24488"/>
                </a:lnTo>
                <a:lnTo>
                  <a:pt x="77544" y="21961"/>
                </a:lnTo>
                <a:lnTo>
                  <a:pt x="88882" y="17505"/>
                </a:lnTo>
                <a:lnTo>
                  <a:pt x="99551" y="111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1" name="object 2961"/>
          <p:cNvSpPr/>
          <p:nvPr/>
        </p:nvSpPr>
        <p:spPr>
          <a:xfrm>
            <a:off x="5480499" y="5275377"/>
            <a:ext cx="64135" cy="73025"/>
          </a:xfrm>
          <a:custGeom>
            <a:avLst/>
            <a:gdLst/>
            <a:ahLst/>
            <a:cxnLst/>
            <a:rect l="l" t="t" r="r" b="b"/>
            <a:pathLst>
              <a:path w="64135" h="73025">
                <a:moveTo>
                  <a:pt x="63817" y="728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2" name="object 2962"/>
          <p:cNvSpPr txBox="1"/>
          <p:nvPr/>
        </p:nvSpPr>
        <p:spPr>
          <a:xfrm rot="19140000">
            <a:off x="5299495" y="5377025"/>
            <a:ext cx="31366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963" name="object 2963"/>
          <p:cNvSpPr txBox="1"/>
          <p:nvPr/>
        </p:nvSpPr>
        <p:spPr>
          <a:xfrm rot="19140000">
            <a:off x="5273164" y="5357056"/>
            <a:ext cx="177133" cy="146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5416678" y="5347996"/>
            <a:ext cx="123825" cy="109220"/>
          </a:xfrm>
          <a:custGeom>
            <a:avLst/>
            <a:gdLst/>
            <a:ahLst/>
            <a:cxnLst/>
            <a:rect l="l" t="t" r="r" b="b"/>
            <a:pathLst>
              <a:path w="123825" h="109220">
                <a:moveTo>
                  <a:pt x="123240" y="0"/>
                </a:moveTo>
                <a:lnTo>
                  <a:pt x="0" y="108991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5" name="object 2965"/>
          <p:cNvSpPr/>
          <p:nvPr/>
        </p:nvSpPr>
        <p:spPr>
          <a:xfrm>
            <a:off x="5362049" y="5354657"/>
            <a:ext cx="186055" cy="164465"/>
          </a:xfrm>
          <a:custGeom>
            <a:avLst/>
            <a:gdLst/>
            <a:ahLst/>
            <a:cxnLst/>
            <a:rect l="l" t="t" r="r" b="b"/>
            <a:pathLst>
              <a:path w="186054" h="164464">
                <a:moveTo>
                  <a:pt x="185864" y="0"/>
                </a:moveTo>
                <a:lnTo>
                  <a:pt x="0" y="1644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6" name="object 2966"/>
          <p:cNvSpPr/>
          <p:nvPr/>
        </p:nvSpPr>
        <p:spPr>
          <a:xfrm>
            <a:off x="5416415" y="5348263"/>
            <a:ext cx="128270" cy="113664"/>
          </a:xfrm>
          <a:custGeom>
            <a:avLst/>
            <a:gdLst/>
            <a:ahLst/>
            <a:cxnLst/>
            <a:rect l="l" t="t" r="r" b="b"/>
            <a:pathLst>
              <a:path w="128270" h="113664">
                <a:moveTo>
                  <a:pt x="127901" y="0"/>
                </a:moveTo>
                <a:lnTo>
                  <a:pt x="0" y="1131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7" name="object 2967"/>
          <p:cNvSpPr/>
          <p:nvPr/>
        </p:nvSpPr>
        <p:spPr>
          <a:xfrm>
            <a:off x="5395493" y="5433133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0" y="0"/>
                </a:moveTo>
                <a:lnTo>
                  <a:pt x="21183" y="2385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8" name="object 2968"/>
          <p:cNvSpPr/>
          <p:nvPr/>
        </p:nvSpPr>
        <p:spPr>
          <a:xfrm>
            <a:off x="5395626" y="5435531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0"/>
                </a:moveTo>
                <a:lnTo>
                  <a:pt x="20916" y="23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9" name="object 2969"/>
          <p:cNvSpPr/>
          <p:nvPr/>
        </p:nvSpPr>
        <p:spPr>
          <a:xfrm>
            <a:off x="5395493" y="5437795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0"/>
                </a:moveTo>
                <a:lnTo>
                  <a:pt x="20916" y="235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0" name="object 2970"/>
          <p:cNvSpPr/>
          <p:nvPr/>
        </p:nvSpPr>
        <p:spPr>
          <a:xfrm>
            <a:off x="5394694" y="5450053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0" y="0"/>
                </a:moveTo>
                <a:lnTo>
                  <a:pt x="19850" y="2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1" name="object 2971"/>
          <p:cNvSpPr/>
          <p:nvPr/>
        </p:nvSpPr>
        <p:spPr>
          <a:xfrm>
            <a:off x="5335803" y="5433400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59956" y="0"/>
                </a:moveTo>
                <a:lnTo>
                  <a:pt x="0" y="53022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2" name="object 2972"/>
          <p:cNvSpPr/>
          <p:nvPr/>
        </p:nvSpPr>
        <p:spPr>
          <a:xfrm>
            <a:off x="5335670" y="5435531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59956" y="0"/>
                </a:moveTo>
                <a:lnTo>
                  <a:pt x="0" y="53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3" name="object 2973"/>
          <p:cNvSpPr/>
          <p:nvPr/>
        </p:nvSpPr>
        <p:spPr>
          <a:xfrm>
            <a:off x="5335536" y="5437795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59956" y="0"/>
                </a:moveTo>
                <a:lnTo>
                  <a:pt x="0" y="53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4" name="object 2974"/>
          <p:cNvSpPr/>
          <p:nvPr/>
        </p:nvSpPr>
        <p:spPr>
          <a:xfrm>
            <a:off x="5334877" y="5450053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59816" y="0"/>
                </a:moveTo>
                <a:lnTo>
                  <a:pt x="0" y="530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5" name="object 2975"/>
          <p:cNvSpPr/>
          <p:nvPr/>
        </p:nvSpPr>
        <p:spPr>
          <a:xfrm>
            <a:off x="4530808" y="5233282"/>
            <a:ext cx="62865" cy="60960"/>
          </a:xfrm>
          <a:custGeom>
            <a:avLst/>
            <a:gdLst/>
            <a:ahLst/>
            <a:cxnLst/>
            <a:rect l="l" t="t" r="r" b="b"/>
            <a:pathLst>
              <a:path w="62864" h="60960">
                <a:moveTo>
                  <a:pt x="24511" y="0"/>
                </a:moveTo>
                <a:lnTo>
                  <a:pt x="0" y="21983"/>
                </a:lnTo>
                <a:lnTo>
                  <a:pt x="34505" y="60617"/>
                </a:lnTo>
                <a:lnTo>
                  <a:pt x="62750" y="35445"/>
                </a:lnTo>
                <a:lnTo>
                  <a:pt x="54089" y="257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6" name="object 2976"/>
          <p:cNvSpPr/>
          <p:nvPr/>
        </p:nvSpPr>
        <p:spPr>
          <a:xfrm>
            <a:off x="4492304" y="5190247"/>
            <a:ext cx="59055" cy="60960"/>
          </a:xfrm>
          <a:custGeom>
            <a:avLst/>
            <a:gdLst/>
            <a:ahLst/>
            <a:cxnLst/>
            <a:rect l="l" t="t" r="r" b="b"/>
            <a:pathLst>
              <a:path w="59054" h="60960">
                <a:moveTo>
                  <a:pt x="24511" y="0"/>
                </a:moveTo>
                <a:lnTo>
                  <a:pt x="0" y="21856"/>
                </a:lnTo>
                <a:lnTo>
                  <a:pt x="34505" y="60490"/>
                </a:lnTo>
                <a:lnTo>
                  <a:pt x="59016" y="386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7" name="object 2977"/>
          <p:cNvSpPr/>
          <p:nvPr/>
        </p:nvSpPr>
        <p:spPr>
          <a:xfrm>
            <a:off x="4476851" y="5066478"/>
            <a:ext cx="248285" cy="132715"/>
          </a:xfrm>
          <a:custGeom>
            <a:avLst/>
            <a:gdLst/>
            <a:ahLst/>
            <a:cxnLst/>
            <a:rect l="l" t="t" r="r" b="b"/>
            <a:pathLst>
              <a:path w="248285" h="132714">
                <a:moveTo>
                  <a:pt x="248208" y="111645"/>
                </a:moveTo>
                <a:lnTo>
                  <a:pt x="148678" y="0"/>
                </a:lnTo>
                <a:lnTo>
                  <a:pt x="0" y="13270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8" name="object 2978"/>
          <p:cNvSpPr/>
          <p:nvPr/>
        </p:nvSpPr>
        <p:spPr>
          <a:xfrm>
            <a:off x="4508021" y="5171325"/>
            <a:ext cx="74930" cy="83820"/>
          </a:xfrm>
          <a:custGeom>
            <a:avLst/>
            <a:gdLst/>
            <a:ahLst/>
            <a:cxnLst/>
            <a:rect l="l" t="t" r="r" b="b"/>
            <a:pathLst>
              <a:path w="74929" h="83820">
                <a:moveTo>
                  <a:pt x="74345" y="8327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9" name="object 2979"/>
          <p:cNvSpPr/>
          <p:nvPr/>
        </p:nvSpPr>
        <p:spPr>
          <a:xfrm>
            <a:off x="4503624" y="5175324"/>
            <a:ext cx="74295" cy="83820"/>
          </a:xfrm>
          <a:custGeom>
            <a:avLst/>
            <a:gdLst/>
            <a:ahLst/>
            <a:cxnLst/>
            <a:rect l="l" t="t" r="r" b="b"/>
            <a:pathLst>
              <a:path w="74295" h="83820">
                <a:moveTo>
                  <a:pt x="0" y="0"/>
                </a:moveTo>
                <a:lnTo>
                  <a:pt x="74206" y="832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0" name="object 2980"/>
          <p:cNvSpPr/>
          <p:nvPr/>
        </p:nvSpPr>
        <p:spPr>
          <a:xfrm>
            <a:off x="4476845" y="5178117"/>
            <a:ext cx="248285" cy="132715"/>
          </a:xfrm>
          <a:custGeom>
            <a:avLst/>
            <a:gdLst/>
            <a:ahLst/>
            <a:cxnLst/>
            <a:rect l="l" t="t" r="r" b="b"/>
            <a:pathLst>
              <a:path w="248285" h="132714">
                <a:moveTo>
                  <a:pt x="0" y="21056"/>
                </a:moveTo>
                <a:lnTo>
                  <a:pt x="99390" y="132702"/>
                </a:lnTo>
                <a:lnTo>
                  <a:pt x="2482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1" name="object 2981"/>
          <p:cNvSpPr/>
          <p:nvPr/>
        </p:nvSpPr>
        <p:spPr>
          <a:xfrm>
            <a:off x="4577838" y="5233415"/>
            <a:ext cx="53975" cy="28575"/>
          </a:xfrm>
          <a:custGeom>
            <a:avLst/>
            <a:gdLst/>
            <a:ahLst/>
            <a:cxnLst/>
            <a:rect l="l" t="t" r="r" b="b"/>
            <a:pathLst>
              <a:path w="53975" h="28575">
                <a:moveTo>
                  <a:pt x="28244" y="0"/>
                </a:moveTo>
                <a:lnTo>
                  <a:pt x="53428" y="28244"/>
                </a:lnTo>
                <a:lnTo>
                  <a:pt x="0" y="25184"/>
                </a:lnTo>
                <a:lnTo>
                  <a:pt x="282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2" name="object 2982"/>
          <p:cNvSpPr/>
          <p:nvPr/>
        </p:nvSpPr>
        <p:spPr>
          <a:xfrm>
            <a:off x="5007914" y="5082994"/>
            <a:ext cx="46355" cy="43815"/>
          </a:xfrm>
          <a:custGeom>
            <a:avLst/>
            <a:gdLst/>
            <a:ahLst/>
            <a:cxnLst/>
            <a:rect l="l" t="t" r="r" b="b"/>
            <a:pathLst>
              <a:path w="46354" h="43814">
                <a:moveTo>
                  <a:pt x="45834" y="0"/>
                </a:moveTo>
                <a:lnTo>
                  <a:pt x="0" y="434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3" name="object 2983"/>
          <p:cNvSpPr txBox="1"/>
          <p:nvPr/>
        </p:nvSpPr>
        <p:spPr>
          <a:xfrm rot="19080000">
            <a:off x="6201393" y="4941631"/>
            <a:ext cx="403589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50" spc="7" baseline="27777" dirty="0">
                <a:latin typeface="Lucida Sans Unicode"/>
                <a:cs typeface="Lucida Sans Unicode"/>
              </a:rPr>
              <a:t>TUB</a:t>
            </a:r>
            <a:r>
              <a:rPr sz="150" baseline="27777" dirty="0">
                <a:latin typeface="Lucida Sans Unicode"/>
                <a:cs typeface="Lucida Sans Unicode"/>
              </a:rPr>
              <a:t>                         </a:t>
            </a:r>
            <a:r>
              <a:rPr sz="150" spc="7" baseline="27777" dirty="0">
                <a:latin typeface="Lucida Sans Unicode"/>
                <a:cs typeface="Lucida Sans Unicode"/>
              </a:rPr>
              <a:t> TUB</a:t>
            </a:r>
            <a:r>
              <a:rPr sz="150" baseline="27777" dirty="0">
                <a:latin typeface="Lucida Sans Unicode"/>
                <a:cs typeface="Lucida Sans Unicode"/>
              </a:rPr>
              <a:t>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984" name="object 2984"/>
          <p:cNvSpPr txBox="1"/>
          <p:nvPr/>
        </p:nvSpPr>
        <p:spPr>
          <a:xfrm rot="19080000">
            <a:off x="6331416" y="4951666"/>
            <a:ext cx="160304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32"X60"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4782616" y="5483962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6" name="object 2986"/>
          <p:cNvSpPr/>
          <p:nvPr/>
        </p:nvSpPr>
        <p:spPr>
          <a:xfrm>
            <a:off x="4594887" y="546098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9994" y="11188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7" name="object 2987"/>
          <p:cNvSpPr/>
          <p:nvPr/>
        </p:nvSpPr>
        <p:spPr>
          <a:xfrm>
            <a:off x="4708285" y="5501072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860" y="0"/>
                </a:moveTo>
                <a:lnTo>
                  <a:pt x="2285" y="787"/>
                </a:lnTo>
                <a:lnTo>
                  <a:pt x="952" y="1981"/>
                </a:lnTo>
                <a:lnTo>
                  <a:pt x="0" y="34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8" name="object 2988"/>
          <p:cNvSpPr/>
          <p:nvPr/>
        </p:nvSpPr>
        <p:spPr>
          <a:xfrm>
            <a:off x="4709392" y="5502609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83" y="0"/>
                </a:moveTo>
                <a:lnTo>
                  <a:pt x="3365" y="850"/>
                </a:lnTo>
                <a:lnTo>
                  <a:pt x="1155" y="2832"/>
                </a:lnTo>
                <a:lnTo>
                  <a:pt x="0" y="54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9" name="object 2989"/>
          <p:cNvSpPr/>
          <p:nvPr/>
        </p:nvSpPr>
        <p:spPr>
          <a:xfrm>
            <a:off x="4734254" y="5531194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0" y="13322"/>
                </a:moveTo>
                <a:lnTo>
                  <a:pt x="1478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0" name="object 2990"/>
          <p:cNvSpPr/>
          <p:nvPr/>
        </p:nvSpPr>
        <p:spPr>
          <a:xfrm>
            <a:off x="4732121" y="5531587"/>
            <a:ext cx="52705" cy="50165"/>
          </a:xfrm>
          <a:custGeom>
            <a:avLst/>
            <a:gdLst/>
            <a:ahLst/>
            <a:cxnLst/>
            <a:rect l="l" t="t" r="r" b="b"/>
            <a:pathLst>
              <a:path w="52704" h="50164">
                <a:moveTo>
                  <a:pt x="0" y="34912"/>
                </a:moveTo>
                <a:lnTo>
                  <a:pt x="13195" y="49695"/>
                </a:lnTo>
                <a:lnTo>
                  <a:pt x="52222" y="14795"/>
                </a:lnTo>
                <a:lnTo>
                  <a:pt x="38900" y="0"/>
                </a:lnTo>
                <a:lnTo>
                  <a:pt x="0" y="349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1" name="object 2991"/>
          <p:cNvSpPr/>
          <p:nvPr/>
        </p:nvSpPr>
        <p:spPr>
          <a:xfrm>
            <a:off x="4737455" y="553678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572" y="0"/>
                </a:moveTo>
                <a:lnTo>
                  <a:pt x="0" y="282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2" name="object 2992"/>
          <p:cNvSpPr/>
          <p:nvPr/>
        </p:nvSpPr>
        <p:spPr>
          <a:xfrm>
            <a:off x="4747444" y="554784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244"/>
                </a:moveTo>
                <a:lnTo>
                  <a:pt x="3157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3" name="object 2993"/>
          <p:cNvSpPr/>
          <p:nvPr/>
        </p:nvSpPr>
        <p:spPr>
          <a:xfrm>
            <a:off x="4752774" y="5527869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6261" y="1451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4" name="object 2994"/>
          <p:cNvSpPr/>
          <p:nvPr/>
        </p:nvSpPr>
        <p:spPr>
          <a:xfrm>
            <a:off x="4716781" y="5499758"/>
            <a:ext cx="36195" cy="28575"/>
          </a:xfrm>
          <a:custGeom>
            <a:avLst/>
            <a:gdLst/>
            <a:ahLst/>
            <a:cxnLst/>
            <a:rect l="l" t="t" r="r" b="b"/>
            <a:pathLst>
              <a:path w="36195" h="28575">
                <a:moveTo>
                  <a:pt x="35941" y="28041"/>
                </a:moveTo>
                <a:lnTo>
                  <a:pt x="32400" y="15457"/>
                </a:lnTo>
                <a:lnTo>
                  <a:pt x="23925" y="5559"/>
                </a:lnTo>
                <a:lnTo>
                  <a:pt x="11898" y="25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5" name="object 2995"/>
          <p:cNvSpPr/>
          <p:nvPr/>
        </p:nvSpPr>
        <p:spPr>
          <a:xfrm>
            <a:off x="4715480" y="5500921"/>
            <a:ext cx="34290" cy="30480"/>
          </a:xfrm>
          <a:custGeom>
            <a:avLst/>
            <a:gdLst/>
            <a:ahLst/>
            <a:cxnLst/>
            <a:rect l="l" t="t" r="r" b="b"/>
            <a:pathLst>
              <a:path w="34289" h="30479">
                <a:moveTo>
                  <a:pt x="33413" y="30175"/>
                </a:moveTo>
                <a:lnTo>
                  <a:pt x="8394" y="0"/>
                </a:lnTo>
                <a:lnTo>
                  <a:pt x="0" y="15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6" name="object 2996"/>
          <p:cNvSpPr/>
          <p:nvPr/>
        </p:nvSpPr>
        <p:spPr>
          <a:xfrm>
            <a:off x="4772485" y="553692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6667" y="745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7" name="object 2997"/>
          <p:cNvSpPr/>
          <p:nvPr/>
        </p:nvSpPr>
        <p:spPr>
          <a:xfrm>
            <a:off x="4762098" y="552958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0" y="5067"/>
                </a:moveTo>
                <a:lnTo>
                  <a:pt x="56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8" name="object 2998"/>
          <p:cNvSpPr/>
          <p:nvPr/>
        </p:nvSpPr>
        <p:spPr>
          <a:xfrm>
            <a:off x="4765561" y="552959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133" y="0"/>
                </a:moveTo>
                <a:lnTo>
                  <a:pt x="3733" y="1866"/>
                </a:lnTo>
                <a:lnTo>
                  <a:pt x="0" y="5194"/>
                </a:lnTo>
                <a:lnTo>
                  <a:pt x="939" y="61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9" name="object 2999"/>
          <p:cNvSpPr/>
          <p:nvPr/>
        </p:nvSpPr>
        <p:spPr>
          <a:xfrm>
            <a:off x="4762103" y="55346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527" y="266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0" name="object 3000"/>
          <p:cNvSpPr/>
          <p:nvPr/>
        </p:nvSpPr>
        <p:spPr>
          <a:xfrm>
            <a:off x="4769005" y="5535820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517" y="1015"/>
                </a:moveTo>
                <a:lnTo>
                  <a:pt x="3136" y="444"/>
                </a:lnTo>
                <a:lnTo>
                  <a:pt x="2501" y="76"/>
                </a:lnTo>
                <a:lnTo>
                  <a:pt x="1816" y="38"/>
                </a:lnTo>
                <a:lnTo>
                  <a:pt x="1117" y="0"/>
                </a:lnTo>
                <a:lnTo>
                  <a:pt x="457" y="292"/>
                </a:lnTo>
                <a:lnTo>
                  <a:pt x="0" y="8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1" name="object 3001"/>
          <p:cNvSpPr/>
          <p:nvPr/>
        </p:nvSpPr>
        <p:spPr>
          <a:xfrm>
            <a:off x="4778973" y="5544361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17"/>
                </a:moveTo>
                <a:lnTo>
                  <a:pt x="571" y="3136"/>
                </a:lnTo>
                <a:lnTo>
                  <a:pt x="939" y="2501"/>
                </a:lnTo>
                <a:lnTo>
                  <a:pt x="977" y="1816"/>
                </a:lnTo>
                <a:lnTo>
                  <a:pt x="1016" y="1117"/>
                </a:lnTo>
                <a:lnTo>
                  <a:pt x="723" y="457"/>
                </a:lnTo>
                <a:lnTo>
                  <a:pt x="20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2" name="object 3002"/>
          <p:cNvSpPr/>
          <p:nvPr/>
        </p:nvSpPr>
        <p:spPr>
          <a:xfrm>
            <a:off x="4730524" y="5547847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3588" y="786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3" name="object 3003"/>
          <p:cNvSpPr/>
          <p:nvPr/>
        </p:nvSpPr>
        <p:spPr>
          <a:xfrm>
            <a:off x="4705236" y="5504565"/>
            <a:ext cx="21590" cy="42545"/>
          </a:xfrm>
          <a:custGeom>
            <a:avLst/>
            <a:gdLst/>
            <a:ahLst/>
            <a:cxnLst/>
            <a:rect l="l" t="t" r="r" b="b"/>
            <a:pathLst>
              <a:path w="21589" h="42545">
                <a:moveTo>
                  <a:pt x="3080" y="0"/>
                </a:moveTo>
                <a:lnTo>
                  <a:pt x="0" y="12088"/>
                </a:lnTo>
                <a:lnTo>
                  <a:pt x="2023" y="24329"/>
                </a:lnTo>
                <a:lnTo>
                  <a:pt x="10446" y="35955"/>
                </a:lnTo>
                <a:lnTo>
                  <a:pt x="21017" y="422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4" name="object 3004"/>
          <p:cNvSpPr/>
          <p:nvPr/>
        </p:nvSpPr>
        <p:spPr>
          <a:xfrm>
            <a:off x="4708430" y="5508028"/>
            <a:ext cx="26034" cy="36830"/>
          </a:xfrm>
          <a:custGeom>
            <a:avLst/>
            <a:gdLst/>
            <a:ahLst/>
            <a:cxnLst/>
            <a:rect l="l" t="t" r="r" b="b"/>
            <a:pathLst>
              <a:path w="26035" h="36829">
                <a:moveTo>
                  <a:pt x="961" y="0"/>
                </a:moveTo>
                <a:lnTo>
                  <a:pt x="0" y="12355"/>
                </a:lnTo>
                <a:lnTo>
                  <a:pt x="4435" y="23932"/>
                </a:lnTo>
                <a:lnTo>
                  <a:pt x="9368" y="31203"/>
                </a:lnTo>
                <a:lnTo>
                  <a:pt x="17115" y="35712"/>
                </a:lnTo>
                <a:lnTo>
                  <a:pt x="25637" y="3639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5" name="object 3005"/>
          <p:cNvSpPr/>
          <p:nvPr/>
        </p:nvSpPr>
        <p:spPr>
          <a:xfrm>
            <a:off x="4737318" y="556849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0" y="0"/>
                </a:moveTo>
                <a:lnTo>
                  <a:pt x="6527" y="74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6" name="object 3006"/>
          <p:cNvSpPr/>
          <p:nvPr/>
        </p:nvSpPr>
        <p:spPr>
          <a:xfrm>
            <a:off x="4736349" y="556487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15" y="0"/>
                </a:moveTo>
                <a:lnTo>
                  <a:pt x="444" y="381"/>
                </a:lnTo>
                <a:lnTo>
                  <a:pt x="76" y="1016"/>
                </a:lnTo>
                <a:lnTo>
                  <a:pt x="38" y="1701"/>
                </a:lnTo>
                <a:lnTo>
                  <a:pt x="0" y="2400"/>
                </a:lnTo>
                <a:lnTo>
                  <a:pt x="292" y="3060"/>
                </a:lnTo>
                <a:lnTo>
                  <a:pt x="812" y="35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7" name="object 3007"/>
          <p:cNvSpPr/>
          <p:nvPr/>
        </p:nvSpPr>
        <p:spPr>
          <a:xfrm>
            <a:off x="4743815" y="5575913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81" y="571"/>
                </a:lnTo>
                <a:lnTo>
                  <a:pt x="1016" y="939"/>
                </a:lnTo>
                <a:lnTo>
                  <a:pt x="1701" y="977"/>
                </a:lnTo>
                <a:lnTo>
                  <a:pt x="2400" y="1016"/>
                </a:lnTo>
                <a:lnTo>
                  <a:pt x="3060" y="723"/>
                </a:lnTo>
                <a:lnTo>
                  <a:pt x="3517" y="2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8" name="object 3008"/>
          <p:cNvSpPr/>
          <p:nvPr/>
        </p:nvSpPr>
        <p:spPr>
          <a:xfrm>
            <a:off x="4799256" y="549400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584" y="1104"/>
                </a:moveTo>
                <a:lnTo>
                  <a:pt x="3682" y="88"/>
                </a:lnTo>
                <a:lnTo>
                  <a:pt x="2120" y="0"/>
                </a:lnTo>
                <a:lnTo>
                  <a:pt x="1104" y="914"/>
                </a:lnTo>
                <a:lnTo>
                  <a:pt x="88" y="1816"/>
                </a:lnTo>
                <a:lnTo>
                  <a:pt x="0" y="3378"/>
                </a:lnTo>
                <a:lnTo>
                  <a:pt x="914" y="4394"/>
                </a:lnTo>
                <a:lnTo>
                  <a:pt x="1816" y="5410"/>
                </a:lnTo>
                <a:lnTo>
                  <a:pt x="3378" y="5486"/>
                </a:lnTo>
                <a:lnTo>
                  <a:pt x="4394" y="4584"/>
                </a:lnTo>
                <a:lnTo>
                  <a:pt x="5410" y="3682"/>
                </a:lnTo>
                <a:lnTo>
                  <a:pt x="5486" y="2120"/>
                </a:lnTo>
                <a:lnTo>
                  <a:pt x="4584" y="11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9" name="object 3009"/>
          <p:cNvSpPr/>
          <p:nvPr/>
        </p:nvSpPr>
        <p:spPr>
          <a:xfrm>
            <a:off x="4797773" y="5492520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7061" y="1701"/>
                </a:moveTo>
                <a:lnTo>
                  <a:pt x="5664" y="139"/>
                </a:lnTo>
                <a:lnTo>
                  <a:pt x="3263" y="0"/>
                </a:lnTo>
                <a:lnTo>
                  <a:pt x="1701" y="1397"/>
                </a:lnTo>
                <a:lnTo>
                  <a:pt x="139" y="2794"/>
                </a:lnTo>
                <a:lnTo>
                  <a:pt x="0" y="5194"/>
                </a:lnTo>
                <a:lnTo>
                  <a:pt x="1396" y="6769"/>
                </a:lnTo>
                <a:lnTo>
                  <a:pt x="2793" y="8331"/>
                </a:lnTo>
                <a:lnTo>
                  <a:pt x="5194" y="8458"/>
                </a:lnTo>
                <a:lnTo>
                  <a:pt x="6756" y="7061"/>
                </a:lnTo>
                <a:lnTo>
                  <a:pt x="8318" y="5664"/>
                </a:lnTo>
                <a:lnTo>
                  <a:pt x="8458" y="3263"/>
                </a:lnTo>
                <a:lnTo>
                  <a:pt x="7061" y="17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0" name="object 3010"/>
          <p:cNvSpPr/>
          <p:nvPr/>
        </p:nvSpPr>
        <p:spPr>
          <a:xfrm>
            <a:off x="4800337" y="54952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27"/>
                </a:moveTo>
                <a:lnTo>
                  <a:pt x="35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1" name="object 3011"/>
          <p:cNvSpPr/>
          <p:nvPr/>
        </p:nvSpPr>
        <p:spPr>
          <a:xfrm>
            <a:off x="4800474" y="549495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27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2" name="object 3012"/>
          <p:cNvSpPr/>
          <p:nvPr/>
        </p:nvSpPr>
        <p:spPr>
          <a:xfrm>
            <a:off x="4775992" y="5498357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482" y="0"/>
                </a:moveTo>
                <a:lnTo>
                  <a:pt x="0" y="3289"/>
                </a:lnTo>
                <a:lnTo>
                  <a:pt x="215" y="6629"/>
                </a:lnTo>
                <a:lnTo>
                  <a:pt x="1104" y="98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3" name="object 3013"/>
          <p:cNvSpPr/>
          <p:nvPr/>
        </p:nvSpPr>
        <p:spPr>
          <a:xfrm>
            <a:off x="4776522" y="5488764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3225" y="0"/>
                </a:moveTo>
                <a:lnTo>
                  <a:pt x="1587" y="2971"/>
                </a:lnTo>
                <a:lnTo>
                  <a:pt x="495" y="6223"/>
                </a:lnTo>
                <a:lnTo>
                  <a:pt x="0" y="95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4" name="object 3014"/>
          <p:cNvSpPr/>
          <p:nvPr/>
        </p:nvSpPr>
        <p:spPr>
          <a:xfrm>
            <a:off x="4779708" y="547996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883" y="0"/>
                </a:moveTo>
                <a:lnTo>
                  <a:pt x="4127" y="2527"/>
                </a:lnTo>
                <a:lnTo>
                  <a:pt x="1803" y="5499"/>
                </a:lnTo>
                <a:lnTo>
                  <a:pt x="0" y="87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5" name="object 3015"/>
          <p:cNvSpPr/>
          <p:nvPr/>
        </p:nvSpPr>
        <p:spPr>
          <a:xfrm>
            <a:off x="4786591" y="5473837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321" y="0"/>
                </a:moveTo>
                <a:lnTo>
                  <a:pt x="5905" y="1524"/>
                </a:lnTo>
                <a:lnTo>
                  <a:pt x="2755" y="3594"/>
                </a:lnTo>
                <a:lnTo>
                  <a:pt x="0" y="61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6" name="object 3016"/>
          <p:cNvSpPr/>
          <p:nvPr/>
        </p:nvSpPr>
        <p:spPr>
          <a:xfrm>
            <a:off x="4796010" y="5471426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817" y="0"/>
                </a:moveTo>
                <a:lnTo>
                  <a:pt x="6426" y="215"/>
                </a:lnTo>
                <a:lnTo>
                  <a:pt x="3098" y="1028"/>
                </a:lnTo>
                <a:lnTo>
                  <a:pt x="0" y="24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7" name="object 3017"/>
          <p:cNvSpPr/>
          <p:nvPr/>
        </p:nvSpPr>
        <p:spPr>
          <a:xfrm>
            <a:off x="4805723" y="5471214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9740" y="1638"/>
                </a:moveTo>
                <a:lnTo>
                  <a:pt x="6629" y="482"/>
                </a:lnTo>
                <a:lnTo>
                  <a:pt x="3301" y="0"/>
                </a:lnTo>
                <a:lnTo>
                  <a:pt x="0" y="2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8" name="object 3018"/>
          <p:cNvSpPr/>
          <p:nvPr/>
        </p:nvSpPr>
        <p:spPr>
          <a:xfrm>
            <a:off x="4815518" y="5472924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226" y="4851"/>
                </a:moveTo>
                <a:lnTo>
                  <a:pt x="5232" y="2692"/>
                </a:lnTo>
                <a:lnTo>
                  <a:pt x="2755" y="102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9" name="object 3019"/>
          <p:cNvSpPr/>
          <p:nvPr/>
        </p:nvSpPr>
        <p:spPr>
          <a:xfrm>
            <a:off x="4822741" y="5477781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4229" y="7594"/>
                </a:moveTo>
                <a:lnTo>
                  <a:pt x="3441" y="4762"/>
                </a:lnTo>
                <a:lnTo>
                  <a:pt x="1993" y="215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0" name="object 3020"/>
          <p:cNvSpPr/>
          <p:nvPr/>
        </p:nvSpPr>
        <p:spPr>
          <a:xfrm>
            <a:off x="4827041" y="5485317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622" y="9829"/>
                </a:moveTo>
                <a:lnTo>
                  <a:pt x="1104" y="6540"/>
                </a:lnTo>
                <a:lnTo>
                  <a:pt x="888" y="320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1" name="object 3021"/>
          <p:cNvSpPr/>
          <p:nvPr/>
        </p:nvSpPr>
        <p:spPr>
          <a:xfrm>
            <a:off x="4824392" y="5495164"/>
            <a:ext cx="3810" cy="10160"/>
          </a:xfrm>
          <a:custGeom>
            <a:avLst/>
            <a:gdLst/>
            <a:ahLst/>
            <a:cxnLst/>
            <a:rect l="l" t="t" r="r" b="b"/>
            <a:pathLst>
              <a:path w="3810" h="10160">
                <a:moveTo>
                  <a:pt x="0" y="9575"/>
                </a:moveTo>
                <a:lnTo>
                  <a:pt x="1638" y="6604"/>
                </a:lnTo>
                <a:lnTo>
                  <a:pt x="2730" y="3352"/>
                </a:lnTo>
                <a:lnTo>
                  <a:pt x="322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2" name="object 3022"/>
          <p:cNvSpPr/>
          <p:nvPr/>
        </p:nvSpPr>
        <p:spPr>
          <a:xfrm>
            <a:off x="4817547" y="5504764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775"/>
                </a:moveTo>
                <a:lnTo>
                  <a:pt x="2755" y="6248"/>
                </a:lnTo>
                <a:lnTo>
                  <a:pt x="5080" y="3276"/>
                </a:lnTo>
                <a:lnTo>
                  <a:pt x="688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3" name="object 3023"/>
          <p:cNvSpPr/>
          <p:nvPr/>
        </p:nvSpPr>
        <p:spPr>
          <a:xfrm>
            <a:off x="4808226" y="5513533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34"/>
                </a:moveTo>
                <a:lnTo>
                  <a:pt x="3416" y="4610"/>
                </a:lnTo>
                <a:lnTo>
                  <a:pt x="6565" y="2540"/>
                </a:lnTo>
                <a:lnTo>
                  <a:pt x="932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4" name="object 3024"/>
          <p:cNvSpPr/>
          <p:nvPr/>
        </p:nvSpPr>
        <p:spPr>
          <a:xfrm>
            <a:off x="4798312" y="551966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412"/>
                </a:moveTo>
                <a:lnTo>
                  <a:pt x="3390" y="2197"/>
                </a:lnTo>
                <a:lnTo>
                  <a:pt x="6718" y="1384"/>
                </a:lnTo>
                <a:lnTo>
                  <a:pt x="981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5" name="object 3025"/>
          <p:cNvSpPr/>
          <p:nvPr/>
        </p:nvSpPr>
        <p:spPr>
          <a:xfrm>
            <a:off x="4788541" y="5520651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0" y="0"/>
                </a:moveTo>
                <a:lnTo>
                  <a:pt x="3111" y="1155"/>
                </a:lnTo>
                <a:lnTo>
                  <a:pt x="6438" y="1638"/>
                </a:lnTo>
                <a:lnTo>
                  <a:pt x="9740" y="14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6" name="object 3026"/>
          <p:cNvSpPr/>
          <p:nvPr/>
        </p:nvSpPr>
        <p:spPr>
          <a:xfrm>
            <a:off x="4781394" y="55157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1993" y="2159"/>
                </a:lnTo>
                <a:lnTo>
                  <a:pt x="4470" y="3822"/>
                </a:lnTo>
                <a:lnTo>
                  <a:pt x="7226" y="485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7" name="object 3027"/>
          <p:cNvSpPr/>
          <p:nvPr/>
        </p:nvSpPr>
        <p:spPr>
          <a:xfrm>
            <a:off x="4777168" y="550812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0" y="0"/>
                </a:moveTo>
                <a:lnTo>
                  <a:pt x="787" y="2832"/>
                </a:lnTo>
                <a:lnTo>
                  <a:pt x="2235" y="5435"/>
                </a:lnTo>
                <a:lnTo>
                  <a:pt x="4229" y="7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8" name="object 3028"/>
          <p:cNvSpPr/>
          <p:nvPr/>
        </p:nvSpPr>
        <p:spPr>
          <a:xfrm>
            <a:off x="4773842" y="5498901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5">
                <a:moveTo>
                  <a:pt x="444" y="0"/>
                </a:moveTo>
                <a:lnTo>
                  <a:pt x="0" y="3581"/>
                </a:lnTo>
                <a:lnTo>
                  <a:pt x="317" y="7213"/>
                </a:lnTo>
                <a:lnTo>
                  <a:pt x="1358" y="106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9" name="object 3029"/>
          <p:cNvSpPr/>
          <p:nvPr/>
        </p:nvSpPr>
        <p:spPr>
          <a:xfrm>
            <a:off x="4774317" y="5488312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3289" y="0"/>
                </a:moveTo>
                <a:lnTo>
                  <a:pt x="1574" y="3276"/>
                </a:lnTo>
                <a:lnTo>
                  <a:pt x="457" y="6845"/>
                </a:lnTo>
                <a:lnTo>
                  <a:pt x="0" y="105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0" name="object 3030"/>
          <p:cNvSpPr/>
          <p:nvPr/>
        </p:nvSpPr>
        <p:spPr>
          <a:xfrm>
            <a:off x="4777656" y="5478693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264" y="0"/>
                </a:moveTo>
                <a:lnTo>
                  <a:pt x="4330" y="2794"/>
                </a:lnTo>
                <a:lnTo>
                  <a:pt x="1879" y="6057"/>
                </a:lnTo>
                <a:lnTo>
                  <a:pt x="0" y="965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1" name="object 3031"/>
          <p:cNvSpPr/>
          <p:nvPr/>
        </p:nvSpPr>
        <p:spPr>
          <a:xfrm>
            <a:off x="4784918" y="547189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982" y="0"/>
                </a:moveTo>
                <a:lnTo>
                  <a:pt x="6311" y="1701"/>
                </a:lnTo>
                <a:lnTo>
                  <a:pt x="2933" y="400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2" name="object 3032"/>
          <p:cNvSpPr/>
          <p:nvPr/>
        </p:nvSpPr>
        <p:spPr>
          <a:xfrm>
            <a:off x="4794878" y="5469061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655" y="0"/>
                </a:moveTo>
                <a:lnTo>
                  <a:pt x="6959" y="279"/>
                </a:lnTo>
                <a:lnTo>
                  <a:pt x="3352" y="1219"/>
                </a:lnTo>
                <a:lnTo>
                  <a:pt x="0" y="2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3" name="object 3033"/>
          <p:cNvSpPr/>
          <p:nvPr/>
        </p:nvSpPr>
        <p:spPr>
          <a:xfrm>
            <a:off x="4805508" y="5468906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10617" y="1689"/>
                </a:moveTo>
                <a:lnTo>
                  <a:pt x="7213" y="482"/>
                </a:lnTo>
                <a:lnTo>
                  <a:pt x="3594" y="0"/>
                </a:lnTo>
                <a:lnTo>
                  <a:pt x="0" y="2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4" name="object 3034"/>
          <p:cNvSpPr/>
          <p:nvPr/>
        </p:nvSpPr>
        <p:spPr>
          <a:xfrm>
            <a:off x="4816080" y="5470556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013" y="5194"/>
                </a:moveTo>
                <a:lnTo>
                  <a:pt x="5791" y="2857"/>
                </a:lnTo>
                <a:lnTo>
                  <a:pt x="3035" y="107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5" name="object 3035"/>
          <p:cNvSpPr/>
          <p:nvPr/>
        </p:nvSpPr>
        <p:spPr>
          <a:xfrm>
            <a:off x="4824090" y="5475749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4813" y="8254"/>
                </a:moveTo>
                <a:lnTo>
                  <a:pt x="3873" y="5168"/>
                </a:lnTo>
                <a:lnTo>
                  <a:pt x="2235" y="233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6" name="object 3036"/>
          <p:cNvSpPr/>
          <p:nvPr/>
        </p:nvSpPr>
        <p:spPr>
          <a:xfrm>
            <a:off x="4828938" y="5483935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5">
                <a:moveTo>
                  <a:pt x="914" y="10667"/>
                </a:moveTo>
                <a:lnTo>
                  <a:pt x="1358" y="7086"/>
                </a:lnTo>
                <a:lnTo>
                  <a:pt x="1041" y="345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7" name="object 3037"/>
          <p:cNvSpPr/>
          <p:nvPr/>
        </p:nvSpPr>
        <p:spPr>
          <a:xfrm>
            <a:off x="4826532" y="549467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515"/>
                </a:moveTo>
                <a:lnTo>
                  <a:pt x="1714" y="7238"/>
                </a:lnTo>
                <a:lnTo>
                  <a:pt x="2832" y="3670"/>
                </a:lnTo>
                <a:lnTo>
                  <a:pt x="32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8" name="object 3038"/>
          <p:cNvSpPr/>
          <p:nvPr/>
        </p:nvSpPr>
        <p:spPr>
          <a:xfrm>
            <a:off x="4819218" y="5505159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9651"/>
                </a:moveTo>
                <a:lnTo>
                  <a:pt x="2933" y="6857"/>
                </a:lnTo>
                <a:lnTo>
                  <a:pt x="5384" y="3594"/>
                </a:lnTo>
                <a:lnTo>
                  <a:pt x="72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9" name="object 3039"/>
          <p:cNvSpPr/>
          <p:nvPr/>
        </p:nvSpPr>
        <p:spPr>
          <a:xfrm>
            <a:off x="4809238" y="5514804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807"/>
                </a:moveTo>
                <a:lnTo>
                  <a:pt x="3670" y="5105"/>
                </a:lnTo>
                <a:lnTo>
                  <a:pt x="7048" y="2806"/>
                </a:lnTo>
                <a:lnTo>
                  <a:pt x="998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0" name="object 3040"/>
          <p:cNvSpPr/>
          <p:nvPr/>
        </p:nvSpPr>
        <p:spPr>
          <a:xfrm>
            <a:off x="4798604" y="5521661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781"/>
                </a:moveTo>
                <a:lnTo>
                  <a:pt x="3695" y="2501"/>
                </a:lnTo>
                <a:lnTo>
                  <a:pt x="7302" y="1562"/>
                </a:lnTo>
                <a:lnTo>
                  <a:pt x="106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1" name="object 3041"/>
          <p:cNvSpPr/>
          <p:nvPr/>
        </p:nvSpPr>
        <p:spPr>
          <a:xfrm>
            <a:off x="4788014" y="5523041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0" y="0"/>
                </a:moveTo>
                <a:lnTo>
                  <a:pt x="3403" y="1206"/>
                </a:lnTo>
                <a:lnTo>
                  <a:pt x="7023" y="1689"/>
                </a:lnTo>
                <a:lnTo>
                  <a:pt x="10617" y="140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2" name="object 3042"/>
          <p:cNvSpPr/>
          <p:nvPr/>
        </p:nvSpPr>
        <p:spPr>
          <a:xfrm>
            <a:off x="4780045" y="5517753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2222" y="2336"/>
                </a:lnTo>
                <a:lnTo>
                  <a:pt x="4978" y="4114"/>
                </a:lnTo>
                <a:lnTo>
                  <a:pt x="8013" y="51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3" name="object 3043"/>
          <p:cNvSpPr/>
          <p:nvPr/>
        </p:nvSpPr>
        <p:spPr>
          <a:xfrm>
            <a:off x="4775235" y="5509500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0" y="0"/>
                </a:moveTo>
                <a:lnTo>
                  <a:pt x="939" y="3086"/>
                </a:lnTo>
                <a:lnTo>
                  <a:pt x="2578" y="5918"/>
                </a:lnTo>
                <a:lnTo>
                  <a:pt x="4813" y="82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4" name="object 3044"/>
          <p:cNvSpPr/>
          <p:nvPr/>
        </p:nvSpPr>
        <p:spPr>
          <a:xfrm>
            <a:off x="4784867" y="549778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317" y="0"/>
                </a:moveTo>
                <a:lnTo>
                  <a:pt x="0" y="2159"/>
                </a:lnTo>
                <a:lnTo>
                  <a:pt x="126" y="4368"/>
                </a:lnTo>
                <a:lnTo>
                  <a:pt x="711" y="646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5" name="object 3045"/>
          <p:cNvSpPr/>
          <p:nvPr/>
        </p:nvSpPr>
        <p:spPr>
          <a:xfrm>
            <a:off x="4785219" y="5491425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133" y="0"/>
                </a:moveTo>
                <a:lnTo>
                  <a:pt x="1054" y="1955"/>
                </a:lnTo>
                <a:lnTo>
                  <a:pt x="330" y="4102"/>
                </a:lnTo>
                <a:lnTo>
                  <a:pt x="0" y="63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6" name="object 3046"/>
          <p:cNvSpPr/>
          <p:nvPr/>
        </p:nvSpPr>
        <p:spPr>
          <a:xfrm>
            <a:off x="4787323" y="5485583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46" y="0"/>
                </a:moveTo>
                <a:lnTo>
                  <a:pt x="2730" y="1663"/>
                </a:lnTo>
                <a:lnTo>
                  <a:pt x="1193" y="3619"/>
                </a:lnTo>
                <a:lnTo>
                  <a:pt x="0" y="57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7" name="object 3047"/>
          <p:cNvSpPr/>
          <p:nvPr/>
        </p:nvSpPr>
        <p:spPr>
          <a:xfrm>
            <a:off x="4791867" y="548156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6159" y="0"/>
                </a:moveTo>
                <a:lnTo>
                  <a:pt x="3898" y="990"/>
                </a:lnTo>
                <a:lnTo>
                  <a:pt x="1828" y="2349"/>
                </a:lnTo>
                <a:lnTo>
                  <a:pt x="0" y="401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8" name="object 3048"/>
          <p:cNvSpPr/>
          <p:nvPr/>
        </p:nvSpPr>
        <p:spPr>
          <a:xfrm>
            <a:off x="4798043" y="5480062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6476" y="0"/>
                </a:moveTo>
                <a:lnTo>
                  <a:pt x="4241" y="127"/>
                </a:lnTo>
                <a:lnTo>
                  <a:pt x="2044" y="660"/>
                </a:lnTo>
                <a:lnTo>
                  <a:pt x="0" y="15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9" name="object 3049"/>
          <p:cNvSpPr/>
          <p:nvPr/>
        </p:nvSpPr>
        <p:spPr>
          <a:xfrm>
            <a:off x="4804568" y="5479925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6400" y="1104"/>
                </a:moveTo>
                <a:lnTo>
                  <a:pt x="4356" y="342"/>
                </a:lnTo>
                <a:lnTo>
                  <a:pt x="2171" y="0"/>
                </a:lnTo>
                <a:lnTo>
                  <a:pt x="0" y="1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0" name="object 3050"/>
          <p:cNvSpPr/>
          <p:nvPr/>
        </p:nvSpPr>
        <p:spPr>
          <a:xfrm>
            <a:off x="4810998" y="5481079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762" y="3225"/>
                </a:moveTo>
                <a:lnTo>
                  <a:pt x="3454" y="1790"/>
                </a:lnTo>
                <a:lnTo>
                  <a:pt x="1816" y="68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1" name="object 3051"/>
          <p:cNvSpPr/>
          <p:nvPr/>
        </p:nvSpPr>
        <p:spPr>
          <a:xfrm>
            <a:off x="4815763" y="548430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781" y="5029"/>
                </a:moveTo>
                <a:lnTo>
                  <a:pt x="2260" y="3162"/>
                </a:lnTo>
                <a:lnTo>
                  <a:pt x="1308" y="143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2" name="object 3052"/>
          <p:cNvSpPr/>
          <p:nvPr/>
        </p:nvSpPr>
        <p:spPr>
          <a:xfrm>
            <a:off x="4818428" y="5489385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393" y="6464"/>
                </a:moveTo>
                <a:lnTo>
                  <a:pt x="711" y="4305"/>
                </a:lnTo>
                <a:lnTo>
                  <a:pt x="584" y="209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3" name="object 3053"/>
          <p:cNvSpPr/>
          <p:nvPr/>
        </p:nvSpPr>
        <p:spPr>
          <a:xfrm>
            <a:off x="4816786" y="549576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311"/>
                </a:moveTo>
                <a:lnTo>
                  <a:pt x="1079" y="4356"/>
                </a:lnTo>
                <a:lnTo>
                  <a:pt x="1803" y="2209"/>
                </a:lnTo>
                <a:lnTo>
                  <a:pt x="21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4" name="object 3054"/>
          <p:cNvSpPr/>
          <p:nvPr/>
        </p:nvSpPr>
        <p:spPr>
          <a:xfrm>
            <a:off x="4812268" y="5502142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778"/>
                </a:moveTo>
                <a:lnTo>
                  <a:pt x="1816" y="4114"/>
                </a:lnTo>
                <a:lnTo>
                  <a:pt x="3352" y="2158"/>
                </a:lnTo>
                <a:lnTo>
                  <a:pt x="454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5" name="object 3055"/>
          <p:cNvSpPr/>
          <p:nvPr/>
        </p:nvSpPr>
        <p:spPr>
          <a:xfrm>
            <a:off x="4806111" y="550792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0" y="4013"/>
                </a:moveTo>
                <a:lnTo>
                  <a:pt x="2260" y="3022"/>
                </a:lnTo>
                <a:lnTo>
                  <a:pt x="4330" y="1663"/>
                </a:lnTo>
                <a:lnTo>
                  <a:pt x="615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6" name="object 3056"/>
          <p:cNvSpPr/>
          <p:nvPr/>
        </p:nvSpPr>
        <p:spPr>
          <a:xfrm>
            <a:off x="4799618" y="551187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1562"/>
                </a:moveTo>
                <a:lnTo>
                  <a:pt x="2235" y="1435"/>
                </a:lnTo>
                <a:lnTo>
                  <a:pt x="4432" y="901"/>
                </a:lnTo>
                <a:lnTo>
                  <a:pt x="647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7" name="object 3057"/>
          <p:cNvSpPr/>
          <p:nvPr/>
        </p:nvSpPr>
        <p:spPr>
          <a:xfrm>
            <a:off x="4793169" y="5512474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0" y="0"/>
                </a:moveTo>
                <a:lnTo>
                  <a:pt x="2044" y="762"/>
                </a:lnTo>
                <a:lnTo>
                  <a:pt x="4229" y="1104"/>
                </a:lnTo>
                <a:lnTo>
                  <a:pt x="6400" y="9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8" name="object 3058"/>
          <p:cNvSpPr/>
          <p:nvPr/>
        </p:nvSpPr>
        <p:spPr>
          <a:xfrm>
            <a:off x="4788377" y="5509198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1308" y="1435"/>
                </a:lnTo>
                <a:lnTo>
                  <a:pt x="2946" y="2540"/>
                </a:lnTo>
                <a:lnTo>
                  <a:pt x="4762" y="32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9" name="object 3059"/>
          <p:cNvSpPr/>
          <p:nvPr/>
        </p:nvSpPr>
        <p:spPr>
          <a:xfrm>
            <a:off x="4785595" y="550416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520" y="1866"/>
                </a:lnTo>
                <a:lnTo>
                  <a:pt x="1473" y="3594"/>
                </a:lnTo>
                <a:lnTo>
                  <a:pt x="2781" y="50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0" name="object 3060"/>
          <p:cNvSpPr/>
          <p:nvPr/>
        </p:nvSpPr>
        <p:spPr>
          <a:xfrm>
            <a:off x="4671096" y="5526527"/>
            <a:ext cx="62865" cy="70485"/>
          </a:xfrm>
          <a:custGeom>
            <a:avLst/>
            <a:gdLst/>
            <a:ahLst/>
            <a:cxnLst/>
            <a:rect l="l" t="t" r="r" b="b"/>
            <a:pathLst>
              <a:path w="62864" h="70485">
                <a:moveTo>
                  <a:pt x="62623" y="69951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1" name="object 3061"/>
          <p:cNvSpPr/>
          <p:nvPr/>
        </p:nvSpPr>
        <p:spPr>
          <a:xfrm>
            <a:off x="4670036" y="5527591"/>
            <a:ext cx="64135" cy="71120"/>
          </a:xfrm>
          <a:custGeom>
            <a:avLst/>
            <a:gdLst/>
            <a:ahLst/>
            <a:cxnLst/>
            <a:rect l="l" t="t" r="r" b="b"/>
            <a:pathLst>
              <a:path w="64135" h="71120">
                <a:moveTo>
                  <a:pt x="63550" y="710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2" name="object 3062"/>
          <p:cNvSpPr/>
          <p:nvPr/>
        </p:nvSpPr>
        <p:spPr>
          <a:xfrm>
            <a:off x="4661244" y="5535453"/>
            <a:ext cx="62865" cy="70485"/>
          </a:xfrm>
          <a:custGeom>
            <a:avLst/>
            <a:gdLst/>
            <a:ahLst/>
            <a:cxnLst/>
            <a:rect l="l" t="t" r="r" b="b"/>
            <a:pathLst>
              <a:path w="62864" h="70485">
                <a:moveTo>
                  <a:pt x="62484" y="69951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3" name="object 3063"/>
          <p:cNvSpPr/>
          <p:nvPr/>
        </p:nvSpPr>
        <p:spPr>
          <a:xfrm>
            <a:off x="4662303" y="5534393"/>
            <a:ext cx="62865" cy="70485"/>
          </a:xfrm>
          <a:custGeom>
            <a:avLst/>
            <a:gdLst/>
            <a:ahLst/>
            <a:cxnLst/>
            <a:rect l="l" t="t" r="r" b="b"/>
            <a:pathLst>
              <a:path w="62864" h="70485">
                <a:moveTo>
                  <a:pt x="62623" y="700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4" name="object 3064"/>
          <p:cNvSpPr/>
          <p:nvPr/>
        </p:nvSpPr>
        <p:spPr>
          <a:xfrm>
            <a:off x="4613542" y="5298700"/>
            <a:ext cx="183515" cy="163830"/>
          </a:xfrm>
          <a:custGeom>
            <a:avLst/>
            <a:gdLst/>
            <a:ahLst/>
            <a:cxnLst/>
            <a:rect l="l" t="t" r="r" b="b"/>
            <a:pathLst>
              <a:path w="183514" h="163829">
                <a:moveTo>
                  <a:pt x="182930" y="0"/>
                </a:moveTo>
                <a:lnTo>
                  <a:pt x="0" y="163474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5" name="object 3065"/>
          <p:cNvSpPr/>
          <p:nvPr/>
        </p:nvSpPr>
        <p:spPr>
          <a:xfrm>
            <a:off x="4612615" y="5296301"/>
            <a:ext cx="184150" cy="165100"/>
          </a:xfrm>
          <a:custGeom>
            <a:avLst/>
            <a:gdLst/>
            <a:ahLst/>
            <a:cxnLst/>
            <a:rect l="l" t="t" r="r" b="b"/>
            <a:pathLst>
              <a:path w="184150" h="165100">
                <a:moveTo>
                  <a:pt x="184124" y="0"/>
                </a:moveTo>
                <a:lnTo>
                  <a:pt x="0" y="164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6" name="object 3066"/>
          <p:cNvSpPr/>
          <p:nvPr/>
        </p:nvSpPr>
        <p:spPr>
          <a:xfrm>
            <a:off x="4611541" y="5294170"/>
            <a:ext cx="185420" cy="165735"/>
          </a:xfrm>
          <a:custGeom>
            <a:avLst/>
            <a:gdLst/>
            <a:ahLst/>
            <a:cxnLst/>
            <a:rect l="l" t="t" r="r" b="b"/>
            <a:pathLst>
              <a:path w="185420" h="165735">
                <a:moveTo>
                  <a:pt x="185331" y="0"/>
                </a:moveTo>
                <a:lnTo>
                  <a:pt x="0" y="1656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7" name="object 3067"/>
          <p:cNvSpPr/>
          <p:nvPr/>
        </p:nvSpPr>
        <p:spPr>
          <a:xfrm>
            <a:off x="4605682" y="5289906"/>
            <a:ext cx="183515" cy="163830"/>
          </a:xfrm>
          <a:custGeom>
            <a:avLst/>
            <a:gdLst/>
            <a:ahLst/>
            <a:cxnLst/>
            <a:rect l="l" t="t" r="r" b="b"/>
            <a:pathLst>
              <a:path w="183514" h="163829">
                <a:moveTo>
                  <a:pt x="182930" y="0"/>
                </a:moveTo>
                <a:lnTo>
                  <a:pt x="0" y="1634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8" name="object 3068"/>
          <p:cNvSpPr/>
          <p:nvPr/>
        </p:nvSpPr>
        <p:spPr>
          <a:xfrm>
            <a:off x="4594894" y="5288707"/>
            <a:ext cx="193040" cy="172720"/>
          </a:xfrm>
          <a:custGeom>
            <a:avLst/>
            <a:gdLst/>
            <a:ahLst/>
            <a:cxnLst/>
            <a:rect l="l" t="t" r="r" b="b"/>
            <a:pathLst>
              <a:path w="193039" h="172720">
                <a:moveTo>
                  <a:pt x="192786" y="0"/>
                </a:moveTo>
                <a:lnTo>
                  <a:pt x="0" y="172275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9" name="object 3069"/>
          <p:cNvSpPr/>
          <p:nvPr/>
        </p:nvSpPr>
        <p:spPr>
          <a:xfrm>
            <a:off x="4873864" y="5402243"/>
            <a:ext cx="5080" cy="14604"/>
          </a:xfrm>
          <a:custGeom>
            <a:avLst/>
            <a:gdLst/>
            <a:ahLst/>
            <a:cxnLst/>
            <a:rect l="l" t="t" r="r" b="b"/>
            <a:pathLst>
              <a:path w="5079" h="14604">
                <a:moveTo>
                  <a:pt x="0" y="14008"/>
                </a:moveTo>
                <a:lnTo>
                  <a:pt x="4102" y="10375"/>
                </a:lnTo>
                <a:lnTo>
                  <a:pt x="4483" y="4102"/>
                </a:lnTo>
                <a:lnTo>
                  <a:pt x="8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0" name="object 3070"/>
          <p:cNvSpPr/>
          <p:nvPr/>
        </p:nvSpPr>
        <p:spPr>
          <a:xfrm>
            <a:off x="4830009" y="5441909"/>
            <a:ext cx="14604" cy="5080"/>
          </a:xfrm>
          <a:custGeom>
            <a:avLst/>
            <a:gdLst/>
            <a:ahLst/>
            <a:cxnLst/>
            <a:rect l="l" t="t" r="r" b="b"/>
            <a:pathLst>
              <a:path w="14604" h="5079">
                <a:moveTo>
                  <a:pt x="0" y="0"/>
                </a:moveTo>
                <a:lnTo>
                  <a:pt x="3632" y="4102"/>
                </a:lnTo>
                <a:lnTo>
                  <a:pt x="9906" y="4483"/>
                </a:lnTo>
                <a:lnTo>
                  <a:pt x="14008" y="8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1" name="object 3071"/>
          <p:cNvSpPr/>
          <p:nvPr/>
        </p:nvSpPr>
        <p:spPr>
          <a:xfrm>
            <a:off x="4763857" y="5324963"/>
            <a:ext cx="52069" cy="45085"/>
          </a:xfrm>
          <a:custGeom>
            <a:avLst/>
            <a:gdLst/>
            <a:ahLst/>
            <a:cxnLst/>
            <a:rect l="l" t="t" r="r" b="b"/>
            <a:pathLst>
              <a:path w="52070" h="45085">
                <a:moveTo>
                  <a:pt x="51486" y="10075"/>
                </a:moveTo>
                <a:lnTo>
                  <a:pt x="41580" y="2712"/>
                </a:lnTo>
                <a:lnTo>
                  <a:pt x="29974" y="0"/>
                </a:lnTo>
                <a:lnTo>
                  <a:pt x="18196" y="2030"/>
                </a:lnTo>
                <a:lnTo>
                  <a:pt x="7046" y="13033"/>
                </a:lnTo>
                <a:lnTo>
                  <a:pt x="1147" y="24183"/>
                </a:lnTo>
                <a:lnTo>
                  <a:pt x="0" y="34920"/>
                </a:lnTo>
                <a:lnTo>
                  <a:pt x="3101" y="4468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2" name="object 3072"/>
          <p:cNvSpPr/>
          <p:nvPr/>
        </p:nvSpPr>
        <p:spPr>
          <a:xfrm>
            <a:off x="4770625" y="5374782"/>
            <a:ext cx="59690" cy="67310"/>
          </a:xfrm>
          <a:custGeom>
            <a:avLst/>
            <a:gdLst/>
            <a:ahLst/>
            <a:cxnLst/>
            <a:rect l="l" t="t" r="r" b="b"/>
            <a:pathLst>
              <a:path w="59689" h="67310">
                <a:moveTo>
                  <a:pt x="59423" y="6714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3" name="object 3073"/>
          <p:cNvSpPr/>
          <p:nvPr/>
        </p:nvSpPr>
        <p:spPr>
          <a:xfrm>
            <a:off x="4844170" y="5416345"/>
            <a:ext cx="29845" cy="26670"/>
          </a:xfrm>
          <a:custGeom>
            <a:avLst/>
            <a:gdLst/>
            <a:ahLst/>
            <a:cxnLst/>
            <a:rect l="l" t="t" r="r" b="b"/>
            <a:pathLst>
              <a:path w="29845" h="26670">
                <a:moveTo>
                  <a:pt x="29845" y="0"/>
                </a:moveTo>
                <a:lnTo>
                  <a:pt x="0" y="265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4" name="object 3074"/>
          <p:cNvSpPr/>
          <p:nvPr/>
        </p:nvSpPr>
        <p:spPr>
          <a:xfrm>
            <a:off x="4815392" y="5335206"/>
            <a:ext cx="59690" cy="67310"/>
          </a:xfrm>
          <a:custGeom>
            <a:avLst/>
            <a:gdLst/>
            <a:ahLst/>
            <a:cxnLst/>
            <a:rect l="l" t="t" r="r" b="b"/>
            <a:pathLst>
              <a:path w="59689" h="67310">
                <a:moveTo>
                  <a:pt x="0" y="0"/>
                </a:moveTo>
                <a:lnTo>
                  <a:pt x="59423" y="671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5" name="object 3075"/>
          <p:cNvSpPr/>
          <p:nvPr/>
        </p:nvSpPr>
        <p:spPr>
          <a:xfrm>
            <a:off x="4736781" y="5298702"/>
            <a:ext cx="159385" cy="165100"/>
          </a:xfrm>
          <a:custGeom>
            <a:avLst/>
            <a:gdLst/>
            <a:ahLst/>
            <a:cxnLst/>
            <a:rect l="l" t="t" r="r" b="b"/>
            <a:pathLst>
              <a:path w="159385" h="165100">
                <a:moveTo>
                  <a:pt x="98996" y="164807"/>
                </a:moveTo>
                <a:lnTo>
                  <a:pt x="0" y="52895"/>
                </a:lnTo>
                <a:lnTo>
                  <a:pt x="59690" y="0"/>
                </a:lnTo>
                <a:lnTo>
                  <a:pt x="158813" y="111912"/>
                </a:lnTo>
                <a:lnTo>
                  <a:pt x="98996" y="164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6" name="object 3076"/>
          <p:cNvSpPr/>
          <p:nvPr/>
        </p:nvSpPr>
        <p:spPr>
          <a:xfrm>
            <a:off x="4851105" y="5422607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5849" y="0"/>
                </a:moveTo>
                <a:lnTo>
                  <a:pt x="0" y="1399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7" name="object 3077"/>
          <p:cNvSpPr/>
          <p:nvPr/>
        </p:nvSpPr>
        <p:spPr>
          <a:xfrm>
            <a:off x="4660047" y="5524394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927" y="4533"/>
                </a:moveTo>
                <a:lnTo>
                  <a:pt x="0" y="3340"/>
                </a:lnTo>
                <a:lnTo>
                  <a:pt x="1854" y="1600"/>
                </a:lnTo>
                <a:lnTo>
                  <a:pt x="3594" y="0"/>
                </a:lnTo>
                <a:lnTo>
                  <a:pt x="4660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8" name="object 3078"/>
          <p:cNvSpPr/>
          <p:nvPr/>
        </p:nvSpPr>
        <p:spPr>
          <a:xfrm>
            <a:off x="4612477" y="547230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1727"/>
                </a:moveTo>
                <a:lnTo>
                  <a:pt x="19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9" name="object 3079"/>
          <p:cNvSpPr/>
          <p:nvPr/>
        </p:nvSpPr>
        <p:spPr>
          <a:xfrm>
            <a:off x="4615141" y="546670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33"/>
                </a:moveTo>
                <a:lnTo>
                  <a:pt x="3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0" name="object 3080"/>
          <p:cNvSpPr/>
          <p:nvPr/>
        </p:nvSpPr>
        <p:spPr>
          <a:xfrm>
            <a:off x="4614475" y="546963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666"/>
                </a:moveTo>
                <a:lnTo>
                  <a:pt x="1727" y="1066"/>
                </a:lnTo>
                <a:lnTo>
                  <a:pt x="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1" name="object 3081"/>
          <p:cNvSpPr/>
          <p:nvPr/>
        </p:nvSpPr>
        <p:spPr>
          <a:xfrm>
            <a:off x="4611411" y="54729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66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2" name="object 3082"/>
          <p:cNvSpPr/>
          <p:nvPr/>
        </p:nvSpPr>
        <p:spPr>
          <a:xfrm>
            <a:off x="4661101" y="5522667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6934" y="0"/>
                </a:moveTo>
                <a:lnTo>
                  <a:pt x="10261" y="3733"/>
                </a:lnTo>
                <a:lnTo>
                  <a:pt x="0" y="127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3" name="object 3083"/>
          <p:cNvSpPr/>
          <p:nvPr/>
        </p:nvSpPr>
        <p:spPr>
          <a:xfrm>
            <a:off x="4657774" y="5528928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00" y="0"/>
                </a:moveTo>
                <a:lnTo>
                  <a:pt x="0" y="2794"/>
                </a:lnTo>
                <a:lnTo>
                  <a:pt x="3327" y="65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4" name="object 3084"/>
          <p:cNvSpPr/>
          <p:nvPr/>
        </p:nvSpPr>
        <p:spPr>
          <a:xfrm>
            <a:off x="4664704" y="552266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33"/>
                </a:moveTo>
                <a:lnTo>
                  <a:pt x="3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5" name="object 3085"/>
          <p:cNvSpPr/>
          <p:nvPr/>
        </p:nvSpPr>
        <p:spPr>
          <a:xfrm>
            <a:off x="4618873" y="5417140"/>
            <a:ext cx="55880" cy="50165"/>
          </a:xfrm>
          <a:custGeom>
            <a:avLst/>
            <a:gdLst/>
            <a:ahLst/>
            <a:cxnLst/>
            <a:rect l="l" t="t" r="r" b="b"/>
            <a:pathLst>
              <a:path w="55879" h="50164">
                <a:moveTo>
                  <a:pt x="0" y="49834"/>
                </a:moveTo>
                <a:lnTo>
                  <a:pt x="556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6" name="object 3086"/>
          <p:cNvSpPr/>
          <p:nvPr/>
        </p:nvSpPr>
        <p:spPr>
          <a:xfrm>
            <a:off x="4621804" y="5420470"/>
            <a:ext cx="55880" cy="50165"/>
          </a:xfrm>
          <a:custGeom>
            <a:avLst/>
            <a:gdLst/>
            <a:ahLst/>
            <a:cxnLst/>
            <a:rect l="l" t="t" r="r" b="b"/>
            <a:pathLst>
              <a:path w="55879" h="50164">
                <a:moveTo>
                  <a:pt x="0" y="49834"/>
                </a:moveTo>
                <a:lnTo>
                  <a:pt x="556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7" name="object 3087"/>
          <p:cNvSpPr/>
          <p:nvPr/>
        </p:nvSpPr>
        <p:spPr>
          <a:xfrm>
            <a:off x="4604884" y="5462974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6527" y="9994"/>
                </a:moveTo>
                <a:lnTo>
                  <a:pt x="3327" y="12788"/>
                </a:lnTo>
                <a:lnTo>
                  <a:pt x="0" y="9194"/>
                </a:lnTo>
                <a:lnTo>
                  <a:pt x="10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8" name="object 3088"/>
          <p:cNvSpPr/>
          <p:nvPr/>
        </p:nvSpPr>
        <p:spPr>
          <a:xfrm>
            <a:off x="4618873" y="546697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9" name="object 3089"/>
          <p:cNvSpPr/>
          <p:nvPr/>
        </p:nvSpPr>
        <p:spPr>
          <a:xfrm>
            <a:off x="4674563" y="541714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0" name="object 3090"/>
          <p:cNvSpPr/>
          <p:nvPr/>
        </p:nvSpPr>
        <p:spPr>
          <a:xfrm>
            <a:off x="4615145" y="546297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27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1" name="object 3091"/>
          <p:cNvSpPr/>
          <p:nvPr/>
        </p:nvSpPr>
        <p:spPr>
          <a:xfrm>
            <a:off x="4668037" y="5423088"/>
            <a:ext cx="25400" cy="99695"/>
          </a:xfrm>
          <a:custGeom>
            <a:avLst/>
            <a:gdLst/>
            <a:ahLst/>
            <a:cxnLst/>
            <a:rect l="l" t="t" r="r" b="b"/>
            <a:pathLst>
              <a:path w="25400" h="99695">
                <a:moveTo>
                  <a:pt x="0" y="99530"/>
                </a:moveTo>
                <a:lnTo>
                  <a:pt x="23853" y="57591"/>
                </a:lnTo>
                <a:lnTo>
                  <a:pt x="25148" y="45716"/>
                </a:lnTo>
                <a:lnTo>
                  <a:pt x="24545" y="33774"/>
                </a:lnTo>
                <a:lnTo>
                  <a:pt x="22028" y="22011"/>
                </a:lnTo>
                <a:lnTo>
                  <a:pt x="17583" y="10671"/>
                </a:lnTo>
                <a:lnTo>
                  <a:pt x="1119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2" name="object 3092"/>
          <p:cNvSpPr/>
          <p:nvPr/>
        </p:nvSpPr>
        <p:spPr>
          <a:xfrm>
            <a:off x="4668836" y="5528662"/>
            <a:ext cx="64769" cy="72390"/>
          </a:xfrm>
          <a:custGeom>
            <a:avLst/>
            <a:gdLst/>
            <a:ahLst/>
            <a:cxnLst/>
            <a:rect l="l" t="t" r="r" b="b"/>
            <a:pathLst>
              <a:path w="64770" h="72389">
                <a:moveTo>
                  <a:pt x="64617" y="722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3" name="object 3093"/>
          <p:cNvSpPr txBox="1"/>
          <p:nvPr/>
        </p:nvSpPr>
        <p:spPr>
          <a:xfrm rot="19140000">
            <a:off x="4780874" y="5371188"/>
            <a:ext cx="31705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5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3094" name="object 3094"/>
          <p:cNvSpPr txBox="1"/>
          <p:nvPr/>
        </p:nvSpPr>
        <p:spPr>
          <a:xfrm rot="19140000">
            <a:off x="4683696" y="5415953"/>
            <a:ext cx="17679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10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4733720" y="5487360"/>
            <a:ext cx="123825" cy="109220"/>
          </a:xfrm>
          <a:custGeom>
            <a:avLst/>
            <a:gdLst/>
            <a:ahLst/>
            <a:cxnLst/>
            <a:rect l="l" t="t" r="r" b="b"/>
            <a:pathLst>
              <a:path w="123825" h="109220">
                <a:moveTo>
                  <a:pt x="0" y="109118"/>
                </a:moveTo>
                <a:lnTo>
                  <a:pt x="12324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6" name="object 3096"/>
          <p:cNvSpPr/>
          <p:nvPr/>
        </p:nvSpPr>
        <p:spPr>
          <a:xfrm>
            <a:off x="4733587" y="5487497"/>
            <a:ext cx="125730" cy="111125"/>
          </a:xfrm>
          <a:custGeom>
            <a:avLst/>
            <a:gdLst/>
            <a:ahLst/>
            <a:cxnLst/>
            <a:rect l="l" t="t" r="r" b="b"/>
            <a:pathLst>
              <a:path w="125729" h="111125">
                <a:moveTo>
                  <a:pt x="0" y="111112"/>
                </a:moveTo>
                <a:lnTo>
                  <a:pt x="125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7" name="object 3097"/>
          <p:cNvSpPr/>
          <p:nvPr/>
        </p:nvSpPr>
        <p:spPr>
          <a:xfrm>
            <a:off x="4739316" y="5487231"/>
            <a:ext cx="133350" cy="118110"/>
          </a:xfrm>
          <a:custGeom>
            <a:avLst/>
            <a:gdLst/>
            <a:ahLst/>
            <a:cxnLst/>
            <a:rect l="l" t="t" r="r" b="b"/>
            <a:pathLst>
              <a:path w="133350" h="118110">
                <a:moveTo>
                  <a:pt x="0" y="117906"/>
                </a:moveTo>
                <a:lnTo>
                  <a:pt x="133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8" name="object 3098"/>
          <p:cNvSpPr/>
          <p:nvPr/>
        </p:nvSpPr>
        <p:spPr>
          <a:xfrm>
            <a:off x="4733453" y="5487629"/>
            <a:ext cx="128270" cy="113664"/>
          </a:xfrm>
          <a:custGeom>
            <a:avLst/>
            <a:gdLst/>
            <a:ahLst/>
            <a:cxnLst/>
            <a:rect l="l" t="t" r="r" b="b"/>
            <a:pathLst>
              <a:path w="128270" h="113664">
                <a:moveTo>
                  <a:pt x="0" y="113245"/>
                </a:moveTo>
                <a:lnTo>
                  <a:pt x="1279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9" name="object 3099"/>
          <p:cNvSpPr/>
          <p:nvPr/>
        </p:nvSpPr>
        <p:spPr>
          <a:xfrm>
            <a:off x="4835777" y="5463510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0" y="0"/>
                </a:moveTo>
                <a:lnTo>
                  <a:pt x="21183" y="2385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0" name="object 3100"/>
          <p:cNvSpPr/>
          <p:nvPr/>
        </p:nvSpPr>
        <p:spPr>
          <a:xfrm>
            <a:off x="4838308" y="5463910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0"/>
                </a:moveTo>
                <a:lnTo>
                  <a:pt x="20789" y="235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1" name="object 3101"/>
          <p:cNvSpPr/>
          <p:nvPr/>
        </p:nvSpPr>
        <p:spPr>
          <a:xfrm>
            <a:off x="4840440" y="5464044"/>
            <a:ext cx="20955" cy="24130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0" y="0"/>
                </a:moveTo>
                <a:lnTo>
                  <a:pt x="20916" y="235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2" name="object 3102"/>
          <p:cNvSpPr/>
          <p:nvPr/>
        </p:nvSpPr>
        <p:spPr>
          <a:xfrm>
            <a:off x="4852697" y="5464709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0" y="0"/>
                </a:moveTo>
                <a:lnTo>
                  <a:pt x="19989" y="22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3" name="object 3103"/>
          <p:cNvSpPr/>
          <p:nvPr/>
        </p:nvSpPr>
        <p:spPr>
          <a:xfrm>
            <a:off x="4847904" y="5417014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127" y="466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4" name="object 3104"/>
          <p:cNvSpPr/>
          <p:nvPr/>
        </p:nvSpPr>
        <p:spPr>
          <a:xfrm>
            <a:off x="4846336" y="541571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5841" y="1422"/>
                </a:moveTo>
                <a:lnTo>
                  <a:pt x="4698" y="127"/>
                </a:lnTo>
                <a:lnTo>
                  <a:pt x="2717" y="0"/>
                </a:lnTo>
                <a:lnTo>
                  <a:pt x="1422" y="1155"/>
                </a:lnTo>
                <a:lnTo>
                  <a:pt x="126" y="2298"/>
                </a:lnTo>
                <a:lnTo>
                  <a:pt x="0" y="4279"/>
                </a:lnTo>
                <a:lnTo>
                  <a:pt x="1155" y="5575"/>
                </a:lnTo>
                <a:lnTo>
                  <a:pt x="2298" y="6870"/>
                </a:lnTo>
                <a:lnTo>
                  <a:pt x="4279" y="6985"/>
                </a:lnTo>
                <a:lnTo>
                  <a:pt x="5575" y="5842"/>
                </a:lnTo>
                <a:lnTo>
                  <a:pt x="6870" y="4699"/>
                </a:lnTo>
                <a:lnTo>
                  <a:pt x="6984" y="2717"/>
                </a:lnTo>
                <a:lnTo>
                  <a:pt x="5841" y="14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5" name="object 3105"/>
          <p:cNvSpPr/>
          <p:nvPr/>
        </p:nvSpPr>
        <p:spPr>
          <a:xfrm>
            <a:off x="4845013" y="5414385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064" y="1955"/>
                </a:moveTo>
                <a:lnTo>
                  <a:pt x="6476" y="165"/>
                </a:lnTo>
                <a:lnTo>
                  <a:pt x="3746" y="0"/>
                </a:lnTo>
                <a:lnTo>
                  <a:pt x="1955" y="1587"/>
                </a:lnTo>
                <a:lnTo>
                  <a:pt x="165" y="3162"/>
                </a:lnTo>
                <a:lnTo>
                  <a:pt x="0" y="5905"/>
                </a:lnTo>
                <a:lnTo>
                  <a:pt x="1574" y="7696"/>
                </a:lnTo>
                <a:lnTo>
                  <a:pt x="3162" y="9486"/>
                </a:lnTo>
                <a:lnTo>
                  <a:pt x="5905" y="9651"/>
                </a:lnTo>
                <a:lnTo>
                  <a:pt x="7696" y="8064"/>
                </a:lnTo>
                <a:lnTo>
                  <a:pt x="9486" y="6489"/>
                </a:lnTo>
                <a:lnTo>
                  <a:pt x="9651" y="3746"/>
                </a:lnTo>
                <a:lnTo>
                  <a:pt x="8064" y="19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6" name="object 3106"/>
          <p:cNvSpPr/>
          <p:nvPr/>
        </p:nvSpPr>
        <p:spPr>
          <a:xfrm>
            <a:off x="4847635" y="541728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127"/>
                </a:moveTo>
                <a:lnTo>
                  <a:pt x="46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7" name="object 3107"/>
          <p:cNvSpPr/>
          <p:nvPr/>
        </p:nvSpPr>
        <p:spPr>
          <a:xfrm>
            <a:off x="4836044" y="5410755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0" y="53022"/>
                </a:moveTo>
                <a:lnTo>
                  <a:pt x="59817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8" name="object 3108"/>
          <p:cNvSpPr/>
          <p:nvPr/>
        </p:nvSpPr>
        <p:spPr>
          <a:xfrm>
            <a:off x="4838308" y="5410888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0" y="53022"/>
                </a:moveTo>
                <a:lnTo>
                  <a:pt x="598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9" name="object 3109"/>
          <p:cNvSpPr/>
          <p:nvPr/>
        </p:nvSpPr>
        <p:spPr>
          <a:xfrm>
            <a:off x="4840440" y="5411021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0" y="53022"/>
                </a:moveTo>
                <a:lnTo>
                  <a:pt x="598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0" name="object 3110"/>
          <p:cNvSpPr/>
          <p:nvPr/>
        </p:nvSpPr>
        <p:spPr>
          <a:xfrm>
            <a:off x="4852697" y="5411814"/>
            <a:ext cx="60325" cy="53340"/>
          </a:xfrm>
          <a:custGeom>
            <a:avLst/>
            <a:gdLst/>
            <a:ahLst/>
            <a:cxnLst/>
            <a:rect l="l" t="t" r="r" b="b"/>
            <a:pathLst>
              <a:path w="60325" h="53339">
                <a:moveTo>
                  <a:pt x="0" y="52895"/>
                </a:moveTo>
                <a:lnTo>
                  <a:pt x="59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1" name="object 3111"/>
          <p:cNvSpPr/>
          <p:nvPr/>
        </p:nvSpPr>
        <p:spPr>
          <a:xfrm>
            <a:off x="4796476" y="5298431"/>
            <a:ext cx="99695" cy="112395"/>
          </a:xfrm>
          <a:custGeom>
            <a:avLst/>
            <a:gdLst/>
            <a:ahLst/>
            <a:cxnLst/>
            <a:rect l="l" t="t" r="r" b="b"/>
            <a:pathLst>
              <a:path w="99695" h="112395">
                <a:moveTo>
                  <a:pt x="99390" y="112318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2" name="object 3112"/>
          <p:cNvSpPr/>
          <p:nvPr/>
        </p:nvSpPr>
        <p:spPr>
          <a:xfrm>
            <a:off x="4796733" y="5296303"/>
            <a:ext cx="101600" cy="114935"/>
          </a:xfrm>
          <a:custGeom>
            <a:avLst/>
            <a:gdLst/>
            <a:ahLst/>
            <a:cxnLst/>
            <a:rect l="l" t="t" r="r" b="b"/>
            <a:pathLst>
              <a:path w="101600" h="114935">
                <a:moveTo>
                  <a:pt x="101396" y="114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3" name="object 3113"/>
          <p:cNvSpPr/>
          <p:nvPr/>
        </p:nvSpPr>
        <p:spPr>
          <a:xfrm>
            <a:off x="4796872" y="5294176"/>
            <a:ext cx="103505" cy="116839"/>
          </a:xfrm>
          <a:custGeom>
            <a:avLst/>
            <a:gdLst/>
            <a:ahLst/>
            <a:cxnLst/>
            <a:rect l="l" t="t" r="r" b="b"/>
            <a:pathLst>
              <a:path w="103504" h="116839">
                <a:moveTo>
                  <a:pt x="103390" y="1168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4" name="object 3114"/>
          <p:cNvSpPr/>
          <p:nvPr/>
        </p:nvSpPr>
        <p:spPr>
          <a:xfrm>
            <a:off x="4803407" y="5288434"/>
            <a:ext cx="109855" cy="123825"/>
          </a:xfrm>
          <a:custGeom>
            <a:avLst/>
            <a:gdLst/>
            <a:ahLst/>
            <a:cxnLst/>
            <a:rect l="l" t="t" r="r" b="b"/>
            <a:pathLst>
              <a:path w="109854" h="123825">
                <a:moveTo>
                  <a:pt x="109245" y="1233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5" name="object 3115"/>
          <p:cNvSpPr/>
          <p:nvPr/>
        </p:nvSpPr>
        <p:spPr>
          <a:xfrm>
            <a:off x="4432207" y="5605405"/>
            <a:ext cx="180975" cy="0"/>
          </a:xfrm>
          <a:custGeom>
            <a:avLst/>
            <a:gdLst/>
            <a:ahLst/>
            <a:cxnLst/>
            <a:rect l="l" t="t" r="r" b="b"/>
            <a:pathLst>
              <a:path w="180975">
                <a:moveTo>
                  <a:pt x="180403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6" name="object 3116"/>
          <p:cNvSpPr/>
          <p:nvPr/>
        </p:nvSpPr>
        <p:spPr>
          <a:xfrm>
            <a:off x="4439677" y="5618595"/>
            <a:ext cx="178435" cy="0"/>
          </a:xfrm>
          <a:custGeom>
            <a:avLst/>
            <a:gdLst/>
            <a:ahLst/>
            <a:cxnLst/>
            <a:rect l="l" t="t" r="r" b="b"/>
            <a:pathLst>
              <a:path w="178435">
                <a:moveTo>
                  <a:pt x="177863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7" name="object 3117"/>
          <p:cNvSpPr/>
          <p:nvPr/>
        </p:nvSpPr>
        <p:spPr>
          <a:xfrm>
            <a:off x="4372919" y="5678282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>
                <a:moveTo>
                  <a:pt x="287121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8" name="object 3118"/>
          <p:cNvSpPr/>
          <p:nvPr/>
        </p:nvSpPr>
        <p:spPr>
          <a:xfrm>
            <a:off x="4372919" y="5665227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>
                <a:moveTo>
                  <a:pt x="287121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9" name="object 3119"/>
          <p:cNvSpPr/>
          <p:nvPr/>
        </p:nvSpPr>
        <p:spPr>
          <a:xfrm>
            <a:off x="4660040" y="5440993"/>
            <a:ext cx="265430" cy="237490"/>
          </a:xfrm>
          <a:custGeom>
            <a:avLst/>
            <a:gdLst/>
            <a:ahLst/>
            <a:cxnLst/>
            <a:rect l="l" t="t" r="r" b="b"/>
            <a:pathLst>
              <a:path w="265429" h="237489">
                <a:moveTo>
                  <a:pt x="265404" y="0"/>
                </a:moveTo>
                <a:lnTo>
                  <a:pt x="0" y="237286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0" name="object 3120"/>
          <p:cNvSpPr/>
          <p:nvPr/>
        </p:nvSpPr>
        <p:spPr>
          <a:xfrm>
            <a:off x="4651380" y="5431268"/>
            <a:ext cx="265430" cy="237490"/>
          </a:xfrm>
          <a:custGeom>
            <a:avLst/>
            <a:gdLst/>
            <a:ahLst/>
            <a:cxnLst/>
            <a:rect l="l" t="t" r="r" b="b"/>
            <a:pathLst>
              <a:path w="265429" h="237489">
                <a:moveTo>
                  <a:pt x="265404" y="0"/>
                </a:moveTo>
                <a:lnTo>
                  <a:pt x="0" y="237286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1" name="object 3121"/>
          <p:cNvSpPr/>
          <p:nvPr/>
        </p:nvSpPr>
        <p:spPr>
          <a:xfrm>
            <a:off x="4617543" y="5386635"/>
            <a:ext cx="259715" cy="232410"/>
          </a:xfrm>
          <a:custGeom>
            <a:avLst/>
            <a:gdLst/>
            <a:ahLst/>
            <a:cxnLst/>
            <a:rect l="l" t="t" r="r" b="b"/>
            <a:pathLst>
              <a:path w="259714" h="232410">
                <a:moveTo>
                  <a:pt x="259270" y="0"/>
                </a:moveTo>
                <a:lnTo>
                  <a:pt x="0" y="231965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2" name="object 3122"/>
          <p:cNvSpPr/>
          <p:nvPr/>
        </p:nvSpPr>
        <p:spPr>
          <a:xfrm>
            <a:off x="4612617" y="5376908"/>
            <a:ext cx="255904" cy="228600"/>
          </a:xfrm>
          <a:custGeom>
            <a:avLst/>
            <a:gdLst/>
            <a:ahLst/>
            <a:cxnLst/>
            <a:rect l="l" t="t" r="r" b="b"/>
            <a:pathLst>
              <a:path w="255904" h="228600">
                <a:moveTo>
                  <a:pt x="255536" y="0"/>
                </a:moveTo>
                <a:lnTo>
                  <a:pt x="0" y="228498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3" name="object 3123"/>
          <p:cNvSpPr/>
          <p:nvPr/>
        </p:nvSpPr>
        <p:spPr>
          <a:xfrm>
            <a:off x="4780085" y="571026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927"/>
                </a:moveTo>
                <a:lnTo>
                  <a:pt x="1193" y="0"/>
                </a:lnTo>
                <a:lnTo>
                  <a:pt x="3060" y="1854"/>
                </a:lnTo>
                <a:lnTo>
                  <a:pt x="4533" y="3594"/>
                </a:lnTo>
                <a:lnTo>
                  <a:pt x="3467" y="46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4" name="object 3124"/>
          <p:cNvSpPr/>
          <p:nvPr/>
        </p:nvSpPr>
        <p:spPr>
          <a:xfrm>
            <a:off x="4830582" y="566536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0" y="0"/>
                </a:moveTo>
                <a:lnTo>
                  <a:pt x="1866" y="19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5" name="object 3125"/>
          <p:cNvSpPr/>
          <p:nvPr/>
        </p:nvSpPr>
        <p:spPr>
          <a:xfrm>
            <a:off x="4835112" y="566802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3060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6" name="object 3126"/>
          <p:cNvSpPr/>
          <p:nvPr/>
        </p:nvSpPr>
        <p:spPr>
          <a:xfrm>
            <a:off x="4832446" y="566735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1600" y="1727"/>
                </a:lnTo>
                <a:lnTo>
                  <a:pt x="2667" y="6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7" name="object 3127"/>
          <p:cNvSpPr/>
          <p:nvPr/>
        </p:nvSpPr>
        <p:spPr>
          <a:xfrm>
            <a:off x="4830587" y="566442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93" y="0"/>
                </a:moveTo>
                <a:lnTo>
                  <a:pt x="0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8" name="object 3128"/>
          <p:cNvSpPr/>
          <p:nvPr/>
        </p:nvSpPr>
        <p:spPr>
          <a:xfrm>
            <a:off x="4773552" y="5711459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2928" y="6794"/>
                </a:moveTo>
                <a:lnTo>
                  <a:pt x="9194" y="1012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9" name="object 3129"/>
          <p:cNvSpPr/>
          <p:nvPr/>
        </p:nvSpPr>
        <p:spPr>
          <a:xfrm>
            <a:off x="4773557" y="5708131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527" y="3060"/>
                </a:moveTo>
                <a:lnTo>
                  <a:pt x="3733" y="0"/>
                </a:lnTo>
                <a:lnTo>
                  <a:pt x="0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0" name="object 3130"/>
          <p:cNvSpPr/>
          <p:nvPr/>
        </p:nvSpPr>
        <p:spPr>
          <a:xfrm>
            <a:off x="4783550" y="5714923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1" name="object 3131"/>
          <p:cNvSpPr/>
          <p:nvPr/>
        </p:nvSpPr>
        <p:spPr>
          <a:xfrm>
            <a:off x="4837775" y="5671755"/>
            <a:ext cx="46990" cy="52069"/>
          </a:xfrm>
          <a:custGeom>
            <a:avLst/>
            <a:gdLst/>
            <a:ahLst/>
            <a:cxnLst/>
            <a:rect l="l" t="t" r="r" b="b"/>
            <a:pathLst>
              <a:path w="46989" h="52070">
                <a:moveTo>
                  <a:pt x="0" y="0"/>
                </a:moveTo>
                <a:lnTo>
                  <a:pt x="46901" y="515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2" name="object 3132"/>
          <p:cNvSpPr/>
          <p:nvPr/>
        </p:nvSpPr>
        <p:spPr>
          <a:xfrm>
            <a:off x="4834578" y="5674686"/>
            <a:ext cx="46990" cy="52069"/>
          </a:xfrm>
          <a:custGeom>
            <a:avLst/>
            <a:gdLst/>
            <a:ahLst/>
            <a:cxnLst/>
            <a:rect l="l" t="t" r="r" b="b"/>
            <a:pathLst>
              <a:path w="46989" h="52070">
                <a:moveTo>
                  <a:pt x="0" y="0"/>
                </a:moveTo>
                <a:lnTo>
                  <a:pt x="46901" y="515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3" name="object 3133"/>
          <p:cNvSpPr/>
          <p:nvPr/>
        </p:nvSpPr>
        <p:spPr>
          <a:xfrm>
            <a:off x="4828847" y="565775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5">
                <a:moveTo>
                  <a:pt x="2933" y="6667"/>
                </a:moveTo>
                <a:lnTo>
                  <a:pt x="0" y="3467"/>
                </a:lnTo>
                <a:lnTo>
                  <a:pt x="3733" y="0"/>
                </a:lnTo>
                <a:lnTo>
                  <a:pt x="12928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4" name="object 3134"/>
          <p:cNvSpPr/>
          <p:nvPr/>
        </p:nvSpPr>
        <p:spPr>
          <a:xfrm>
            <a:off x="4834575" y="567175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5" name="object 3135"/>
          <p:cNvSpPr/>
          <p:nvPr/>
        </p:nvSpPr>
        <p:spPr>
          <a:xfrm>
            <a:off x="4881474" y="572331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6" name="object 3136"/>
          <p:cNvSpPr/>
          <p:nvPr/>
        </p:nvSpPr>
        <p:spPr>
          <a:xfrm>
            <a:off x="4838175" y="566802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327"/>
                </a:moveTo>
                <a:lnTo>
                  <a:pt x="35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7" name="object 3137"/>
          <p:cNvSpPr/>
          <p:nvPr/>
        </p:nvSpPr>
        <p:spPr>
          <a:xfrm>
            <a:off x="4786506" y="5718212"/>
            <a:ext cx="89535" cy="22860"/>
          </a:xfrm>
          <a:custGeom>
            <a:avLst/>
            <a:gdLst/>
            <a:ahLst/>
            <a:cxnLst/>
            <a:rect l="l" t="t" r="r" b="b"/>
            <a:pathLst>
              <a:path w="89535" h="22860">
                <a:moveTo>
                  <a:pt x="0" y="0"/>
                </a:moveTo>
                <a:lnTo>
                  <a:pt x="42648" y="22248"/>
                </a:lnTo>
                <a:lnTo>
                  <a:pt x="54598" y="22762"/>
                </a:lnTo>
                <a:lnTo>
                  <a:pt x="66499" y="21228"/>
                </a:lnTo>
                <a:lnTo>
                  <a:pt x="78065" y="17631"/>
                </a:lnTo>
                <a:lnTo>
                  <a:pt x="89016" y="119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8" name="object 3138"/>
          <p:cNvSpPr/>
          <p:nvPr/>
        </p:nvSpPr>
        <p:spPr>
          <a:xfrm>
            <a:off x="6982041" y="425880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33" y="3733"/>
                </a:moveTo>
                <a:lnTo>
                  <a:pt x="3340" y="4800"/>
                </a:lnTo>
                <a:lnTo>
                  <a:pt x="1600" y="2806"/>
                </a:lnTo>
                <a:lnTo>
                  <a:pt x="0" y="1066"/>
                </a:lnTo>
                <a:lnTo>
                  <a:pt x="10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9" name="object 3139"/>
          <p:cNvSpPr/>
          <p:nvPr/>
        </p:nvSpPr>
        <p:spPr>
          <a:xfrm>
            <a:off x="6919296" y="431956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27" y="199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0" name="object 3140"/>
          <p:cNvSpPr/>
          <p:nvPr/>
        </p:nvSpPr>
        <p:spPr>
          <a:xfrm>
            <a:off x="6913560" y="4315569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33" y="3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1" name="object 3141"/>
          <p:cNvSpPr/>
          <p:nvPr/>
        </p:nvSpPr>
        <p:spPr>
          <a:xfrm>
            <a:off x="6916497" y="431783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794" y="1727"/>
                </a:moveTo>
                <a:lnTo>
                  <a:pt x="1193" y="0"/>
                </a:ln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2" name="object 3142"/>
          <p:cNvSpPr/>
          <p:nvPr/>
        </p:nvSpPr>
        <p:spPr>
          <a:xfrm>
            <a:off x="6919823" y="432156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927"/>
                </a:moveTo>
                <a:lnTo>
                  <a:pt x="11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3" name="object 3143"/>
          <p:cNvSpPr/>
          <p:nvPr/>
        </p:nvSpPr>
        <p:spPr>
          <a:xfrm>
            <a:off x="6980179" y="425215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0" y="3327"/>
                </a:moveTo>
                <a:lnTo>
                  <a:pt x="3733" y="0"/>
                </a:lnTo>
                <a:lnTo>
                  <a:pt x="12928" y="1026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4" name="object 3144"/>
          <p:cNvSpPr/>
          <p:nvPr/>
        </p:nvSpPr>
        <p:spPr>
          <a:xfrm>
            <a:off x="6986575" y="4262411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126"/>
                </a:moveTo>
                <a:lnTo>
                  <a:pt x="2794" y="3327"/>
                </a:lnTo>
                <a:lnTo>
                  <a:pt x="65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5" name="object 3145"/>
          <p:cNvSpPr/>
          <p:nvPr/>
        </p:nvSpPr>
        <p:spPr>
          <a:xfrm>
            <a:off x="6980176" y="425548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933" y="332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6" name="object 3146"/>
          <p:cNvSpPr/>
          <p:nvPr/>
        </p:nvSpPr>
        <p:spPr>
          <a:xfrm>
            <a:off x="6854144" y="4248288"/>
            <a:ext cx="60325" cy="67310"/>
          </a:xfrm>
          <a:custGeom>
            <a:avLst/>
            <a:gdLst/>
            <a:ahLst/>
            <a:cxnLst/>
            <a:rect l="l" t="t" r="r" b="b"/>
            <a:pathLst>
              <a:path w="60325" h="67310">
                <a:moveTo>
                  <a:pt x="59817" y="6687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7" name="object 3147"/>
          <p:cNvSpPr/>
          <p:nvPr/>
        </p:nvSpPr>
        <p:spPr>
          <a:xfrm>
            <a:off x="6857341" y="4245357"/>
            <a:ext cx="60325" cy="67310"/>
          </a:xfrm>
          <a:custGeom>
            <a:avLst/>
            <a:gdLst/>
            <a:ahLst/>
            <a:cxnLst/>
            <a:rect l="l" t="t" r="r" b="b"/>
            <a:pathLst>
              <a:path w="60325" h="67310">
                <a:moveTo>
                  <a:pt x="59817" y="6687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8" name="object 3148"/>
          <p:cNvSpPr/>
          <p:nvPr/>
        </p:nvSpPr>
        <p:spPr>
          <a:xfrm>
            <a:off x="6919023" y="4322494"/>
            <a:ext cx="3810" cy="6985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800" y="0"/>
                </a:moveTo>
                <a:lnTo>
                  <a:pt x="3733" y="3327"/>
                </a:lnTo>
                <a:lnTo>
                  <a:pt x="0" y="65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9" name="object 3149"/>
          <p:cNvSpPr/>
          <p:nvPr/>
        </p:nvSpPr>
        <p:spPr>
          <a:xfrm>
            <a:off x="6858781" y="4225790"/>
            <a:ext cx="121920" cy="30480"/>
          </a:xfrm>
          <a:custGeom>
            <a:avLst/>
            <a:gdLst/>
            <a:ahLst/>
            <a:cxnLst/>
            <a:rect l="l" t="t" r="r" b="b"/>
            <a:pathLst>
              <a:path w="121920" h="30479">
                <a:moveTo>
                  <a:pt x="121588" y="29875"/>
                </a:moveTo>
                <a:lnTo>
                  <a:pt x="80433" y="3726"/>
                </a:lnTo>
                <a:lnTo>
                  <a:pt x="56840" y="0"/>
                </a:lnTo>
                <a:lnTo>
                  <a:pt x="44885" y="508"/>
                </a:lnTo>
                <a:lnTo>
                  <a:pt x="33054" y="2612"/>
                </a:lnTo>
                <a:lnTo>
                  <a:pt x="21515" y="6320"/>
                </a:lnTo>
                <a:lnTo>
                  <a:pt x="10440" y="11642"/>
                </a:lnTo>
                <a:lnTo>
                  <a:pt x="0" y="185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0" name="object 3150"/>
          <p:cNvSpPr/>
          <p:nvPr/>
        </p:nvSpPr>
        <p:spPr>
          <a:xfrm>
            <a:off x="6909969" y="4318901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055" y="1012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1" name="object 3151"/>
          <p:cNvSpPr/>
          <p:nvPr/>
        </p:nvSpPr>
        <p:spPr>
          <a:xfrm>
            <a:off x="6913960" y="4312232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0" y="2933"/>
                </a:moveTo>
                <a:lnTo>
                  <a:pt x="3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2" name="object 3152"/>
          <p:cNvSpPr/>
          <p:nvPr/>
        </p:nvSpPr>
        <p:spPr>
          <a:xfrm>
            <a:off x="6909968" y="4315565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594" y="0"/>
                </a:moveTo>
                <a:lnTo>
                  <a:pt x="0" y="33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3" name="object 3153"/>
          <p:cNvSpPr/>
          <p:nvPr/>
        </p:nvSpPr>
        <p:spPr>
          <a:xfrm>
            <a:off x="4539198" y="5830036"/>
            <a:ext cx="124460" cy="635"/>
          </a:xfrm>
          <a:custGeom>
            <a:avLst/>
            <a:gdLst/>
            <a:ahLst/>
            <a:cxnLst/>
            <a:rect l="l" t="t" r="r" b="b"/>
            <a:pathLst>
              <a:path w="124460" h="635">
                <a:moveTo>
                  <a:pt x="0" y="266"/>
                </a:moveTo>
                <a:lnTo>
                  <a:pt x="12404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4" name="object 3154"/>
          <p:cNvSpPr txBox="1"/>
          <p:nvPr/>
        </p:nvSpPr>
        <p:spPr>
          <a:xfrm rot="19140000">
            <a:off x="6932751" y="4345085"/>
            <a:ext cx="134447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15" dirty="0">
                <a:latin typeface="Lucida Sans Unicode"/>
                <a:cs typeface="Lucida Sans Unicode"/>
              </a:rPr>
              <a:t>UTILITY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CLOSET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5417211" y="4195122"/>
            <a:ext cx="104139" cy="95885"/>
          </a:xfrm>
          <a:custGeom>
            <a:avLst/>
            <a:gdLst/>
            <a:ahLst/>
            <a:cxnLst/>
            <a:rect l="l" t="t" r="r" b="b"/>
            <a:pathLst>
              <a:path w="104139" h="95885">
                <a:moveTo>
                  <a:pt x="0" y="95529"/>
                </a:moveTo>
                <a:lnTo>
                  <a:pt x="10351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6" name="object 3156"/>
          <p:cNvSpPr/>
          <p:nvPr/>
        </p:nvSpPr>
        <p:spPr>
          <a:xfrm>
            <a:off x="4334950" y="5691475"/>
            <a:ext cx="23495" cy="20320"/>
          </a:xfrm>
          <a:custGeom>
            <a:avLst/>
            <a:gdLst/>
            <a:ahLst/>
            <a:cxnLst/>
            <a:rect l="l" t="t" r="r" b="b"/>
            <a:pathLst>
              <a:path w="23495" h="20320">
                <a:moveTo>
                  <a:pt x="0" y="19850"/>
                </a:moveTo>
                <a:lnTo>
                  <a:pt x="23444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7" name="object 3157"/>
          <p:cNvSpPr/>
          <p:nvPr/>
        </p:nvSpPr>
        <p:spPr>
          <a:xfrm>
            <a:off x="4270465" y="5771551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60">
                <a:moveTo>
                  <a:pt x="0" y="9588"/>
                </a:moveTo>
                <a:lnTo>
                  <a:pt x="11595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8" name="object 3158"/>
          <p:cNvSpPr/>
          <p:nvPr/>
        </p:nvSpPr>
        <p:spPr>
          <a:xfrm>
            <a:off x="5369246" y="5754091"/>
            <a:ext cx="182245" cy="162560"/>
          </a:xfrm>
          <a:custGeom>
            <a:avLst/>
            <a:gdLst/>
            <a:ahLst/>
            <a:cxnLst/>
            <a:rect l="l" t="t" r="r" b="b"/>
            <a:pathLst>
              <a:path w="182245" h="162560">
                <a:moveTo>
                  <a:pt x="0" y="162547"/>
                </a:moveTo>
                <a:lnTo>
                  <a:pt x="18173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9" name="object 3159"/>
          <p:cNvSpPr/>
          <p:nvPr/>
        </p:nvSpPr>
        <p:spPr>
          <a:xfrm>
            <a:off x="5209899" y="5840429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927" y="14922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0" name="object 3160"/>
          <p:cNvSpPr/>
          <p:nvPr/>
        </p:nvSpPr>
        <p:spPr>
          <a:xfrm>
            <a:off x="5129692" y="5840429"/>
            <a:ext cx="1270" cy="15240"/>
          </a:xfrm>
          <a:custGeom>
            <a:avLst/>
            <a:gdLst/>
            <a:ahLst/>
            <a:cxnLst/>
            <a:rect l="l" t="t" r="r" b="b"/>
            <a:pathLst>
              <a:path w="1270" h="15239">
                <a:moveTo>
                  <a:pt x="0" y="0"/>
                </a:moveTo>
                <a:lnTo>
                  <a:pt x="800" y="14922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1" name="object 3161"/>
          <p:cNvSpPr txBox="1"/>
          <p:nvPr/>
        </p:nvSpPr>
        <p:spPr>
          <a:xfrm>
            <a:off x="8592105" y="3260893"/>
            <a:ext cx="135255" cy="107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3937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3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10523937" y="3242360"/>
            <a:ext cx="0" cy="58419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8229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3" name="object 3163"/>
          <p:cNvSpPr/>
          <p:nvPr/>
        </p:nvSpPr>
        <p:spPr>
          <a:xfrm>
            <a:off x="10536994" y="3257551"/>
            <a:ext cx="0" cy="56515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095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4" name="object 3164"/>
          <p:cNvSpPr/>
          <p:nvPr/>
        </p:nvSpPr>
        <p:spPr>
          <a:xfrm>
            <a:off x="7609840" y="4680432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862" y="0"/>
                </a:lnTo>
              </a:path>
            </a:pathLst>
          </a:custGeom>
          <a:ln w="88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5" name="object 3165"/>
          <p:cNvSpPr/>
          <p:nvPr/>
        </p:nvSpPr>
        <p:spPr>
          <a:xfrm>
            <a:off x="7611375" y="4692624"/>
            <a:ext cx="88900" cy="75565"/>
          </a:xfrm>
          <a:custGeom>
            <a:avLst/>
            <a:gdLst/>
            <a:ahLst/>
            <a:cxnLst/>
            <a:rect l="l" t="t" r="r" b="b"/>
            <a:pathLst>
              <a:path w="88900" h="75564">
                <a:moveTo>
                  <a:pt x="0" y="75272"/>
                </a:moveTo>
                <a:lnTo>
                  <a:pt x="41263" y="65243"/>
                </a:lnTo>
                <a:lnTo>
                  <a:pt x="72457" y="38487"/>
                </a:lnTo>
                <a:lnTo>
                  <a:pt x="85188" y="13824"/>
                </a:lnTo>
                <a:lnTo>
                  <a:pt x="8857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6" name="object 3166"/>
          <p:cNvSpPr/>
          <p:nvPr/>
        </p:nvSpPr>
        <p:spPr>
          <a:xfrm>
            <a:off x="7610379" y="4660375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280454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7" name="object 3167"/>
          <p:cNvSpPr/>
          <p:nvPr/>
        </p:nvSpPr>
        <p:spPr>
          <a:xfrm>
            <a:off x="9303647" y="4622138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0"/>
                </a:moveTo>
                <a:lnTo>
                  <a:pt x="15849" y="11328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8" name="object 3168"/>
          <p:cNvSpPr/>
          <p:nvPr/>
        </p:nvSpPr>
        <p:spPr>
          <a:xfrm>
            <a:off x="9400508" y="4691419"/>
            <a:ext cx="114300" cy="81915"/>
          </a:xfrm>
          <a:custGeom>
            <a:avLst/>
            <a:gdLst/>
            <a:ahLst/>
            <a:cxnLst/>
            <a:rect l="l" t="t" r="r" b="b"/>
            <a:pathLst>
              <a:path w="114300" h="81914">
                <a:moveTo>
                  <a:pt x="0" y="0"/>
                </a:moveTo>
                <a:lnTo>
                  <a:pt x="114312" y="81673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9" name="object 3169"/>
          <p:cNvSpPr/>
          <p:nvPr/>
        </p:nvSpPr>
        <p:spPr>
          <a:xfrm>
            <a:off x="9306712" y="46403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4660" y="3327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0" name="object 3170"/>
          <p:cNvSpPr/>
          <p:nvPr/>
        </p:nvSpPr>
        <p:spPr>
          <a:xfrm>
            <a:off x="9328961" y="4656245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660" y="533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1" name="object 3171"/>
          <p:cNvSpPr/>
          <p:nvPr/>
        </p:nvSpPr>
        <p:spPr>
          <a:xfrm>
            <a:off x="9394113" y="4702877"/>
            <a:ext cx="113664" cy="81280"/>
          </a:xfrm>
          <a:custGeom>
            <a:avLst/>
            <a:gdLst/>
            <a:ahLst/>
            <a:cxnLst/>
            <a:rect l="l" t="t" r="r" b="b"/>
            <a:pathLst>
              <a:path w="113665" h="81279">
                <a:moveTo>
                  <a:pt x="0" y="0"/>
                </a:moveTo>
                <a:lnTo>
                  <a:pt x="113118" y="80873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2" name="object 3172"/>
          <p:cNvSpPr/>
          <p:nvPr/>
        </p:nvSpPr>
        <p:spPr>
          <a:xfrm>
            <a:off x="9389712" y="4690759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267" y="927"/>
                </a:moveTo>
                <a:lnTo>
                  <a:pt x="2933" y="0"/>
                </a:lnTo>
                <a:lnTo>
                  <a:pt x="1473" y="2260"/>
                </a:lnTo>
                <a:lnTo>
                  <a:pt x="0" y="4127"/>
                </a:lnTo>
                <a:lnTo>
                  <a:pt x="1333" y="505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3" name="object 3173"/>
          <p:cNvSpPr/>
          <p:nvPr/>
        </p:nvSpPr>
        <p:spPr>
          <a:xfrm>
            <a:off x="9320706" y="464052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60" y="0"/>
                </a:moveTo>
                <a:lnTo>
                  <a:pt x="0" y="21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4" name="object 3174"/>
          <p:cNvSpPr/>
          <p:nvPr/>
        </p:nvSpPr>
        <p:spPr>
          <a:xfrm>
            <a:off x="9315509" y="4643721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27" y="0"/>
                </a:moveTo>
                <a:lnTo>
                  <a:pt x="0" y="3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5" name="object 3175"/>
          <p:cNvSpPr/>
          <p:nvPr/>
        </p:nvSpPr>
        <p:spPr>
          <a:xfrm>
            <a:off x="9318034" y="464265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667" y="0"/>
                </a:moveTo>
                <a:lnTo>
                  <a:pt x="1206" y="1993"/>
                </a:ln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6" name="object 3176"/>
          <p:cNvSpPr/>
          <p:nvPr/>
        </p:nvSpPr>
        <p:spPr>
          <a:xfrm>
            <a:off x="9320966" y="46395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193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7" name="object 3177"/>
          <p:cNvSpPr/>
          <p:nvPr/>
        </p:nvSpPr>
        <p:spPr>
          <a:xfrm>
            <a:off x="9388516" y="4691159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8254"/>
                </a:moveTo>
                <a:lnTo>
                  <a:pt x="4000" y="11188"/>
                </a:lnTo>
                <a:lnTo>
                  <a:pt x="119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8" name="object 3178"/>
          <p:cNvSpPr/>
          <p:nvPr/>
        </p:nvSpPr>
        <p:spPr>
          <a:xfrm>
            <a:off x="9393980" y="468821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3467"/>
                </a:moveTo>
                <a:lnTo>
                  <a:pt x="2400" y="0"/>
                </a:lnTo>
                <a:lnTo>
                  <a:pt x="6527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9" name="object 3179"/>
          <p:cNvSpPr/>
          <p:nvPr/>
        </p:nvSpPr>
        <p:spPr>
          <a:xfrm>
            <a:off x="9388520" y="469581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527" y="0"/>
                </a:moveTo>
                <a:lnTo>
                  <a:pt x="0" y="35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0" name="object 3180"/>
          <p:cNvSpPr/>
          <p:nvPr/>
        </p:nvSpPr>
        <p:spPr>
          <a:xfrm>
            <a:off x="9263949" y="4647585"/>
            <a:ext cx="52069" cy="73660"/>
          </a:xfrm>
          <a:custGeom>
            <a:avLst/>
            <a:gdLst/>
            <a:ahLst/>
            <a:cxnLst/>
            <a:rect l="l" t="t" r="r" b="b"/>
            <a:pathLst>
              <a:path w="52070" h="73660">
                <a:moveTo>
                  <a:pt x="51955" y="0"/>
                </a:moveTo>
                <a:lnTo>
                  <a:pt x="0" y="732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1" name="object 3181"/>
          <p:cNvSpPr/>
          <p:nvPr/>
        </p:nvSpPr>
        <p:spPr>
          <a:xfrm>
            <a:off x="9267540" y="4650116"/>
            <a:ext cx="52069" cy="73660"/>
          </a:xfrm>
          <a:custGeom>
            <a:avLst/>
            <a:gdLst/>
            <a:ahLst/>
            <a:cxnLst/>
            <a:rect l="l" t="t" r="r" b="b"/>
            <a:pathLst>
              <a:path w="52070" h="73660">
                <a:moveTo>
                  <a:pt x="51828" y="0"/>
                </a:moveTo>
                <a:lnTo>
                  <a:pt x="0" y="7327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2" name="object 3182"/>
          <p:cNvSpPr/>
          <p:nvPr/>
        </p:nvSpPr>
        <p:spPr>
          <a:xfrm>
            <a:off x="9319366" y="463319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5">
                <a:moveTo>
                  <a:pt x="1600" y="6400"/>
                </a:moveTo>
                <a:lnTo>
                  <a:pt x="4000" y="293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3" name="object 3183"/>
          <p:cNvSpPr/>
          <p:nvPr/>
        </p:nvSpPr>
        <p:spPr>
          <a:xfrm>
            <a:off x="9263987" y="4705035"/>
            <a:ext cx="120650" cy="32384"/>
          </a:xfrm>
          <a:custGeom>
            <a:avLst/>
            <a:gdLst/>
            <a:ahLst/>
            <a:cxnLst/>
            <a:rect l="l" t="t" r="r" b="b"/>
            <a:pathLst>
              <a:path w="120650" h="32385">
                <a:moveTo>
                  <a:pt x="0" y="15734"/>
                </a:moveTo>
                <a:lnTo>
                  <a:pt x="10781" y="22216"/>
                </a:lnTo>
                <a:lnTo>
                  <a:pt x="22081" y="27030"/>
                </a:lnTo>
                <a:lnTo>
                  <a:pt x="33736" y="30205"/>
                </a:lnTo>
                <a:lnTo>
                  <a:pt x="45581" y="31770"/>
                </a:lnTo>
                <a:lnTo>
                  <a:pt x="57454" y="31751"/>
                </a:lnTo>
                <a:lnTo>
                  <a:pt x="101950" y="16421"/>
                </a:lnTo>
                <a:lnTo>
                  <a:pt x="111508" y="8916"/>
                </a:lnTo>
                <a:lnTo>
                  <a:pt x="1201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4" name="object 3184"/>
          <p:cNvSpPr/>
          <p:nvPr/>
        </p:nvSpPr>
        <p:spPr>
          <a:xfrm>
            <a:off x="9311507" y="4633196"/>
            <a:ext cx="8255" cy="11430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7861" y="0"/>
                </a:moveTo>
                <a:lnTo>
                  <a:pt x="0" y="1118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5" name="object 3185"/>
          <p:cNvSpPr/>
          <p:nvPr/>
        </p:nvSpPr>
        <p:spPr>
          <a:xfrm>
            <a:off x="9315905" y="4647585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0" y="0"/>
                </a:moveTo>
                <a:lnTo>
                  <a:pt x="3467" y="25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6" name="object 3186"/>
          <p:cNvSpPr/>
          <p:nvPr/>
        </p:nvSpPr>
        <p:spPr>
          <a:xfrm>
            <a:off x="9311503" y="464438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00" y="29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7" name="object 3187"/>
          <p:cNvSpPr/>
          <p:nvPr/>
        </p:nvSpPr>
        <p:spPr>
          <a:xfrm>
            <a:off x="10080668" y="4248288"/>
            <a:ext cx="267970" cy="1270"/>
          </a:xfrm>
          <a:custGeom>
            <a:avLst/>
            <a:gdLst/>
            <a:ahLst/>
            <a:cxnLst/>
            <a:rect l="l" t="t" r="r" b="b"/>
            <a:pathLst>
              <a:path w="267970" h="1270">
                <a:moveTo>
                  <a:pt x="0" y="927"/>
                </a:moveTo>
                <a:lnTo>
                  <a:pt x="267931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8" name="object 3188"/>
          <p:cNvSpPr/>
          <p:nvPr/>
        </p:nvSpPr>
        <p:spPr>
          <a:xfrm>
            <a:off x="10066279" y="4179003"/>
            <a:ext cx="0" cy="85090"/>
          </a:xfrm>
          <a:custGeom>
            <a:avLst/>
            <a:gdLst/>
            <a:ahLst/>
            <a:cxnLst/>
            <a:rect l="l" t="t" r="r" b="b"/>
            <a:pathLst>
              <a:path h="85089">
                <a:moveTo>
                  <a:pt x="0" y="84467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9" name="object 3189"/>
          <p:cNvSpPr/>
          <p:nvPr/>
        </p:nvSpPr>
        <p:spPr>
          <a:xfrm>
            <a:off x="10066279" y="4062827"/>
            <a:ext cx="0" cy="14604"/>
          </a:xfrm>
          <a:custGeom>
            <a:avLst/>
            <a:gdLst/>
            <a:ahLst/>
            <a:cxnLst/>
            <a:rect l="l" t="t" r="r" b="b"/>
            <a:pathLst>
              <a:path h="14604">
                <a:moveTo>
                  <a:pt x="0" y="14249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0" name="object 3190"/>
          <p:cNvSpPr/>
          <p:nvPr/>
        </p:nvSpPr>
        <p:spPr>
          <a:xfrm>
            <a:off x="10079603" y="4170738"/>
            <a:ext cx="0" cy="78740"/>
          </a:xfrm>
          <a:custGeom>
            <a:avLst/>
            <a:gdLst/>
            <a:ahLst/>
            <a:cxnLst/>
            <a:rect l="l" t="t" r="r" b="b"/>
            <a:pathLst>
              <a:path h="78739">
                <a:moveTo>
                  <a:pt x="0" y="0"/>
                </a:moveTo>
                <a:lnTo>
                  <a:pt x="0" y="78477"/>
                </a:lnTo>
              </a:path>
            </a:pathLst>
          </a:custGeom>
          <a:ln w="879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1" name="object 3191"/>
          <p:cNvSpPr/>
          <p:nvPr/>
        </p:nvSpPr>
        <p:spPr>
          <a:xfrm>
            <a:off x="10066279" y="4062821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393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2" name="object 3192"/>
          <p:cNvSpPr/>
          <p:nvPr/>
        </p:nvSpPr>
        <p:spPr>
          <a:xfrm>
            <a:off x="10066278" y="4077077"/>
            <a:ext cx="282575" cy="0"/>
          </a:xfrm>
          <a:custGeom>
            <a:avLst/>
            <a:gdLst/>
            <a:ahLst/>
            <a:cxnLst/>
            <a:rect l="l" t="t" r="r" b="b"/>
            <a:pathLst>
              <a:path w="282575">
                <a:moveTo>
                  <a:pt x="0" y="0"/>
                </a:moveTo>
                <a:lnTo>
                  <a:pt x="28246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3" name="object 3193"/>
          <p:cNvSpPr/>
          <p:nvPr/>
        </p:nvSpPr>
        <p:spPr>
          <a:xfrm>
            <a:off x="9948899" y="3871634"/>
            <a:ext cx="0" cy="19240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252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4" name="object 3194"/>
          <p:cNvSpPr/>
          <p:nvPr/>
        </p:nvSpPr>
        <p:spPr>
          <a:xfrm>
            <a:off x="9963288" y="3886019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481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5" name="object 3195"/>
          <p:cNvSpPr/>
          <p:nvPr/>
        </p:nvSpPr>
        <p:spPr>
          <a:xfrm>
            <a:off x="9948899" y="3871630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5821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6" name="object 3196"/>
          <p:cNvSpPr/>
          <p:nvPr/>
        </p:nvSpPr>
        <p:spPr>
          <a:xfrm>
            <a:off x="9888543" y="4077077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79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7" name="object 3197"/>
          <p:cNvSpPr/>
          <p:nvPr/>
        </p:nvSpPr>
        <p:spPr>
          <a:xfrm>
            <a:off x="10070276" y="4171405"/>
            <a:ext cx="5080" cy="1905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1600"/>
                </a:moveTo>
                <a:lnTo>
                  <a:pt x="0" y="0"/>
                </a:lnTo>
                <a:lnTo>
                  <a:pt x="2667" y="139"/>
                </a:lnTo>
                <a:lnTo>
                  <a:pt x="5067" y="139"/>
                </a:lnTo>
                <a:lnTo>
                  <a:pt x="4927" y="16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10070542" y="4084938"/>
            <a:ext cx="317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26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9" name="object 3199"/>
          <p:cNvSpPr/>
          <p:nvPr/>
        </p:nvSpPr>
        <p:spPr>
          <a:xfrm>
            <a:off x="10068942" y="4083771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860" y="0"/>
                </a:lnTo>
              </a:path>
            </a:pathLst>
          </a:custGeom>
          <a:ln w="4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0" name="object 3200"/>
          <p:cNvSpPr/>
          <p:nvPr/>
        </p:nvSpPr>
        <p:spPr>
          <a:xfrm>
            <a:off x="10073206" y="40833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0" y="1600"/>
                </a:moveTo>
                <a:lnTo>
                  <a:pt x="2400" y="1600"/>
                </a:lnTo>
                <a:lnTo>
                  <a:pt x="24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1" name="object 3201"/>
          <p:cNvSpPr/>
          <p:nvPr/>
        </p:nvSpPr>
        <p:spPr>
          <a:xfrm>
            <a:off x="10066005" y="4173005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70" h="5079">
                <a:moveTo>
                  <a:pt x="13728" y="0"/>
                </a:moveTo>
                <a:lnTo>
                  <a:pt x="13728" y="5067"/>
                </a:lnTo>
                <a:lnTo>
                  <a:pt x="0" y="4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2" name="object 3202"/>
          <p:cNvSpPr/>
          <p:nvPr/>
        </p:nvSpPr>
        <p:spPr>
          <a:xfrm>
            <a:off x="10066008" y="417300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267" y="0"/>
                </a:moveTo>
                <a:lnTo>
                  <a:pt x="0" y="0"/>
                </a:lnTo>
                <a:lnTo>
                  <a:pt x="0" y="4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3" name="object 3203"/>
          <p:cNvSpPr/>
          <p:nvPr/>
        </p:nvSpPr>
        <p:spPr>
          <a:xfrm>
            <a:off x="10080001" y="4088268"/>
            <a:ext cx="90170" cy="635"/>
          </a:xfrm>
          <a:custGeom>
            <a:avLst/>
            <a:gdLst/>
            <a:ahLst/>
            <a:cxnLst/>
            <a:rect l="l" t="t" r="r" b="b"/>
            <a:pathLst>
              <a:path w="90170" h="635">
                <a:moveTo>
                  <a:pt x="0" y="0"/>
                </a:moveTo>
                <a:lnTo>
                  <a:pt x="89662" y="5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4" name="object 3204"/>
          <p:cNvSpPr/>
          <p:nvPr/>
        </p:nvSpPr>
        <p:spPr>
          <a:xfrm>
            <a:off x="10066275" y="407827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267" y="5067"/>
                </a:moveTo>
                <a:lnTo>
                  <a:pt x="0" y="506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5" name="object 3205"/>
          <p:cNvSpPr/>
          <p:nvPr/>
        </p:nvSpPr>
        <p:spPr>
          <a:xfrm>
            <a:off x="10079333" y="4098871"/>
            <a:ext cx="89535" cy="74295"/>
          </a:xfrm>
          <a:custGeom>
            <a:avLst/>
            <a:gdLst/>
            <a:ahLst/>
            <a:cxnLst/>
            <a:rect l="l" t="t" r="r" b="b"/>
            <a:pathLst>
              <a:path w="89534" h="74295">
                <a:moveTo>
                  <a:pt x="0" y="74133"/>
                </a:moveTo>
                <a:lnTo>
                  <a:pt x="41161" y="64464"/>
                </a:lnTo>
                <a:lnTo>
                  <a:pt x="72480" y="38124"/>
                </a:lnTo>
                <a:lnTo>
                  <a:pt x="85432" y="13715"/>
                </a:lnTo>
                <a:lnTo>
                  <a:pt x="8897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6" name="object 3206"/>
          <p:cNvSpPr/>
          <p:nvPr/>
        </p:nvSpPr>
        <p:spPr>
          <a:xfrm>
            <a:off x="10078401" y="4086069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7" name="object 3207"/>
          <p:cNvSpPr/>
          <p:nvPr/>
        </p:nvSpPr>
        <p:spPr>
          <a:xfrm>
            <a:off x="10078401" y="4080875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9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8" name="object 3208"/>
          <p:cNvSpPr txBox="1"/>
          <p:nvPr/>
        </p:nvSpPr>
        <p:spPr>
          <a:xfrm>
            <a:off x="7779635" y="3392129"/>
            <a:ext cx="18415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15">
              <a:lnSpc>
                <a:spcPct val="130000"/>
              </a:lnSpc>
            </a:pPr>
            <a:r>
              <a:rPr sz="300" spc="10" dirty="0">
                <a:latin typeface="Lucida Sans Unicode"/>
                <a:cs typeface="Lucida Sans Unicode"/>
              </a:rPr>
              <a:t>STUDIO 46</a:t>
            </a:r>
            <a:r>
              <a:rPr sz="300" spc="15" dirty="0">
                <a:latin typeface="Lucida Sans Unicode"/>
                <a:cs typeface="Lucida Sans Unicode"/>
              </a:rPr>
              <a:t>0</a:t>
            </a:r>
            <a:r>
              <a:rPr sz="300" spc="-20" dirty="0">
                <a:latin typeface="Lucida Sans Unicode"/>
                <a:cs typeface="Lucida Sans Unicode"/>
              </a:rPr>
              <a:t> </a:t>
            </a:r>
            <a:r>
              <a:rPr sz="250" spc="-5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09" name="object 3209"/>
          <p:cNvSpPr txBox="1"/>
          <p:nvPr/>
        </p:nvSpPr>
        <p:spPr>
          <a:xfrm>
            <a:off x="8550659" y="3451284"/>
            <a:ext cx="14732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59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-20" dirty="0">
                <a:latin typeface="Lucida Sans Unicode"/>
                <a:cs typeface="Lucida Sans Unicode"/>
              </a:rPr>
              <a:t> </a:t>
            </a:r>
            <a:r>
              <a:rPr sz="250" spc="-5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0" name="object 3210"/>
          <p:cNvSpPr txBox="1"/>
          <p:nvPr/>
        </p:nvSpPr>
        <p:spPr>
          <a:xfrm>
            <a:off x="8883353" y="3392129"/>
            <a:ext cx="17526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640" marR="5080" indent="-28575">
              <a:lnSpc>
                <a:spcPct val="129500"/>
              </a:lnSpc>
            </a:pPr>
            <a:r>
              <a:rPr sz="300" spc="15" dirty="0">
                <a:latin typeface="Lucida Sans Unicode"/>
                <a:cs typeface="Lucida Sans Unicode"/>
              </a:rPr>
              <a:t>ONE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59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-20" dirty="0">
                <a:latin typeface="Lucida Sans Unicode"/>
                <a:cs typeface="Lucida Sans Unicode"/>
              </a:rPr>
              <a:t> </a:t>
            </a:r>
            <a:r>
              <a:rPr sz="250" spc="-5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1" name="object 3211"/>
          <p:cNvSpPr txBox="1"/>
          <p:nvPr/>
        </p:nvSpPr>
        <p:spPr>
          <a:xfrm>
            <a:off x="8876425" y="3260893"/>
            <a:ext cx="241300" cy="107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 marR="5080" indent="-27305">
              <a:lnSpc>
                <a:spcPct val="107800"/>
              </a:lnSpc>
            </a:pPr>
            <a:r>
              <a:rPr sz="300" spc="15" dirty="0">
                <a:latin typeface="Lucida Sans Unicode"/>
                <a:cs typeface="Lucida Sans Unicode"/>
              </a:rPr>
              <a:t>DECK      </a:t>
            </a:r>
            <a:r>
              <a:rPr sz="300" spc="-40" dirty="0">
                <a:latin typeface="Lucida Sans Unicode"/>
                <a:cs typeface="Lucida Sans Unicode"/>
              </a:rPr>
              <a:t> </a:t>
            </a:r>
            <a:r>
              <a:rPr sz="375" spc="-15" baseline="11111" dirty="0">
                <a:latin typeface="Lucida Sans Unicode"/>
                <a:cs typeface="Lucida Sans Unicode"/>
              </a:rPr>
              <a:t>M</a:t>
            </a:r>
            <a:r>
              <a:rPr sz="375" spc="-7" baseline="11111" dirty="0">
                <a:latin typeface="Lucida Sans Unicode"/>
                <a:cs typeface="Lucida Sans Unicode"/>
              </a:rPr>
              <a:t> </a:t>
            </a:r>
            <a:r>
              <a:rPr sz="250" spc="-10" dirty="0">
                <a:latin typeface="Lucida Sans Unicode"/>
                <a:cs typeface="Lucida Sans Unicode"/>
              </a:rPr>
              <a:t>3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2" name="object 3212"/>
          <p:cNvSpPr txBox="1"/>
          <p:nvPr/>
        </p:nvSpPr>
        <p:spPr>
          <a:xfrm>
            <a:off x="10028769" y="3260893"/>
            <a:ext cx="135255" cy="107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3937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3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3" name="object 3213"/>
          <p:cNvSpPr txBox="1"/>
          <p:nvPr/>
        </p:nvSpPr>
        <p:spPr>
          <a:xfrm>
            <a:off x="10266324" y="3260893"/>
            <a:ext cx="135255" cy="107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39370">
              <a:lnSpc>
                <a:spcPct val="100000"/>
              </a:lnSpc>
              <a:spcBef>
                <a:spcPts val="25"/>
              </a:spcBef>
            </a:pPr>
            <a:r>
              <a:rPr sz="250" spc="-10" dirty="0">
                <a:latin typeface="Lucida Sans Unicode"/>
                <a:cs typeface="Lucida Sans Unicode"/>
              </a:rPr>
              <a:t>3</a:t>
            </a:r>
            <a:r>
              <a:rPr sz="250" spc="-5" dirty="0">
                <a:latin typeface="Lucida Sans Unicode"/>
                <a:cs typeface="Lucida Sans Unicode"/>
              </a:rPr>
              <a:t>0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4" name="object 3214"/>
          <p:cNvSpPr txBox="1"/>
          <p:nvPr/>
        </p:nvSpPr>
        <p:spPr>
          <a:xfrm>
            <a:off x="9982799" y="3392129"/>
            <a:ext cx="175260" cy="126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640" marR="5080" indent="-28575">
              <a:lnSpc>
                <a:spcPct val="129500"/>
              </a:lnSpc>
            </a:pPr>
            <a:r>
              <a:rPr sz="300" spc="15" dirty="0">
                <a:latin typeface="Lucida Sans Unicode"/>
                <a:cs typeface="Lucida Sans Unicode"/>
              </a:rPr>
              <a:t>ONE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BR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59</a:t>
            </a:r>
            <a:r>
              <a:rPr sz="300" spc="15" dirty="0">
                <a:latin typeface="Lucida Sans Unicode"/>
                <a:cs typeface="Lucida Sans Unicode"/>
              </a:rPr>
              <a:t>5</a:t>
            </a:r>
            <a:r>
              <a:rPr sz="300" spc="-20" dirty="0">
                <a:latin typeface="Lucida Sans Unicode"/>
                <a:cs typeface="Lucida Sans Unicode"/>
              </a:rPr>
              <a:t> </a:t>
            </a:r>
            <a:r>
              <a:rPr sz="250" spc="-5" dirty="0">
                <a:latin typeface="Lucida Sans Unicode"/>
                <a:cs typeface="Lucida Sans Unicode"/>
              </a:rPr>
              <a:t>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215" name="object 3215"/>
          <p:cNvSpPr txBox="1"/>
          <p:nvPr/>
        </p:nvSpPr>
        <p:spPr>
          <a:xfrm>
            <a:off x="10090061" y="4112791"/>
            <a:ext cx="15938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TRASH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216" name="object 3216"/>
          <p:cNvSpPr txBox="1"/>
          <p:nvPr/>
        </p:nvSpPr>
        <p:spPr>
          <a:xfrm>
            <a:off x="7048972" y="3650467"/>
            <a:ext cx="28702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PRESSURIZED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217" name="object 3217"/>
          <p:cNvSpPr txBox="1"/>
          <p:nvPr/>
        </p:nvSpPr>
        <p:spPr>
          <a:xfrm>
            <a:off x="7048961" y="3701098"/>
            <a:ext cx="23304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ELEVATOR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218" name="object 3218"/>
          <p:cNvSpPr txBox="1"/>
          <p:nvPr/>
        </p:nvSpPr>
        <p:spPr>
          <a:xfrm>
            <a:off x="7049120" y="3751994"/>
            <a:ext cx="153035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LOBBY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219" name="object 3219"/>
          <p:cNvSpPr txBox="1"/>
          <p:nvPr/>
        </p:nvSpPr>
        <p:spPr>
          <a:xfrm>
            <a:off x="7526022" y="3408671"/>
            <a:ext cx="46355" cy="263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-5" dirty="0">
                <a:latin typeface="Lucida Sans Unicode"/>
                <a:cs typeface="Lucida Sans Unicode"/>
              </a:rPr>
              <a:t>1</a:t>
            </a:r>
            <a:r>
              <a:rPr sz="150" dirty="0">
                <a:latin typeface="Lucida Sans Unicode"/>
                <a:cs typeface="Lucida Sans Unicode"/>
              </a:rPr>
              <a:t>8 </a:t>
            </a:r>
            <a:r>
              <a:rPr sz="150" spc="-5" dirty="0">
                <a:latin typeface="Lucida Sans Unicode"/>
                <a:cs typeface="Lucida Sans Unicode"/>
              </a:rPr>
              <a:t>Riser</a:t>
            </a:r>
            <a:r>
              <a:rPr sz="150" dirty="0">
                <a:latin typeface="Lucida Sans Unicode"/>
                <a:cs typeface="Lucida Sans Unicode"/>
              </a:rPr>
              <a:t>s @ </a:t>
            </a:r>
            <a:r>
              <a:rPr sz="150" spc="-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" = 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220" name="object 3220"/>
          <p:cNvSpPr txBox="1"/>
          <p:nvPr/>
        </p:nvSpPr>
        <p:spPr>
          <a:xfrm>
            <a:off x="7493661" y="3613142"/>
            <a:ext cx="520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221" name="object 3221"/>
          <p:cNvSpPr txBox="1"/>
          <p:nvPr/>
        </p:nvSpPr>
        <p:spPr>
          <a:xfrm>
            <a:off x="7380822" y="3692573"/>
            <a:ext cx="142875" cy="118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104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1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3222" name="object 3222"/>
          <p:cNvSpPr txBox="1"/>
          <p:nvPr/>
        </p:nvSpPr>
        <p:spPr>
          <a:xfrm>
            <a:off x="9553285" y="3765487"/>
            <a:ext cx="127000" cy="431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KITCHEN</a:t>
            </a:r>
            <a:r>
              <a:rPr sz="100" spc="10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01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3223" name="object 3223"/>
          <p:cNvSpPr txBox="1"/>
          <p:nvPr/>
        </p:nvSpPr>
        <p:spPr>
          <a:xfrm rot="21540000">
            <a:off x="7392668" y="3411729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224" name="object 3224"/>
          <p:cNvSpPr txBox="1"/>
          <p:nvPr/>
        </p:nvSpPr>
        <p:spPr>
          <a:xfrm>
            <a:off x="7382844" y="3644451"/>
            <a:ext cx="5651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2347499" y="8011472"/>
            <a:ext cx="99695" cy="160020"/>
          </a:xfrm>
          <a:custGeom>
            <a:avLst/>
            <a:gdLst/>
            <a:ahLst/>
            <a:cxnLst/>
            <a:rect l="l" t="t" r="r" b="b"/>
            <a:pathLst>
              <a:path w="99694" h="160020">
                <a:moveTo>
                  <a:pt x="0" y="159486"/>
                </a:moveTo>
                <a:lnTo>
                  <a:pt x="996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6" name="object 3226"/>
          <p:cNvSpPr/>
          <p:nvPr/>
        </p:nvSpPr>
        <p:spPr>
          <a:xfrm>
            <a:off x="12554956" y="75346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8521" y="0"/>
                </a:lnTo>
                <a:lnTo>
                  <a:pt x="12128" y="1193"/>
                </a:lnTo>
                <a:lnTo>
                  <a:pt x="14516" y="3594"/>
                </a:lnTo>
                <a:lnTo>
                  <a:pt x="15722" y="5994"/>
                </a:lnTo>
                <a:lnTo>
                  <a:pt x="17056" y="9728"/>
                </a:lnTo>
                <a:lnTo>
                  <a:pt x="17056" y="15849"/>
                </a:lnTo>
                <a:lnTo>
                  <a:pt x="15722" y="19443"/>
                </a:lnTo>
                <a:lnTo>
                  <a:pt x="14516" y="21843"/>
                </a:lnTo>
                <a:lnTo>
                  <a:pt x="12128" y="24244"/>
                </a:lnTo>
                <a:lnTo>
                  <a:pt x="8521" y="25577"/>
                </a:lnTo>
                <a:lnTo>
                  <a:pt x="0" y="255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7" name="object 3227"/>
          <p:cNvSpPr/>
          <p:nvPr/>
        </p:nvSpPr>
        <p:spPr>
          <a:xfrm>
            <a:off x="12580404" y="75346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1061" y="0"/>
                </a:lnTo>
                <a:lnTo>
                  <a:pt x="14655" y="1193"/>
                </a:lnTo>
                <a:lnTo>
                  <a:pt x="15849" y="2400"/>
                </a:lnTo>
                <a:lnTo>
                  <a:pt x="17056" y="4787"/>
                </a:lnTo>
                <a:lnTo>
                  <a:pt x="17056" y="7327"/>
                </a:lnTo>
                <a:lnTo>
                  <a:pt x="15849" y="9728"/>
                </a:lnTo>
                <a:lnTo>
                  <a:pt x="14655" y="10921"/>
                </a:lnTo>
                <a:lnTo>
                  <a:pt x="11061" y="12115"/>
                </a:lnTo>
                <a:lnTo>
                  <a:pt x="0" y="121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8" name="object 3228"/>
          <p:cNvSpPr/>
          <p:nvPr/>
        </p:nvSpPr>
        <p:spPr>
          <a:xfrm>
            <a:off x="12588932" y="7546757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21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9" name="object 3229"/>
          <p:cNvSpPr/>
          <p:nvPr/>
        </p:nvSpPr>
        <p:spPr>
          <a:xfrm>
            <a:off x="12605985" y="753463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577"/>
                </a:moveTo>
                <a:lnTo>
                  <a:pt x="9728" y="0"/>
                </a:lnTo>
                <a:lnTo>
                  <a:pt x="19456" y="255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0" name="object 3230"/>
          <p:cNvSpPr/>
          <p:nvPr/>
        </p:nvSpPr>
        <p:spPr>
          <a:xfrm>
            <a:off x="12609717" y="755168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1" name="object 3231"/>
          <p:cNvSpPr/>
          <p:nvPr/>
        </p:nvSpPr>
        <p:spPr>
          <a:xfrm>
            <a:off x="12632764" y="7534633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34" y="25577"/>
                </a:lnTo>
                <a:lnTo>
                  <a:pt x="12128" y="0"/>
                </a:lnTo>
                <a:lnTo>
                  <a:pt x="18249" y="25577"/>
                </a:lnTo>
                <a:lnTo>
                  <a:pt x="243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2" name="object 3232"/>
          <p:cNvSpPr/>
          <p:nvPr/>
        </p:nvSpPr>
        <p:spPr>
          <a:xfrm>
            <a:off x="12661943" y="753463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57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3" name="object 3233"/>
          <p:cNvSpPr/>
          <p:nvPr/>
        </p:nvSpPr>
        <p:spPr>
          <a:xfrm>
            <a:off x="12671669" y="753463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7056" y="25577"/>
                </a:ln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4" name="object 3234"/>
          <p:cNvSpPr/>
          <p:nvPr/>
        </p:nvSpPr>
        <p:spPr>
          <a:xfrm>
            <a:off x="12698452" y="753463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49" y="5994"/>
                </a:moveTo>
                <a:lnTo>
                  <a:pt x="17056" y="3594"/>
                </a:lnTo>
                <a:lnTo>
                  <a:pt x="14655" y="1193"/>
                </a:lnTo>
                <a:lnTo>
                  <a:pt x="12115" y="0"/>
                </a:lnTo>
                <a:lnTo>
                  <a:pt x="7327" y="0"/>
                </a:lnTo>
                <a:lnTo>
                  <a:pt x="4927" y="1193"/>
                </a:lnTo>
                <a:lnTo>
                  <a:pt x="2400" y="3594"/>
                </a:lnTo>
                <a:lnTo>
                  <a:pt x="1193" y="5994"/>
                </a:lnTo>
                <a:lnTo>
                  <a:pt x="0" y="9728"/>
                </a:lnTo>
                <a:lnTo>
                  <a:pt x="0" y="15849"/>
                </a:lnTo>
                <a:lnTo>
                  <a:pt x="1193" y="19456"/>
                </a:lnTo>
                <a:lnTo>
                  <a:pt x="2400" y="21844"/>
                </a:lnTo>
                <a:lnTo>
                  <a:pt x="4927" y="24244"/>
                </a:lnTo>
                <a:lnTo>
                  <a:pt x="7327" y="25577"/>
                </a:lnTo>
                <a:lnTo>
                  <a:pt x="12115" y="25577"/>
                </a:lnTo>
                <a:lnTo>
                  <a:pt x="14655" y="24244"/>
                </a:lnTo>
                <a:lnTo>
                  <a:pt x="17056" y="21844"/>
                </a:lnTo>
                <a:lnTo>
                  <a:pt x="18249" y="19456"/>
                </a:lnTo>
                <a:lnTo>
                  <a:pt x="18249" y="15849"/>
                </a:lnTo>
                <a:lnTo>
                  <a:pt x="12115" y="158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5" name="object 3235"/>
          <p:cNvSpPr/>
          <p:nvPr/>
        </p:nvSpPr>
        <p:spPr>
          <a:xfrm>
            <a:off x="12556016" y="7966703"/>
            <a:ext cx="676169" cy="9967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6" name="object 3236"/>
          <p:cNvSpPr/>
          <p:nvPr/>
        </p:nvSpPr>
        <p:spPr>
          <a:xfrm>
            <a:off x="12555090" y="785372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8521" y="0"/>
                </a:lnTo>
                <a:lnTo>
                  <a:pt x="12128" y="1206"/>
                </a:lnTo>
                <a:lnTo>
                  <a:pt x="14516" y="3594"/>
                </a:lnTo>
                <a:lnTo>
                  <a:pt x="15722" y="5994"/>
                </a:lnTo>
                <a:lnTo>
                  <a:pt x="17056" y="9728"/>
                </a:lnTo>
                <a:lnTo>
                  <a:pt x="17056" y="15722"/>
                </a:lnTo>
                <a:lnTo>
                  <a:pt x="15722" y="19456"/>
                </a:lnTo>
                <a:lnTo>
                  <a:pt x="14516" y="21856"/>
                </a:lnTo>
                <a:lnTo>
                  <a:pt x="12128" y="24257"/>
                </a:lnTo>
                <a:lnTo>
                  <a:pt x="8521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7" name="object 3237"/>
          <p:cNvSpPr/>
          <p:nvPr/>
        </p:nvSpPr>
        <p:spPr>
          <a:xfrm>
            <a:off x="12580537" y="7853728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34" y="25450"/>
                </a:lnTo>
                <a:lnTo>
                  <a:pt x="12255" y="0"/>
                </a:lnTo>
                <a:lnTo>
                  <a:pt x="18249" y="25450"/>
                </a:lnTo>
                <a:lnTo>
                  <a:pt x="2438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8" name="object 3238"/>
          <p:cNvSpPr/>
          <p:nvPr/>
        </p:nvSpPr>
        <p:spPr>
          <a:xfrm>
            <a:off x="12609845" y="785372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122" y="5994"/>
                </a:moveTo>
                <a:lnTo>
                  <a:pt x="16929" y="3594"/>
                </a:lnTo>
                <a:lnTo>
                  <a:pt x="14528" y="1193"/>
                </a:lnTo>
                <a:lnTo>
                  <a:pt x="12128" y="0"/>
                </a:lnTo>
                <a:lnTo>
                  <a:pt x="7200" y="0"/>
                </a:lnTo>
                <a:lnTo>
                  <a:pt x="4800" y="1193"/>
                </a:lnTo>
                <a:lnTo>
                  <a:pt x="2400" y="3594"/>
                </a:lnTo>
                <a:lnTo>
                  <a:pt x="1206" y="5994"/>
                </a:lnTo>
                <a:lnTo>
                  <a:pt x="0" y="9728"/>
                </a:lnTo>
                <a:lnTo>
                  <a:pt x="0" y="15722"/>
                </a:lnTo>
                <a:lnTo>
                  <a:pt x="1206" y="19456"/>
                </a:lnTo>
                <a:lnTo>
                  <a:pt x="2400" y="21843"/>
                </a:lnTo>
                <a:lnTo>
                  <a:pt x="4800" y="24244"/>
                </a:lnTo>
                <a:lnTo>
                  <a:pt x="7200" y="25450"/>
                </a:lnTo>
                <a:lnTo>
                  <a:pt x="12128" y="25450"/>
                </a:lnTo>
                <a:lnTo>
                  <a:pt x="14528" y="24244"/>
                </a:lnTo>
                <a:lnTo>
                  <a:pt x="16929" y="21843"/>
                </a:lnTo>
                <a:lnTo>
                  <a:pt x="18122" y="19456"/>
                </a:lnTo>
                <a:lnTo>
                  <a:pt x="18122" y="15722"/>
                </a:lnTo>
                <a:lnTo>
                  <a:pt x="12128" y="157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9" name="object 3239"/>
          <p:cNvSpPr/>
          <p:nvPr/>
        </p:nvSpPr>
        <p:spPr>
          <a:xfrm>
            <a:off x="12635302" y="7876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193" y="0"/>
                </a:moveTo>
                <a:lnTo>
                  <a:pt x="0" y="1193"/>
                </a:lnTo>
                <a:lnTo>
                  <a:pt x="1193" y="2400"/>
                </a:lnTo>
                <a:lnTo>
                  <a:pt x="2387" y="11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0" name="object 3240"/>
          <p:cNvSpPr/>
          <p:nvPr/>
        </p:nvSpPr>
        <p:spPr>
          <a:xfrm>
            <a:off x="12670604" y="785372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17056" y="25450"/>
                </a:ln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12697383" y="785372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27" y="0"/>
                </a:moveTo>
                <a:lnTo>
                  <a:pt x="4800" y="1193"/>
                </a:lnTo>
                <a:lnTo>
                  <a:pt x="2400" y="3594"/>
                </a:lnTo>
                <a:lnTo>
                  <a:pt x="1193" y="5994"/>
                </a:lnTo>
                <a:lnTo>
                  <a:pt x="0" y="9728"/>
                </a:lnTo>
                <a:lnTo>
                  <a:pt x="0" y="15722"/>
                </a:lnTo>
                <a:lnTo>
                  <a:pt x="1193" y="19456"/>
                </a:lnTo>
                <a:lnTo>
                  <a:pt x="2400" y="21856"/>
                </a:lnTo>
                <a:lnTo>
                  <a:pt x="4800" y="24244"/>
                </a:lnTo>
                <a:lnTo>
                  <a:pt x="7327" y="25450"/>
                </a:lnTo>
                <a:lnTo>
                  <a:pt x="12128" y="25450"/>
                </a:lnTo>
                <a:lnTo>
                  <a:pt x="14516" y="24244"/>
                </a:lnTo>
                <a:lnTo>
                  <a:pt x="17056" y="21856"/>
                </a:lnTo>
                <a:lnTo>
                  <a:pt x="18249" y="19456"/>
                </a:lnTo>
                <a:lnTo>
                  <a:pt x="19456" y="15722"/>
                </a:lnTo>
                <a:lnTo>
                  <a:pt x="19456" y="9728"/>
                </a:lnTo>
                <a:lnTo>
                  <a:pt x="18249" y="5994"/>
                </a:lnTo>
                <a:lnTo>
                  <a:pt x="17056" y="3594"/>
                </a:lnTo>
                <a:lnTo>
                  <a:pt x="14516" y="1193"/>
                </a:lnTo>
                <a:lnTo>
                  <a:pt x="12128" y="0"/>
                </a:lnTo>
                <a:lnTo>
                  <a:pt x="7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2" name="object 3242"/>
          <p:cNvSpPr/>
          <p:nvPr/>
        </p:nvSpPr>
        <p:spPr>
          <a:xfrm>
            <a:off x="12724169" y="787677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193" y="0"/>
                </a:moveTo>
                <a:lnTo>
                  <a:pt x="0" y="1193"/>
                </a:lnTo>
                <a:lnTo>
                  <a:pt x="1193" y="2400"/>
                </a:lnTo>
                <a:lnTo>
                  <a:pt x="2387" y="11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3" name="object 3243"/>
          <p:cNvSpPr/>
          <p:nvPr/>
        </p:nvSpPr>
        <p:spPr>
          <a:xfrm>
            <a:off x="12555090" y="729560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8521" y="0"/>
                </a:lnTo>
                <a:lnTo>
                  <a:pt x="12128" y="1206"/>
                </a:lnTo>
                <a:lnTo>
                  <a:pt x="14516" y="3594"/>
                </a:lnTo>
                <a:lnTo>
                  <a:pt x="15722" y="5994"/>
                </a:lnTo>
                <a:lnTo>
                  <a:pt x="17056" y="9728"/>
                </a:lnTo>
                <a:lnTo>
                  <a:pt x="17056" y="15722"/>
                </a:lnTo>
                <a:lnTo>
                  <a:pt x="15722" y="19456"/>
                </a:lnTo>
                <a:lnTo>
                  <a:pt x="14516" y="21856"/>
                </a:lnTo>
                <a:lnTo>
                  <a:pt x="12128" y="24256"/>
                </a:lnTo>
                <a:lnTo>
                  <a:pt x="8521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4" name="object 3244"/>
          <p:cNvSpPr/>
          <p:nvPr/>
        </p:nvSpPr>
        <p:spPr>
          <a:xfrm>
            <a:off x="12580537" y="729560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450"/>
                </a:moveTo>
                <a:lnTo>
                  <a:pt x="9728" y="0"/>
                </a:lnTo>
                <a:lnTo>
                  <a:pt x="19456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5" name="object 3245"/>
          <p:cNvSpPr/>
          <p:nvPr/>
        </p:nvSpPr>
        <p:spPr>
          <a:xfrm>
            <a:off x="12584269" y="731253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6" name="object 3246"/>
          <p:cNvSpPr/>
          <p:nvPr/>
        </p:nvSpPr>
        <p:spPr>
          <a:xfrm>
            <a:off x="12615844" y="729561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7" name="object 3247"/>
          <p:cNvSpPr/>
          <p:nvPr/>
        </p:nvSpPr>
        <p:spPr>
          <a:xfrm>
            <a:off x="12607318" y="729561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8" name="object 3248"/>
          <p:cNvSpPr/>
          <p:nvPr/>
        </p:nvSpPr>
        <p:spPr>
          <a:xfrm>
            <a:off x="12629301" y="729560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450"/>
                </a:moveTo>
                <a:lnTo>
                  <a:pt x="0" y="0"/>
                </a:lnTo>
                <a:lnTo>
                  <a:pt x="1572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9" name="object 3249"/>
          <p:cNvSpPr/>
          <p:nvPr/>
        </p:nvSpPr>
        <p:spPr>
          <a:xfrm>
            <a:off x="12629301" y="73077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0" name="object 3250"/>
          <p:cNvSpPr/>
          <p:nvPr/>
        </p:nvSpPr>
        <p:spPr>
          <a:xfrm>
            <a:off x="12629301" y="7321060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2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1" name="object 3251"/>
          <p:cNvSpPr/>
          <p:nvPr/>
        </p:nvSpPr>
        <p:spPr>
          <a:xfrm>
            <a:off x="12555090" y="714412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0922" y="0"/>
                </a:lnTo>
                <a:lnTo>
                  <a:pt x="14516" y="1193"/>
                </a:lnTo>
                <a:lnTo>
                  <a:pt x="15722" y="2400"/>
                </a:lnTo>
                <a:lnTo>
                  <a:pt x="17056" y="4787"/>
                </a:lnTo>
                <a:lnTo>
                  <a:pt x="17056" y="8521"/>
                </a:lnTo>
                <a:lnTo>
                  <a:pt x="15722" y="10921"/>
                </a:lnTo>
                <a:lnTo>
                  <a:pt x="14516" y="12115"/>
                </a:lnTo>
                <a:lnTo>
                  <a:pt x="10922" y="13322"/>
                </a:lnTo>
                <a:lnTo>
                  <a:pt x="0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2" name="object 3252"/>
          <p:cNvSpPr/>
          <p:nvPr/>
        </p:nvSpPr>
        <p:spPr>
          <a:xfrm>
            <a:off x="12580537" y="714412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1061" y="0"/>
                </a:lnTo>
                <a:lnTo>
                  <a:pt x="14655" y="1193"/>
                </a:lnTo>
                <a:lnTo>
                  <a:pt x="15849" y="2400"/>
                </a:lnTo>
                <a:lnTo>
                  <a:pt x="17056" y="4787"/>
                </a:lnTo>
                <a:lnTo>
                  <a:pt x="17056" y="7327"/>
                </a:lnTo>
                <a:lnTo>
                  <a:pt x="15849" y="9728"/>
                </a:lnTo>
                <a:lnTo>
                  <a:pt x="14655" y="10921"/>
                </a:lnTo>
                <a:lnTo>
                  <a:pt x="11061" y="12115"/>
                </a:lnTo>
                <a:lnTo>
                  <a:pt x="0" y="121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3" name="object 3253"/>
          <p:cNvSpPr/>
          <p:nvPr/>
        </p:nvSpPr>
        <p:spPr>
          <a:xfrm>
            <a:off x="12589065" y="715624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21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4" name="object 3254"/>
          <p:cNvSpPr/>
          <p:nvPr/>
        </p:nvSpPr>
        <p:spPr>
          <a:xfrm>
            <a:off x="12606118" y="714412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27" y="0"/>
                </a:moveTo>
                <a:lnTo>
                  <a:pt x="4927" y="1193"/>
                </a:lnTo>
                <a:lnTo>
                  <a:pt x="2400" y="3594"/>
                </a:lnTo>
                <a:lnTo>
                  <a:pt x="1193" y="6134"/>
                </a:lnTo>
                <a:lnTo>
                  <a:pt x="0" y="9728"/>
                </a:lnTo>
                <a:lnTo>
                  <a:pt x="0" y="15849"/>
                </a:lnTo>
                <a:lnTo>
                  <a:pt x="1193" y="19456"/>
                </a:lnTo>
                <a:lnTo>
                  <a:pt x="2400" y="21856"/>
                </a:lnTo>
                <a:lnTo>
                  <a:pt x="4927" y="24244"/>
                </a:lnTo>
                <a:lnTo>
                  <a:pt x="7327" y="25577"/>
                </a:lnTo>
                <a:lnTo>
                  <a:pt x="12128" y="25577"/>
                </a:lnTo>
                <a:lnTo>
                  <a:pt x="14655" y="24244"/>
                </a:lnTo>
                <a:lnTo>
                  <a:pt x="17056" y="21856"/>
                </a:lnTo>
                <a:lnTo>
                  <a:pt x="18249" y="19456"/>
                </a:lnTo>
                <a:lnTo>
                  <a:pt x="19456" y="15849"/>
                </a:lnTo>
                <a:lnTo>
                  <a:pt x="19456" y="9728"/>
                </a:lnTo>
                <a:lnTo>
                  <a:pt x="18249" y="6134"/>
                </a:lnTo>
                <a:lnTo>
                  <a:pt x="17056" y="3594"/>
                </a:lnTo>
                <a:lnTo>
                  <a:pt x="14655" y="1193"/>
                </a:lnTo>
                <a:lnTo>
                  <a:pt x="12128" y="0"/>
                </a:lnTo>
                <a:lnTo>
                  <a:pt x="7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5" name="object 3255"/>
          <p:cNvSpPr/>
          <p:nvPr/>
        </p:nvSpPr>
        <p:spPr>
          <a:xfrm>
            <a:off x="12632894" y="7144124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28" y="0"/>
                </a:moveTo>
                <a:lnTo>
                  <a:pt x="12128" y="19456"/>
                </a:lnTo>
                <a:lnTo>
                  <a:pt x="10934" y="23050"/>
                </a:lnTo>
                <a:lnTo>
                  <a:pt x="9728" y="24244"/>
                </a:lnTo>
                <a:lnTo>
                  <a:pt x="7327" y="25577"/>
                </a:lnTo>
                <a:lnTo>
                  <a:pt x="4800" y="25577"/>
                </a:lnTo>
                <a:lnTo>
                  <a:pt x="2400" y="24244"/>
                </a:lnTo>
                <a:lnTo>
                  <a:pt x="1206" y="23050"/>
                </a:lnTo>
                <a:lnTo>
                  <a:pt x="0" y="19456"/>
                </a:lnTo>
                <a:lnTo>
                  <a:pt x="0" y="170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12652350" y="7144127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577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12652350" y="715624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8" name="object 3258"/>
          <p:cNvSpPr/>
          <p:nvPr/>
        </p:nvSpPr>
        <p:spPr>
          <a:xfrm>
            <a:off x="12652350" y="7169705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9" name="object 3259"/>
          <p:cNvSpPr/>
          <p:nvPr/>
        </p:nvSpPr>
        <p:spPr>
          <a:xfrm>
            <a:off x="12675402" y="714411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49" y="6134"/>
                </a:moveTo>
                <a:lnTo>
                  <a:pt x="17056" y="3606"/>
                </a:lnTo>
                <a:lnTo>
                  <a:pt x="14655" y="1206"/>
                </a:lnTo>
                <a:lnTo>
                  <a:pt x="12255" y="0"/>
                </a:lnTo>
                <a:lnTo>
                  <a:pt x="7327" y="0"/>
                </a:lnTo>
                <a:lnTo>
                  <a:pt x="4927" y="1206"/>
                </a:lnTo>
                <a:lnTo>
                  <a:pt x="2527" y="3606"/>
                </a:lnTo>
                <a:lnTo>
                  <a:pt x="1333" y="6134"/>
                </a:lnTo>
                <a:lnTo>
                  <a:pt x="0" y="9728"/>
                </a:lnTo>
                <a:lnTo>
                  <a:pt x="0" y="15862"/>
                </a:lnTo>
                <a:lnTo>
                  <a:pt x="1333" y="19456"/>
                </a:lnTo>
                <a:lnTo>
                  <a:pt x="2527" y="21856"/>
                </a:lnTo>
                <a:lnTo>
                  <a:pt x="4927" y="24257"/>
                </a:lnTo>
                <a:lnTo>
                  <a:pt x="7327" y="25590"/>
                </a:lnTo>
                <a:lnTo>
                  <a:pt x="12255" y="25590"/>
                </a:lnTo>
                <a:lnTo>
                  <a:pt x="14655" y="24257"/>
                </a:lnTo>
                <a:lnTo>
                  <a:pt x="17056" y="21856"/>
                </a:lnTo>
                <a:lnTo>
                  <a:pt x="18249" y="194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0" name="object 3260"/>
          <p:cNvSpPr/>
          <p:nvPr/>
        </p:nvSpPr>
        <p:spPr>
          <a:xfrm>
            <a:off x="12709508" y="714412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5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1" name="object 3261"/>
          <p:cNvSpPr/>
          <p:nvPr/>
        </p:nvSpPr>
        <p:spPr>
          <a:xfrm>
            <a:off x="12700981" y="7144124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12555090" y="679332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0922" y="0"/>
                </a:lnTo>
                <a:lnTo>
                  <a:pt x="14516" y="1193"/>
                </a:lnTo>
                <a:lnTo>
                  <a:pt x="15722" y="2400"/>
                </a:lnTo>
                <a:lnTo>
                  <a:pt x="17056" y="4927"/>
                </a:lnTo>
                <a:lnTo>
                  <a:pt x="17056" y="7327"/>
                </a:lnTo>
                <a:lnTo>
                  <a:pt x="15722" y="9728"/>
                </a:lnTo>
                <a:lnTo>
                  <a:pt x="14516" y="10921"/>
                </a:lnTo>
                <a:lnTo>
                  <a:pt x="10922" y="12115"/>
                </a:lnTo>
                <a:lnTo>
                  <a:pt x="0" y="121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3" name="object 3263"/>
          <p:cNvSpPr/>
          <p:nvPr/>
        </p:nvSpPr>
        <p:spPr>
          <a:xfrm>
            <a:off x="12563617" y="6805443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21" y="134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4" name="object 3264"/>
          <p:cNvSpPr/>
          <p:nvPr/>
        </p:nvSpPr>
        <p:spPr>
          <a:xfrm>
            <a:off x="12580537" y="6793322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577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5" name="object 3265"/>
          <p:cNvSpPr/>
          <p:nvPr/>
        </p:nvSpPr>
        <p:spPr>
          <a:xfrm>
            <a:off x="12580537" y="6805443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6" name="object 3266"/>
          <p:cNvSpPr/>
          <p:nvPr/>
        </p:nvSpPr>
        <p:spPr>
          <a:xfrm>
            <a:off x="12580537" y="6818900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7" name="object 3267"/>
          <p:cNvSpPr/>
          <p:nvPr/>
        </p:nvSpPr>
        <p:spPr>
          <a:xfrm>
            <a:off x="12603719" y="679331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28" y="25577"/>
                </a:lnTo>
                <a:lnTo>
                  <a:pt x="194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8" name="object 3268"/>
          <p:cNvSpPr/>
          <p:nvPr/>
        </p:nvSpPr>
        <p:spPr>
          <a:xfrm>
            <a:off x="12627967" y="679332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57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9" name="object 3269"/>
          <p:cNvSpPr/>
          <p:nvPr/>
        </p:nvSpPr>
        <p:spPr>
          <a:xfrm>
            <a:off x="12637693" y="679332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56" y="3594"/>
                </a:moveTo>
                <a:lnTo>
                  <a:pt x="14655" y="1193"/>
                </a:lnTo>
                <a:lnTo>
                  <a:pt x="11061" y="0"/>
                </a:lnTo>
                <a:lnTo>
                  <a:pt x="6134" y="0"/>
                </a:lnTo>
                <a:lnTo>
                  <a:pt x="2539" y="1193"/>
                </a:lnTo>
                <a:lnTo>
                  <a:pt x="0" y="3594"/>
                </a:lnTo>
                <a:lnTo>
                  <a:pt x="0" y="6121"/>
                </a:lnTo>
                <a:lnTo>
                  <a:pt x="1333" y="8521"/>
                </a:lnTo>
                <a:lnTo>
                  <a:pt x="2539" y="9728"/>
                </a:lnTo>
                <a:lnTo>
                  <a:pt x="4927" y="10922"/>
                </a:lnTo>
                <a:lnTo>
                  <a:pt x="12255" y="13322"/>
                </a:lnTo>
                <a:lnTo>
                  <a:pt x="14655" y="14655"/>
                </a:lnTo>
                <a:lnTo>
                  <a:pt x="15862" y="15849"/>
                </a:lnTo>
                <a:lnTo>
                  <a:pt x="17056" y="18249"/>
                </a:lnTo>
                <a:lnTo>
                  <a:pt x="17056" y="21844"/>
                </a:lnTo>
                <a:lnTo>
                  <a:pt x="14655" y="24384"/>
                </a:lnTo>
                <a:lnTo>
                  <a:pt x="11061" y="25577"/>
                </a:lnTo>
                <a:lnTo>
                  <a:pt x="6134" y="25577"/>
                </a:lnTo>
                <a:lnTo>
                  <a:pt x="2539" y="24384"/>
                </a:lnTo>
                <a:lnTo>
                  <a:pt x="0" y="218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0" name="object 3270"/>
          <p:cNvSpPr/>
          <p:nvPr/>
        </p:nvSpPr>
        <p:spPr>
          <a:xfrm>
            <a:off x="12662076" y="679332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57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1" name="object 3271"/>
          <p:cNvSpPr/>
          <p:nvPr/>
        </p:nvSpPr>
        <p:spPr>
          <a:xfrm>
            <a:off x="12671803" y="679331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27" y="0"/>
                </a:moveTo>
                <a:lnTo>
                  <a:pt x="4927" y="1193"/>
                </a:lnTo>
                <a:lnTo>
                  <a:pt x="2400" y="3594"/>
                </a:lnTo>
                <a:lnTo>
                  <a:pt x="1193" y="6134"/>
                </a:lnTo>
                <a:lnTo>
                  <a:pt x="0" y="9728"/>
                </a:lnTo>
                <a:lnTo>
                  <a:pt x="0" y="15849"/>
                </a:lnTo>
                <a:lnTo>
                  <a:pt x="1193" y="19456"/>
                </a:lnTo>
                <a:lnTo>
                  <a:pt x="2400" y="21844"/>
                </a:lnTo>
                <a:lnTo>
                  <a:pt x="4927" y="24384"/>
                </a:lnTo>
                <a:lnTo>
                  <a:pt x="7327" y="25577"/>
                </a:lnTo>
                <a:lnTo>
                  <a:pt x="12128" y="25577"/>
                </a:lnTo>
                <a:lnTo>
                  <a:pt x="14655" y="24384"/>
                </a:lnTo>
                <a:lnTo>
                  <a:pt x="17056" y="21844"/>
                </a:lnTo>
                <a:lnTo>
                  <a:pt x="18249" y="19456"/>
                </a:lnTo>
                <a:lnTo>
                  <a:pt x="19456" y="15849"/>
                </a:lnTo>
                <a:lnTo>
                  <a:pt x="19456" y="9728"/>
                </a:lnTo>
                <a:lnTo>
                  <a:pt x="18249" y="6134"/>
                </a:lnTo>
                <a:lnTo>
                  <a:pt x="17056" y="3594"/>
                </a:lnTo>
                <a:lnTo>
                  <a:pt x="14655" y="1193"/>
                </a:lnTo>
                <a:lnTo>
                  <a:pt x="12128" y="0"/>
                </a:lnTo>
                <a:lnTo>
                  <a:pt x="7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2" name="object 3272"/>
          <p:cNvSpPr/>
          <p:nvPr/>
        </p:nvSpPr>
        <p:spPr>
          <a:xfrm>
            <a:off x="12698583" y="679332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77"/>
                </a:moveTo>
                <a:lnTo>
                  <a:pt x="0" y="0"/>
                </a:lnTo>
                <a:lnTo>
                  <a:pt x="17056" y="25577"/>
                </a:ln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3" name="object 3273"/>
          <p:cNvSpPr/>
          <p:nvPr/>
        </p:nvSpPr>
        <p:spPr>
          <a:xfrm>
            <a:off x="12725360" y="679332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56" y="3594"/>
                </a:moveTo>
                <a:lnTo>
                  <a:pt x="14528" y="1193"/>
                </a:lnTo>
                <a:lnTo>
                  <a:pt x="10921" y="0"/>
                </a:lnTo>
                <a:lnTo>
                  <a:pt x="5994" y="0"/>
                </a:lnTo>
                <a:lnTo>
                  <a:pt x="2400" y="1193"/>
                </a:lnTo>
                <a:lnTo>
                  <a:pt x="0" y="3594"/>
                </a:lnTo>
                <a:lnTo>
                  <a:pt x="0" y="6121"/>
                </a:lnTo>
                <a:lnTo>
                  <a:pt x="1206" y="8521"/>
                </a:lnTo>
                <a:lnTo>
                  <a:pt x="2400" y="9728"/>
                </a:lnTo>
                <a:lnTo>
                  <a:pt x="4800" y="10922"/>
                </a:lnTo>
                <a:lnTo>
                  <a:pt x="12128" y="13322"/>
                </a:lnTo>
                <a:lnTo>
                  <a:pt x="14528" y="14655"/>
                </a:lnTo>
                <a:lnTo>
                  <a:pt x="15722" y="15849"/>
                </a:lnTo>
                <a:lnTo>
                  <a:pt x="17056" y="18249"/>
                </a:lnTo>
                <a:lnTo>
                  <a:pt x="17056" y="21844"/>
                </a:lnTo>
                <a:lnTo>
                  <a:pt x="14528" y="24384"/>
                </a:lnTo>
                <a:lnTo>
                  <a:pt x="10921" y="25577"/>
                </a:lnTo>
                <a:lnTo>
                  <a:pt x="5994" y="25577"/>
                </a:lnTo>
                <a:lnTo>
                  <a:pt x="2400" y="24384"/>
                </a:lnTo>
                <a:lnTo>
                  <a:pt x="0" y="218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4" name="object 3274"/>
          <p:cNvSpPr/>
          <p:nvPr/>
        </p:nvSpPr>
        <p:spPr>
          <a:xfrm>
            <a:off x="12552291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16916" y="25450"/>
                </a:lnTo>
                <a:lnTo>
                  <a:pt x="169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5" name="object 3275"/>
          <p:cNvSpPr/>
          <p:nvPr/>
        </p:nvSpPr>
        <p:spPr>
          <a:xfrm>
            <a:off x="12578938" y="6697123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27" y="0"/>
                </a:moveTo>
                <a:lnTo>
                  <a:pt x="4927" y="1193"/>
                </a:lnTo>
                <a:lnTo>
                  <a:pt x="2527" y="3594"/>
                </a:lnTo>
                <a:lnTo>
                  <a:pt x="1333" y="5994"/>
                </a:lnTo>
                <a:lnTo>
                  <a:pt x="0" y="9728"/>
                </a:lnTo>
                <a:lnTo>
                  <a:pt x="0" y="15722"/>
                </a:lnTo>
                <a:lnTo>
                  <a:pt x="1333" y="19456"/>
                </a:lnTo>
                <a:lnTo>
                  <a:pt x="2527" y="21844"/>
                </a:lnTo>
                <a:lnTo>
                  <a:pt x="4927" y="24244"/>
                </a:lnTo>
                <a:lnTo>
                  <a:pt x="7327" y="25450"/>
                </a:lnTo>
                <a:lnTo>
                  <a:pt x="12255" y="25450"/>
                </a:lnTo>
                <a:lnTo>
                  <a:pt x="14655" y="24244"/>
                </a:lnTo>
                <a:lnTo>
                  <a:pt x="17056" y="21844"/>
                </a:lnTo>
                <a:lnTo>
                  <a:pt x="18249" y="19456"/>
                </a:lnTo>
                <a:lnTo>
                  <a:pt x="19583" y="15722"/>
                </a:lnTo>
                <a:lnTo>
                  <a:pt x="19583" y="9728"/>
                </a:lnTo>
                <a:lnTo>
                  <a:pt x="18249" y="5994"/>
                </a:lnTo>
                <a:lnTo>
                  <a:pt x="17056" y="3594"/>
                </a:lnTo>
                <a:lnTo>
                  <a:pt x="14655" y="1193"/>
                </a:lnTo>
                <a:lnTo>
                  <a:pt x="12255" y="0"/>
                </a:lnTo>
                <a:lnTo>
                  <a:pt x="73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6" name="object 3276"/>
          <p:cNvSpPr/>
          <p:nvPr/>
        </p:nvSpPr>
        <p:spPr>
          <a:xfrm>
            <a:off x="12605724" y="672017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193" y="0"/>
                </a:moveTo>
                <a:lnTo>
                  <a:pt x="0" y="1193"/>
                </a:lnTo>
                <a:lnTo>
                  <a:pt x="1193" y="2400"/>
                </a:lnTo>
                <a:lnTo>
                  <a:pt x="2527" y="11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7" name="object 3277"/>
          <p:cNvSpPr/>
          <p:nvPr/>
        </p:nvSpPr>
        <p:spPr>
          <a:xfrm>
            <a:off x="12681662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8521" y="0"/>
                </a:lnTo>
                <a:lnTo>
                  <a:pt x="12255" y="1206"/>
                </a:lnTo>
                <a:lnTo>
                  <a:pt x="14655" y="3606"/>
                </a:lnTo>
                <a:lnTo>
                  <a:pt x="15849" y="5994"/>
                </a:lnTo>
                <a:lnTo>
                  <a:pt x="17056" y="9728"/>
                </a:lnTo>
                <a:lnTo>
                  <a:pt x="17056" y="15722"/>
                </a:lnTo>
                <a:lnTo>
                  <a:pt x="15849" y="19456"/>
                </a:lnTo>
                <a:lnTo>
                  <a:pt x="14655" y="21856"/>
                </a:lnTo>
                <a:lnTo>
                  <a:pt x="12255" y="24257"/>
                </a:lnTo>
                <a:lnTo>
                  <a:pt x="8521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8" name="object 3278"/>
          <p:cNvSpPr/>
          <p:nvPr/>
        </p:nvSpPr>
        <p:spPr>
          <a:xfrm>
            <a:off x="12707242" y="6697121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450"/>
                </a:moveTo>
                <a:lnTo>
                  <a:pt x="9728" y="0"/>
                </a:lnTo>
                <a:lnTo>
                  <a:pt x="19456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9" name="object 3279"/>
          <p:cNvSpPr/>
          <p:nvPr/>
        </p:nvSpPr>
        <p:spPr>
          <a:xfrm>
            <a:off x="12710840" y="671417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0" name="object 3280"/>
          <p:cNvSpPr/>
          <p:nvPr/>
        </p:nvSpPr>
        <p:spPr>
          <a:xfrm>
            <a:off x="12742550" y="6697123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1" name="object 3281"/>
          <p:cNvSpPr/>
          <p:nvPr/>
        </p:nvSpPr>
        <p:spPr>
          <a:xfrm>
            <a:off x="12734023" y="66971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2" name="object 3282"/>
          <p:cNvSpPr/>
          <p:nvPr/>
        </p:nvSpPr>
        <p:spPr>
          <a:xfrm>
            <a:off x="12755873" y="6697121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450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3" name="object 3283"/>
          <p:cNvSpPr/>
          <p:nvPr/>
        </p:nvSpPr>
        <p:spPr>
          <a:xfrm>
            <a:off x="12755873" y="670924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4" name="object 3284"/>
          <p:cNvSpPr/>
          <p:nvPr/>
        </p:nvSpPr>
        <p:spPr>
          <a:xfrm>
            <a:off x="12755873" y="6722572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5" name="object 3285"/>
          <p:cNvSpPr/>
          <p:nvPr/>
        </p:nvSpPr>
        <p:spPr>
          <a:xfrm>
            <a:off x="12880980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8521" y="0"/>
                </a:lnTo>
                <a:lnTo>
                  <a:pt x="12255" y="1206"/>
                </a:lnTo>
                <a:lnTo>
                  <a:pt x="14655" y="3606"/>
                </a:lnTo>
                <a:lnTo>
                  <a:pt x="15849" y="5994"/>
                </a:lnTo>
                <a:lnTo>
                  <a:pt x="17056" y="9728"/>
                </a:lnTo>
                <a:lnTo>
                  <a:pt x="17056" y="15722"/>
                </a:lnTo>
                <a:lnTo>
                  <a:pt x="15849" y="19456"/>
                </a:lnTo>
                <a:lnTo>
                  <a:pt x="14655" y="21856"/>
                </a:lnTo>
                <a:lnTo>
                  <a:pt x="12255" y="24257"/>
                </a:lnTo>
                <a:lnTo>
                  <a:pt x="8521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6" name="object 3286"/>
          <p:cNvSpPr/>
          <p:nvPr/>
        </p:nvSpPr>
        <p:spPr>
          <a:xfrm>
            <a:off x="12906560" y="6697121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450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7" name="object 3287"/>
          <p:cNvSpPr/>
          <p:nvPr/>
        </p:nvSpPr>
        <p:spPr>
          <a:xfrm>
            <a:off x="12906560" y="670924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8" name="object 3288"/>
          <p:cNvSpPr/>
          <p:nvPr/>
        </p:nvSpPr>
        <p:spPr>
          <a:xfrm>
            <a:off x="12906560" y="6722572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9" name="object 3289"/>
          <p:cNvSpPr/>
          <p:nvPr/>
        </p:nvSpPr>
        <p:spPr>
          <a:xfrm>
            <a:off x="12929608" y="669712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56" y="3594"/>
                </a:moveTo>
                <a:lnTo>
                  <a:pt x="14655" y="1193"/>
                </a:lnTo>
                <a:lnTo>
                  <a:pt x="11061" y="0"/>
                </a:lnTo>
                <a:lnTo>
                  <a:pt x="6134" y="0"/>
                </a:lnTo>
                <a:lnTo>
                  <a:pt x="2539" y="1193"/>
                </a:lnTo>
                <a:lnTo>
                  <a:pt x="0" y="3594"/>
                </a:lnTo>
                <a:lnTo>
                  <a:pt x="0" y="5994"/>
                </a:lnTo>
                <a:lnTo>
                  <a:pt x="1333" y="8521"/>
                </a:lnTo>
                <a:lnTo>
                  <a:pt x="2539" y="9728"/>
                </a:lnTo>
                <a:lnTo>
                  <a:pt x="4927" y="10922"/>
                </a:lnTo>
                <a:lnTo>
                  <a:pt x="12255" y="13322"/>
                </a:lnTo>
                <a:lnTo>
                  <a:pt x="14655" y="14516"/>
                </a:lnTo>
                <a:lnTo>
                  <a:pt x="15862" y="15722"/>
                </a:lnTo>
                <a:lnTo>
                  <a:pt x="17056" y="18249"/>
                </a:lnTo>
                <a:lnTo>
                  <a:pt x="17056" y="21844"/>
                </a:lnTo>
                <a:lnTo>
                  <a:pt x="14655" y="24244"/>
                </a:lnTo>
                <a:lnTo>
                  <a:pt x="11061" y="25438"/>
                </a:lnTo>
                <a:lnTo>
                  <a:pt x="6134" y="25438"/>
                </a:lnTo>
                <a:lnTo>
                  <a:pt x="2539" y="24244"/>
                </a:lnTo>
                <a:lnTo>
                  <a:pt x="0" y="218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0" name="object 3290"/>
          <p:cNvSpPr/>
          <p:nvPr/>
        </p:nvSpPr>
        <p:spPr>
          <a:xfrm>
            <a:off x="12953994" y="6697125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49" y="5994"/>
                </a:moveTo>
                <a:lnTo>
                  <a:pt x="17056" y="3594"/>
                </a:lnTo>
                <a:lnTo>
                  <a:pt x="14655" y="1193"/>
                </a:lnTo>
                <a:lnTo>
                  <a:pt x="12115" y="0"/>
                </a:lnTo>
                <a:lnTo>
                  <a:pt x="7327" y="0"/>
                </a:lnTo>
                <a:lnTo>
                  <a:pt x="4927" y="1193"/>
                </a:lnTo>
                <a:lnTo>
                  <a:pt x="2400" y="3594"/>
                </a:lnTo>
                <a:lnTo>
                  <a:pt x="1193" y="5994"/>
                </a:lnTo>
                <a:lnTo>
                  <a:pt x="0" y="9728"/>
                </a:lnTo>
                <a:lnTo>
                  <a:pt x="0" y="15722"/>
                </a:lnTo>
                <a:lnTo>
                  <a:pt x="1193" y="19456"/>
                </a:lnTo>
                <a:lnTo>
                  <a:pt x="2400" y="21843"/>
                </a:lnTo>
                <a:lnTo>
                  <a:pt x="4927" y="24244"/>
                </a:lnTo>
                <a:lnTo>
                  <a:pt x="7327" y="25450"/>
                </a:lnTo>
                <a:lnTo>
                  <a:pt x="12115" y="25450"/>
                </a:lnTo>
                <a:lnTo>
                  <a:pt x="14655" y="24244"/>
                </a:lnTo>
                <a:lnTo>
                  <a:pt x="17056" y="21843"/>
                </a:lnTo>
                <a:lnTo>
                  <a:pt x="18249" y="194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1" name="object 3291"/>
          <p:cNvSpPr/>
          <p:nvPr/>
        </p:nvSpPr>
        <p:spPr>
          <a:xfrm>
            <a:off x="12979573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10922" y="0"/>
                </a:lnTo>
                <a:lnTo>
                  <a:pt x="14516" y="1206"/>
                </a:lnTo>
                <a:lnTo>
                  <a:pt x="15722" y="2400"/>
                </a:lnTo>
                <a:lnTo>
                  <a:pt x="17056" y="4800"/>
                </a:lnTo>
                <a:lnTo>
                  <a:pt x="17056" y="7327"/>
                </a:lnTo>
                <a:lnTo>
                  <a:pt x="15722" y="9728"/>
                </a:lnTo>
                <a:lnTo>
                  <a:pt x="14516" y="10934"/>
                </a:lnTo>
                <a:lnTo>
                  <a:pt x="10922" y="12128"/>
                </a:lnTo>
                <a:lnTo>
                  <a:pt x="0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2" name="object 3292"/>
          <p:cNvSpPr/>
          <p:nvPr/>
        </p:nvSpPr>
        <p:spPr>
          <a:xfrm>
            <a:off x="12988101" y="6709248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521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3" name="object 3293"/>
          <p:cNvSpPr/>
          <p:nvPr/>
        </p:nvSpPr>
        <p:spPr>
          <a:xfrm>
            <a:off x="13005021" y="669712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45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4" name="object 3294"/>
          <p:cNvSpPr/>
          <p:nvPr/>
        </p:nvSpPr>
        <p:spPr>
          <a:xfrm>
            <a:off x="13014746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450"/>
                </a:moveTo>
                <a:lnTo>
                  <a:pt x="0" y="0"/>
                </a:lnTo>
                <a:lnTo>
                  <a:pt x="11061" y="0"/>
                </a:lnTo>
                <a:lnTo>
                  <a:pt x="14655" y="1206"/>
                </a:lnTo>
                <a:lnTo>
                  <a:pt x="15862" y="2400"/>
                </a:lnTo>
                <a:lnTo>
                  <a:pt x="17056" y="4800"/>
                </a:lnTo>
                <a:lnTo>
                  <a:pt x="17056" y="8534"/>
                </a:lnTo>
                <a:lnTo>
                  <a:pt x="15862" y="10934"/>
                </a:lnTo>
                <a:lnTo>
                  <a:pt x="14655" y="12128"/>
                </a:lnTo>
                <a:lnTo>
                  <a:pt x="11061" y="13322"/>
                </a:lnTo>
                <a:lnTo>
                  <a:pt x="0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5" name="object 3295"/>
          <p:cNvSpPr/>
          <p:nvPr/>
        </p:nvSpPr>
        <p:spPr>
          <a:xfrm>
            <a:off x="13048854" y="6697123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6" name="object 3296"/>
          <p:cNvSpPr/>
          <p:nvPr/>
        </p:nvSpPr>
        <p:spPr>
          <a:xfrm>
            <a:off x="13040328" y="66971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7" name="object 3297"/>
          <p:cNvSpPr/>
          <p:nvPr/>
        </p:nvSpPr>
        <p:spPr>
          <a:xfrm>
            <a:off x="13062312" y="669712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45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8" name="object 3298"/>
          <p:cNvSpPr/>
          <p:nvPr/>
        </p:nvSpPr>
        <p:spPr>
          <a:xfrm>
            <a:off x="13072031" y="6697123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200" y="0"/>
                </a:moveTo>
                <a:lnTo>
                  <a:pt x="4800" y="1193"/>
                </a:lnTo>
                <a:lnTo>
                  <a:pt x="2400" y="3594"/>
                </a:lnTo>
                <a:lnTo>
                  <a:pt x="1206" y="5994"/>
                </a:lnTo>
                <a:lnTo>
                  <a:pt x="0" y="9728"/>
                </a:lnTo>
                <a:lnTo>
                  <a:pt x="0" y="15722"/>
                </a:lnTo>
                <a:lnTo>
                  <a:pt x="1206" y="19456"/>
                </a:lnTo>
                <a:lnTo>
                  <a:pt x="2400" y="21844"/>
                </a:lnTo>
                <a:lnTo>
                  <a:pt x="4800" y="24244"/>
                </a:lnTo>
                <a:lnTo>
                  <a:pt x="7200" y="25450"/>
                </a:lnTo>
                <a:lnTo>
                  <a:pt x="12128" y="25450"/>
                </a:lnTo>
                <a:lnTo>
                  <a:pt x="14528" y="24244"/>
                </a:lnTo>
                <a:lnTo>
                  <a:pt x="16929" y="21844"/>
                </a:lnTo>
                <a:lnTo>
                  <a:pt x="18122" y="19456"/>
                </a:lnTo>
                <a:lnTo>
                  <a:pt x="19456" y="15722"/>
                </a:lnTo>
                <a:lnTo>
                  <a:pt x="19456" y="9728"/>
                </a:lnTo>
                <a:lnTo>
                  <a:pt x="18122" y="5994"/>
                </a:lnTo>
                <a:lnTo>
                  <a:pt x="16929" y="3594"/>
                </a:lnTo>
                <a:lnTo>
                  <a:pt x="14528" y="1193"/>
                </a:lnTo>
                <a:lnTo>
                  <a:pt x="12128" y="0"/>
                </a:lnTo>
                <a:lnTo>
                  <a:pt x="7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9" name="object 3299"/>
          <p:cNvSpPr/>
          <p:nvPr/>
        </p:nvSpPr>
        <p:spPr>
          <a:xfrm>
            <a:off x="13098684" y="6697121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450"/>
                </a:moveTo>
                <a:lnTo>
                  <a:pt x="0" y="0"/>
                </a:lnTo>
                <a:lnTo>
                  <a:pt x="17056" y="25450"/>
                </a:ln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0" name="object 3300"/>
          <p:cNvSpPr/>
          <p:nvPr/>
        </p:nvSpPr>
        <p:spPr>
          <a:xfrm>
            <a:off x="12888974" y="729560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8394" y="0"/>
                </a:lnTo>
                <a:lnTo>
                  <a:pt x="12128" y="1206"/>
                </a:lnTo>
                <a:lnTo>
                  <a:pt x="14516" y="3594"/>
                </a:lnTo>
                <a:lnTo>
                  <a:pt x="15722" y="5994"/>
                </a:lnTo>
                <a:lnTo>
                  <a:pt x="16916" y="9728"/>
                </a:lnTo>
                <a:lnTo>
                  <a:pt x="16916" y="15722"/>
                </a:lnTo>
                <a:lnTo>
                  <a:pt x="15722" y="19456"/>
                </a:lnTo>
                <a:lnTo>
                  <a:pt x="14516" y="21856"/>
                </a:lnTo>
                <a:lnTo>
                  <a:pt x="12128" y="24256"/>
                </a:lnTo>
                <a:lnTo>
                  <a:pt x="8394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1" name="object 3301"/>
          <p:cNvSpPr/>
          <p:nvPr/>
        </p:nvSpPr>
        <p:spPr>
          <a:xfrm>
            <a:off x="12914423" y="729560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450"/>
                </a:moveTo>
                <a:lnTo>
                  <a:pt x="0" y="0"/>
                </a:lnTo>
                <a:lnTo>
                  <a:pt x="10922" y="0"/>
                </a:lnTo>
                <a:lnTo>
                  <a:pt x="14655" y="1206"/>
                </a:lnTo>
                <a:lnTo>
                  <a:pt x="15849" y="2400"/>
                </a:lnTo>
                <a:lnTo>
                  <a:pt x="17056" y="4800"/>
                </a:lnTo>
                <a:lnTo>
                  <a:pt x="17056" y="7200"/>
                </a:lnTo>
                <a:lnTo>
                  <a:pt x="15849" y="9728"/>
                </a:lnTo>
                <a:lnTo>
                  <a:pt x="14655" y="10921"/>
                </a:lnTo>
                <a:lnTo>
                  <a:pt x="10922" y="12128"/>
                </a:lnTo>
                <a:lnTo>
                  <a:pt x="0" y="121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2" name="object 3302"/>
          <p:cNvSpPr/>
          <p:nvPr/>
        </p:nvSpPr>
        <p:spPr>
          <a:xfrm>
            <a:off x="12922949" y="7307736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521" y="133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3" name="object 3303"/>
          <p:cNvSpPr/>
          <p:nvPr/>
        </p:nvSpPr>
        <p:spPr>
          <a:xfrm>
            <a:off x="12940003" y="729560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450"/>
                </a:moveTo>
                <a:lnTo>
                  <a:pt x="9728" y="0"/>
                </a:lnTo>
                <a:lnTo>
                  <a:pt x="19456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4" name="object 3304"/>
          <p:cNvSpPr/>
          <p:nvPr/>
        </p:nvSpPr>
        <p:spPr>
          <a:xfrm>
            <a:off x="12943601" y="731266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5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5" name="object 3305"/>
          <p:cNvSpPr/>
          <p:nvPr/>
        </p:nvSpPr>
        <p:spPr>
          <a:xfrm>
            <a:off x="12966782" y="7295611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5994" y="25450"/>
                </a:lnTo>
                <a:lnTo>
                  <a:pt x="12128" y="0"/>
                </a:lnTo>
                <a:lnTo>
                  <a:pt x="18249" y="25450"/>
                </a:lnTo>
                <a:lnTo>
                  <a:pt x="2424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6" name="object 3306"/>
          <p:cNvSpPr/>
          <p:nvPr/>
        </p:nvSpPr>
        <p:spPr>
          <a:xfrm>
            <a:off x="12995961" y="729560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450"/>
                </a:moveTo>
                <a:lnTo>
                  <a:pt x="0" y="0"/>
                </a:lnTo>
                <a:lnTo>
                  <a:pt x="17056" y="25450"/>
                </a:lnTo>
                <a:lnTo>
                  <a:pt x="1705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7" name="object 3307"/>
          <p:cNvSpPr/>
          <p:nvPr/>
        </p:nvSpPr>
        <p:spPr>
          <a:xfrm>
            <a:off x="13165838" y="7295612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49" y="5994"/>
                </a:moveTo>
                <a:lnTo>
                  <a:pt x="16916" y="3594"/>
                </a:lnTo>
                <a:lnTo>
                  <a:pt x="14516" y="1193"/>
                </a:lnTo>
                <a:lnTo>
                  <a:pt x="12115" y="0"/>
                </a:lnTo>
                <a:lnTo>
                  <a:pt x="7188" y="0"/>
                </a:lnTo>
                <a:lnTo>
                  <a:pt x="4787" y="1193"/>
                </a:lnTo>
                <a:lnTo>
                  <a:pt x="2400" y="3594"/>
                </a:lnTo>
                <a:lnTo>
                  <a:pt x="1193" y="5994"/>
                </a:lnTo>
                <a:lnTo>
                  <a:pt x="0" y="9728"/>
                </a:lnTo>
                <a:lnTo>
                  <a:pt x="0" y="15722"/>
                </a:lnTo>
                <a:lnTo>
                  <a:pt x="1193" y="19456"/>
                </a:lnTo>
                <a:lnTo>
                  <a:pt x="2400" y="21844"/>
                </a:lnTo>
                <a:lnTo>
                  <a:pt x="4787" y="24244"/>
                </a:lnTo>
                <a:lnTo>
                  <a:pt x="7188" y="25450"/>
                </a:lnTo>
                <a:lnTo>
                  <a:pt x="12115" y="25450"/>
                </a:lnTo>
                <a:lnTo>
                  <a:pt x="14516" y="24244"/>
                </a:lnTo>
                <a:lnTo>
                  <a:pt x="16916" y="21844"/>
                </a:lnTo>
                <a:lnTo>
                  <a:pt x="18249" y="194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8" name="object 3308"/>
          <p:cNvSpPr/>
          <p:nvPr/>
        </p:nvSpPr>
        <p:spPr>
          <a:xfrm>
            <a:off x="13191283" y="729560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45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9" name="object 3309"/>
          <p:cNvSpPr/>
          <p:nvPr/>
        </p:nvSpPr>
        <p:spPr>
          <a:xfrm>
            <a:off x="13208336" y="7295611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0" name="object 3310"/>
          <p:cNvSpPr/>
          <p:nvPr/>
        </p:nvSpPr>
        <p:spPr>
          <a:xfrm>
            <a:off x="13191283" y="73077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1" name="object 3311"/>
          <p:cNvSpPr/>
          <p:nvPr/>
        </p:nvSpPr>
        <p:spPr>
          <a:xfrm>
            <a:off x="13218062" y="729560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450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2" name="object 3312"/>
          <p:cNvSpPr/>
          <p:nvPr/>
        </p:nvSpPr>
        <p:spPr>
          <a:xfrm>
            <a:off x="13218062" y="7321060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3" name="object 3313"/>
          <p:cNvSpPr/>
          <p:nvPr/>
        </p:nvSpPr>
        <p:spPr>
          <a:xfrm>
            <a:off x="13241247" y="7295612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49" y="5994"/>
                </a:moveTo>
                <a:lnTo>
                  <a:pt x="16916" y="3594"/>
                </a:lnTo>
                <a:lnTo>
                  <a:pt x="14516" y="1193"/>
                </a:lnTo>
                <a:lnTo>
                  <a:pt x="12115" y="0"/>
                </a:lnTo>
                <a:lnTo>
                  <a:pt x="7188" y="0"/>
                </a:lnTo>
                <a:lnTo>
                  <a:pt x="4787" y="1193"/>
                </a:lnTo>
                <a:lnTo>
                  <a:pt x="2400" y="3594"/>
                </a:lnTo>
                <a:lnTo>
                  <a:pt x="1193" y="5994"/>
                </a:lnTo>
                <a:lnTo>
                  <a:pt x="0" y="9728"/>
                </a:lnTo>
                <a:lnTo>
                  <a:pt x="0" y="15722"/>
                </a:lnTo>
                <a:lnTo>
                  <a:pt x="1193" y="19456"/>
                </a:lnTo>
                <a:lnTo>
                  <a:pt x="2400" y="21844"/>
                </a:lnTo>
                <a:lnTo>
                  <a:pt x="4787" y="24244"/>
                </a:lnTo>
                <a:lnTo>
                  <a:pt x="7188" y="25450"/>
                </a:lnTo>
                <a:lnTo>
                  <a:pt x="12115" y="25450"/>
                </a:lnTo>
                <a:lnTo>
                  <a:pt x="14516" y="24244"/>
                </a:lnTo>
                <a:lnTo>
                  <a:pt x="16916" y="21844"/>
                </a:lnTo>
                <a:lnTo>
                  <a:pt x="18249" y="194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4" name="object 3314"/>
          <p:cNvSpPr/>
          <p:nvPr/>
        </p:nvSpPr>
        <p:spPr>
          <a:xfrm>
            <a:off x="13266692" y="729560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45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5" name="object 3315"/>
          <p:cNvSpPr/>
          <p:nvPr/>
        </p:nvSpPr>
        <p:spPr>
          <a:xfrm>
            <a:off x="13266692" y="7295611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056" y="0"/>
                </a:moveTo>
                <a:lnTo>
                  <a:pt x="0" y="170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6" name="object 3316"/>
          <p:cNvSpPr/>
          <p:nvPr/>
        </p:nvSpPr>
        <p:spPr>
          <a:xfrm>
            <a:off x="13272822" y="7306536"/>
            <a:ext cx="11430" cy="14604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0"/>
                </a:moveTo>
                <a:lnTo>
                  <a:pt x="10922" y="145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7" name="object 3317"/>
          <p:cNvSpPr/>
          <p:nvPr/>
        </p:nvSpPr>
        <p:spPr>
          <a:xfrm>
            <a:off x="13292273" y="729560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450"/>
                </a:moveTo>
                <a:lnTo>
                  <a:pt x="0" y="0"/>
                </a:ln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8" name="object 3318"/>
          <p:cNvSpPr/>
          <p:nvPr/>
        </p:nvSpPr>
        <p:spPr>
          <a:xfrm>
            <a:off x="13292273" y="73077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9" name="object 3319"/>
          <p:cNvSpPr/>
          <p:nvPr/>
        </p:nvSpPr>
        <p:spPr>
          <a:xfrm>
            <a:off x="13292273" y="7321060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0" name="object 3320"/>
          <p:cNvSpPr/>
          <p:nvPr/>
        </p:nvSpPr>
        <p:spPr>
          <a:xfrm>
            <a:off x="13315323" y="729560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450"/>
                </a:moveTo>
                <a:lnTo>
                  <a:pt x="0" y="0"/>
                </a:lnTo>
                <a:lnTo>
                  <a:pt x="8521" y="0"/>
                </a:lnTo>
                <a:lnTo>
                  <a:pt x="12255" y="1206"/>
                </a:lnTo>
                <a:lnTo>
                  <a:pt x="14655" y="3594"/>
                </a:lnTo>
                <a:lnTo>
                  <a:pt x="15849" y="5994"/>
                </a:lnTo>
                <a:lnTo>
                  <a:pt x="17056" y="9728"/>
                </a:lnTo>
                <a:lnTo>
                  <a:pt x="17056" y="15722"/>
                </a:lnTo>
                <a:lnTo>
                  <a:pt x="15849" y="19456"/>
                </a:lnTo>
                <a:lnTo>
                  <a:pt x="14655" y="21856"/>
                </a:lnTo>
                <a:lnTo>
                  <a:pt x="12255" y="24256"/>
                </a:lnTo>
                <a:lnTo>
                  <a:pt x="8521" y="25450"/>
                </a:lnTo>
                <a:lnTo>
                  <a:pt x="0" y="254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1" name="object 3321"/>
          <p:cNvSpPr/>
          <p:nvPr/>
        </p:nvSpPr>
        <p:spPr>
          <a:xfrm>
            <a:off x="2048655" y="557168"/>
            <a:ext cx="11480800" cy="7654290"/>
          </a:xfrm>
          <a:custGeom>
            <a:avLst/>
            <a:gdLst/>
            <a:ahLst/>
            <a:cxnLst/>
            <a:rect l="l" t="t" r="r" b="b"/>
            <a:pathLst>
              <a:path w="11480800" h="7654290">
                <a:moveTo>
                  <a:pt x="0" y="0"/>
                </a:moveTo>
                <a:lnTo>
                  <a:pt x="11480774" y="0"/>
                </a:lnTo>
                <a:lnTo>
                  <a:pt x="11480774" y="765375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2" name="object 3322"/>
          <p:cNvSpPr/>
          <p:nvPr/>
        </p:nvSpPr>
        <p:spPr>
          <a:xfrm>
            <a:off x="2048655" y="557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3" name="object 3323"/>
          <p:cNvSpPr/>
          <p:nvPr/>
        </p:nvSpPr>
        <p:spPr>
          <a:xfrm>
            <a:off x="2048655" y="557173"/>
            <a:ext cx="0" cy="7654290"/>
          </a:xfrm>
          <a:custGeom>
            <a:avLst/>
            <a:gdLst/>
            <a:ahLst/>
            <a:cxnLst/>
            <a:rect l="l" t="t" r="r" b="b"/>
            <a:pathLst>
              <a:path h="7654290">
                <a:moveTo>
                  <a:pt x="0" y="7653745"/>
                </a:moveTo>
                <a:lnTo>
                  <a:pt x="0" y="0"/>
                </a:lnTo>
              </a:path>
            </a:pathLst>
          </a:custGeom>
          <a:ln w="43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4" name="object 3324"/>
          <p:cNvSpPr/>
          <p:nvPr/>
        </p:nvSpPr>
        <p:spPr>
          <a:xfrm>
            <a:off x="13369949" y="7931937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486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5" name="object 3325"/>
          <p:cNvSpPr/>
          <p:nvPr/>
        </p:nvSpPr>
        <p:spPr>
          <a:xfrm>
            <a:off x="13369949" y="7222332"/>
            <a:ext cx="0" cy="678180"/>
          </a:xfrm>
          <a:custGeom>
            <a:avLst/>
            <a:gdLst/>
            <a:ahLst/>
            <a:cxnLst/>
            <a:rect l="l" t="t" r="r" b="b"/>
            <a:pathLst>
              <a:path h="678179">
                <a:moveTo>
                  <a:pt x="0" y="0"/>
                </a:moveTo>
                <a:lnTo>
                  <a:pt x="0" y="67776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6" name="object 3326"/>
          <p:cNvSpPr/>
          <p:nvPr/>
        </p:nvSpPr>
        <p:spPr>
          <a:xfrm>
            <a:off x="13369949" y="6871661"/>
            <a:ext cx="0" cy="319405"/>
          </a:xfrm>
          <a:custGeom>
            <a:avLst/>
            <a:gdLst/>
            <a:ahLst/>
            <a:cxnLst/>
            <a:rect l="l" t="t" r="r" b="b"/>
            <a:pathLst>
              <a:path h="319404">
                <a:moveTo>
                  <a:pt x="0" y="0"/>
                </a:moveTo>
                <a:lnTo>
                  <a:pt x="0" y="318833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7" name="object 3327"/>
          <p:cNvSpPr/>
          <p:nvPr/>
        </p:nvSpPr>
        <p:spPr>
          <a:xfrm>
            <a:off x="13369949" y="6680337"/>
            <a:ext cx="0" cy="159385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346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8" name="object 3328"/>
          <p:cNvSpPr/>
          <p:nvPr/>
        </p:nvSpPr>
        <p:spPr>
          <a:xfrm>
            <a:off x="2487128" y="676678"/>
            <a:ext cx="9966325" cy="0"/>
          </a:xfrm>
          <a:custGeom>
            <a:avLst/>
            <a:gdLst/>
            <a:ahLst/>
            <a:cxnLst/>
            <a:rect l="l" t="t" r="r" b="b"/>
            <a:pathLst>
              <a:path w="9966325">
                <a:moveTo>
                  <a:pt x="0" y="0"/>
                </a:moveTo>
                <a:lnTo>
                  <a:pt x="9966032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9" name="object 3329"/>
          <p:cNvSpPr/>
          <p:nvPr/>
        </p:nvSpPr>
        <p:spPr>
          <a:xfrm>
            <a:off x="2487133" y="8091419"/>
            <a:ext cx="9966325" cy="0"/>
          </a:xfrm>
          <a:custGeom>
            <a:avLst/>
            <a:gdLst/>
            <a:ahLst/>
            <a:cxnLst/>
            <a:rect l="l" t="t" r="r" b="b"/>
            <a:pathLst>
              <a:path w="9966325">
                <a:moveTo>
                  <a:pt x="9966032" y="0"/>
                </a:moveTo>
                <a:lnTo>
                  <a:pt x="6312484" y="0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0" name="object 3330"/>
          <p:cNvSpPr/>
          <p:nvPr/>
        </p:nvSpPr>
        <p:spPr>
          <a:xfrm>
            <a:off x="12532842" y="7931932"/>
            <a:ext cx="837565" cy="160020"/>
          </a:xfrm>
          <a:custGeom>
            <a:avLst/>
            <a:gdLst/>
            <a:ahLst/>
            <a:cxnLst/>
            <a:rect l="l" t="t" r="r" b="b"/>
            <a:pathLst>
              <a:path w="837565" h="160020">
                <a:moveTo>
                  <a:pt x="837107" y="159486"/>
                </a:moveTo>
                <a:lnTo>
                  <a:pt x="0" y="159486"/>
                </a:ln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1" name="object 3331"/>
          <p:cNvSpPr/>
          <p:nvPr/>
        </p:nvSpPr>
        <p:spPr>
          <a:xfrm>
            <a:off x="12532840" y="7222332"/>
            <a:ext cx="0" cy="678180"/>
          </a:xfrm>
          <a:custGeom>
            <a:avLst/>
            <a:gdLst/>
            <a:ahLst/>
            <a:cxnLst/>
            <a:rect l="l" t="t" r="r" b="b"/>
            <a:pathLst>
              <a:path h="678179">
                <a:moveTo>
                  <a:pt x="0" y="0"/>
                </a:moveTo>
                <a:lnTo>
                  <a:pt x="0" y="67776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2" name="object 3332"/>
          <p:cNvSpPr/>
          <p:nvPr/>
        </p:nvSpPr>
        <p:spPr>
          <a:xfrm>
            <a:off x="12532840" y="6871661"/>
            <a:ext cx="0" cy="319405"/>
          </a:xfrm>
          <a:custGeom>
            <a:avLst/>
            <a:gdLst/>
            <a:ahLst/>
            <a:cxnLst/>
            <a:rect l="l" t="t" r="r" b="b"/>
            <a:pathLst>
              <a:path h="319404">
                <a:moveTo>
                  <a:pt x="0" y="0"/>
                </a:moveTo>
                <a:lnTo>
                  <a:pt x="0" y="318833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3" name="object 3333"/>
          <p:cNvSpPr/>
          <p:nvPr/>
        </p:nvSpPr>
        <p:spPr>
          <a:xfrm>
            <a:off x="12532840" y="6680337"/>
            <a:ext cx="0" cy="159385"/>
          </a:xfrm>
          <a:custGeom>
            <a:avLst/>
            <a:gdLst/>
            <a:ahLst/>
            <a:cxnLst/>
            <a:rect l="l" t="t" r="r" b="b"/>
            <a:pathLst>
              <a:path h="159384">
                <a:moveTo>
                  <a:pt x="0" y="0"/>
                </a:moveTo>
                <a:lnTo>
                  <a:pt x="0" y="159346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4" name="object 3334"/>
          <p:cNvSpPr/>
          <p:nvPr/>
        </p:nvSpPr>
        <p:spPr>
          <a:xfrm>
            <a:off x="12453166" y="676678"/>
            <a:ext cx="0" cy="7414895"/>
          </a:xfrm>
          <a:custGeom>
            <a:avLst/>
            <a:gdLst/>
            <a:ahLst/>
            <a:cxnLst/>
            <a:rect l="l" t="t" r="r" b="b"/>
            <a:pathLst>
              <a:path h="7414895">
                <a:moveTo>
                  <a:pt x="0" y="0"/>
                </a:moveTo>
                <a:lnTo>
                  <a:pt x="0" y="7414742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5" name="object 3335"/>
          <p:cNvSpPr/>
          <p:nvPr/>
        </p:nvSpPr>
        <p:spPr>
          <a:xfrm>
            <a:off x="12532842" y="7931937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6" name="object 3336"/>
          <p:cNvSpPr/>
          <p:nvPr/>
        </p:nvSpPr>
        <p:spPr>
          <a:xfrm>
            <a:off x="12532842" y="7900094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7" name="object 3337"/>
          <p:cNvSpPr/>
          <p:nvPr/>
        </p:nvSpPr>
        <p:spPr>
          <a:xfrm>
            <a:off x="12532842" y="7222332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8" name="object 3338"/>
          <p:cNvSpPr/>
          <p:nvPr/>
        </p:nvSpPr>
        <p:spPr>
          <a:xfrm>
            <a:off x="12532842" y="7341976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9" name="object 3339"/>
          <p:cNvSpPr/>
          <p:nvPr/>
        </p:nvSpPr>
        <p:spPr>
          <a:xfrm>
            <a:off x="12532842" y="7581131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0" name="object 3340"/>
          <p:cNvSpPr/>
          <p:nvPr/>
        </p:nvSpPr>
        <p:spPr>
          <a:xfrm>
            <a:off x="2487128" y="676676"/>
            <a:ext cx="0" cy="7414895"/>
          </a:xfrm>
          <a:custGeom>
            <a:avLst/>
            <a:gdLst/>
            <a:ahLst/>
            <a:cxnLst/>
            <a:rect l="l" t="t" r="r" b="b"/>
            <a:pathLst>
              <a:path h="7414895">
                <a:moveTo>
                  <a:pt x="0" y="7414742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1" name="object 3341"/>
          <p:cNvSpPr/>
          <p:nvPr/>
        </p:nvSpPr>
        <p:spPr>
          <a:xfrm>
            <a:off x="13130793" y="7341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12532842" y="7190489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3" name="object 3343"/>
          <p:cNvSpPr/>
          <p:nvPr/>
        </p:nvSpPr>
        <p:spPr>
          <a:xfrm>
            <a:off x="12532842" y="6871661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4" name="object 3344"/>
          <p:cNvSpPr/>
          <p:nvPr/>
        </p:nvSpPr>
        <p:spPr>
          <a:xfrm>
            <a:off x="12532842" y="6839817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5" name="object 3345"/>
          <p:cNvSpPr/>
          <p:nvPr/>
        </p:nvSpPr>
        <p:spPr>
          <a:xfrm>
            <a:off x="12532842" y="6680337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6" name="object 3346"/>
          <p:cNvSpPr/>
          <p:nvPr/>
        </p:nvSpPr>
        <p:spPr>
          <a:xfrm>
            <a:off x="12532842" y="6580677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7" name="object 3347"/>
          <p:cNvSpPr/>
          <p:nvPr/>
        </p:nvSpPr>
        <p:spPr>
          <a:xfrm>
            <a:off x="12532842" y="6481018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8" name="object 3348"/>
          <p:cNvSpPr/>
          <p:nvPr/>
        </p:nvSpPr>
        <p:spPr>
          <a:xfrm>
            <a:off x="12532842" y="6381360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9" name="object 3349"/>
          <p:cNvSpPr/>
          <p:nvPr/>
        </p:nvSpPr>
        <p:spPr>
          <a:xfrm>
            <a:off x="12532842" y="6281700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0" name="object 3350"/>
          <p:cNvSpPr/>
          <p:nvPr/>
        </p:nvSpPr>
        <p:spPr>
          <a:xfrm>
            <a:off x="12532842" y="6182041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1" name="object 3351"/>
          <p:cNvSpPr/>
          <p:nvPr/>
        </p:nvSpPr>
        <p:spPr>
          <a:xfrm>
            <a:off x="12532842" y="6082383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2" name="object 3352"/>
          <p:cNvSpPr/>
          <p:nvPr/>
        </p:nvSpPr>
        <p:spPr>
          <a:xfrm>
            <a:off x="12532842" y="5982723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3" name="object 3353"/>
          <p:cNvSpPr/>
          <p:nvPr/>
        </p:nvSpPr>
        <p:spPr>
          <a:xfrm>
            <a:off x="12532842" y="5883064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4" name="object 3354"/>
          <p:cNvSpPr/>
          <p:nvPr/>
        </p:nvSpPr>
        <p:spPr>
          <a:xfrm>
            <a:off x="12532842" y="5783405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5" name="object 3355"/>
          <p:cNvSpPr/>
          <p:nvPr/>
        </p:nvSpPr>
        <p:spPr>
          <a:xfrm>
            <a:off x="12532842" y="5683746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6" name="object 3356"/>
          <p:cNvSpPr/>
          <p:nvPr/>
        </p:nvSpPr>
        <p:spPr>
          <a:xfrm>
            <a:off x="12532842" y="5584087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7" name="object 3357"/>
          <p:cNvSpPr/>
          <p:nvPr/>
        </p:nvSpPr>
        <p:spPr>
          <a:xfrm>
            <a:off x="12532842" y="5484428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8" name="object 3358"/>
          <p:cNvSpPr/>
          <p:nvPr/>
        </p:nvSpPr>
        <p:spPr>
          <a:xfrm>
            <a:off x="12532842" y="5384769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9" name="object 3359"/>
          <p:cNvSpPr/>
          <p:nvPr/>
        </p:nvSpPr>
        <p:spPr>
          <a:xfrm>
            <a:off x="12532842" y="5285109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0" name="object 3360"/>
          <p:cNvSpPr/>
          <p:nvPr/>
        </p:nvSpPr>
        <p:spPr>
          <a:xfrm>
            <a:off x="12532842" y="5185452"/>
            <a:ext cx="837565" cy="0"/>
          </a:xfrm>
          <a:custGeom>
            <a:avLst/>
            <a:gdLst/>
            <a:ahLst/>
            <a:cxnLst/>
            <a:rect l="l" t="t" r="r" b="b"/>
            <a:pathLst>
              <a:path w="837565">
                <a:moveTo>
                  <a:pt x="837107" y="0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1" name="object 3361"/>
          <p:cNvSpPr/>
          <p:nvPr/>
        </p:nvSpPr>
        <p:spPr>
          <a:xfrm>
            <a:off x="12662343" y="5185445"/>
            <a:ext cx="0" cy="1495425"/>
          </a:xfrm>
          <a:custGeom>
            <a:avLst/>
            <a:gdLst/>
            <a:ahLst/>
            <a:cxnLst/>
            <a:rect l="l" t="t" r="r" b="b"/>
            <a:pathLst>
              <a:path h="1495425">
                <a:moveTo>
                  <a:pt x="0" y="1494891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2" name="object 3362"/>
          <p:cNvSpPr/>
          <p:nvPr/>
        </p:nvSpPr>
        <p:spPr>
          <a:xfrm>
            <a:off x="12861660" y="5185445"/>
            <a:ext cx="0" cy="1495425"/>
          </a:xfrm>
          <a:custGeom>
            <a:avLst/>
            <a:gdLst/>
            <a:ahLst/>
            <a:cxnLst/>
            <a:rect l="l" t="t" r="r" b="b"/>
            <a:pathLst>
              <a:path h="1495425">
                <a:moveTo>
                  <a:pt x="0" y="1494891"/>
                </a:moveTo>
                <a:lnTo>
                  <a:pt x="0" y="0"/>
                </a:lnTo>
              </a:path>
            </a:pathLst>
          </a:custGeom>
          <a:ln w="50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3" name="object 3363"/>
          <p:cNvSpPr/>
          <p:nvPr/>
        </p:nvSpPr>
        <p:spPr>
          <a:xfrm>
            <a:off x="12559486" y="7963912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58"/>
                </a:moveTo>
                <a:lnTo>
                  <a:pt x="0" y="19342"/>
                </a:lnTo>
                <a:lnTo>
                  <a:pt x="5575" y="24917"/>
                </a:lnTo>
                <a:lnTo>
                  <a:pt x="12458" y="24917"/>
                </a:lnTo>
                <a:lnTo>
                  <a:pt x="19342" y="24917"/>
                </a:lnTo>
                <a:lnTo>
                  <a:pt x="24917" y="19342"/>
                </a:lnTo>
                <a:lnTo>
                  <a:pt x="24917" y="12458"/>
                </a:lnTo>
                <a:lnTo>
                  <a:pt x="24917" y="5575"/>
                </a:lnTo>
                <a:lnTo>
                  <a:pt x="19342" y="0"/>
                </a:lnTo>
                <a:lnTo>
                  <a:pt x="12458" y="0"/>
                </a:lnTo>
                <a:lnTo>
                  <a:pt x="5575" y="0"/>
                </a:lnTo>
                <a:lnTo>
                  <a:pt x="0" y="5575"/>
                </a:lnTo>
                <a:lnTo>
                  <a:pt x="0" y="1245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4" name="object 3364"/>
          <p:cNvSpPr/>
          <p:nvPr/>
        </p:nvSpPr>
        <p:spPr>
          <a:xfrm>
            <a:off x="12567346" y="7970039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194" y="2933"/>
                </a:moveTo>
                <a:lnTo>
                  <a:pt x="8534" y="1739"/>
                </a:lnTo>
                <a:lnTo>
                  <a:pt x="7327" y="533"/>
                </a:lnTo>
                <a:lnTo>
                  <a:pt x="6134" y="0"/>
                </a:lnTo>
                <a:lnTo>
                  <a:pt x="3733" y="0"/>
                </a:lnTo>
                <a:lnTo>
                  <a:pt x="2527" y="533"/>
                </a:lnTo>
                <a:lnTo>
                  <a:pt x="1333" y="1739"/>
                </a:lnTo>
                <a:lnTo>
                  <a:pt x="673" y="2933"/>
                </a:lnTo>
                <a:lnTo>
                  <a:pt x="0" y="4800"/>
                </a:lnTo>
                <a:lnTo>
                  <a:pt x="0" y="7861"/>
                </a:lnTo>
                <a:lnTo>
                  <a:pt x="673" y="9728"/>
                </a:lnTo>
                <a:lnTo>
                  <a:pt x="1333" y="10921"/>
                </a:lnTo>
                <a:lnTo>
                  <a:pt x="2527" y="12128"/>
                </a:lnTo>
                <a:lnTo>
                  <a:pt x="3733" y="12661"/>
                </a:lnTo>
                <a:lnTo>
                  <a:pt x="6134" y="12661"/>
                </a:lnTo>
                <a:lnTo>
                  <a:pt x="7327" y="12128"/>
                </a:lnTo>
                <a:lnTo>
                  <a:pt x="8534" y="10921"/>
                </a:lnTo>
                <a:lnTo>
                  <a:pt x="9194" y="97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5" name="object 3365"/>
          <p:cNvSpPr/>
          <p:nvPr/>
        </p:nvSpPr>
        <p:spPr>
          <a:xfrm>
            <a:off x="12530306" y="674145"/>
            <a:ext cx="842177" cy="83444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6" name="object 3366"/>
          <p:cNvSpPr/>
          <p:nvPr/>
        </p:nvSpPr>
        <p:spPr>
          <a:xfrm>
            <a:off x="12757477" y="16772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27" y="0"/>
                </a:moveTo>
                <a:lnTo>
                  <a:pt x="0" y="927"/>
                </a:lnTo>
                <a:lnTo>
                  <a:pt x="927" y="1866"/>
                </a:lnTo>
                <a:lnTo>
                  <a:pt x="1854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7" name="object 3367"/>
          <p:cNvSpPr/>
          <p:nvPr/>
        </p:nvSpPr>
        <p:spPr>
          <a:xfrm>
            <a:off x="13024612" y="1734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27"/>
                </a:lnTo>
                <a:lnTo>
                  <a:pt x="927" y="1866"/>
                </a:lnTo>
                <a:lnTo>
                  <a:pt x="1854" y="927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8" name="object 3368"/>
          <p:cNvSpPr/>
          <p:nvPr/>
        </p:nvSpPr>
        <p:spPr>
          <a:xfrm>
            <a:off x="13024612" y="174628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27" y="0"/>
                </a:moveTo>
                <a:lnTo>
                  <a:pt x="0" y="927"/>
                </a:lnTo>
                <a:lnTo>
                  <a:pt x="927" y="1993"/>
                </a:lnTo>
                <a:lnTo>
                  <a:pt x="1854" y="927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9" name="object 3369"/>
          <p:cNvSpPr/>
          <p:nvPr/>
        </p:nvSpPr>
        <p:spPr>
          <a:xfrm>
            <a:off x="12757477" y="167726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27" y="0"/>
                </a:moveTo>
                <a:lnTo>
                  <a:pt x="0" y="927"/>
                </a:lnTo>
                <a:lnTo>
                  <a:pt x="927" y="1866"/>
                </a:lnTo>
                <a:lnTo>
                  <a:pt x="1854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0" name="object 3370"/>
          <p:cNvSpPr/>
          <p:nvPr/>
        </p:nvSpPr>
        <p:spPr>
          <a:xfrm>
            <a:off x="13024612" y="17349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27"/>
                </a:lnTo>
                <a:lnTo>
                  <a:pt x="927" y="1866"/>
                </a:lnTo>
                <a:lnTo>
                  <a:pt x="1854" y="927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1" name="object 3371"/>
          <p:cNvSpPr/>
          <p:nvPr/>
        </p:nvSpPr>
        <p:spPr>
          <a:xfrm>
            <a:off x="13024612" y="174628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27" y="0"/>
                </a:moveTo>
                <a:lnTo>
                  <a:pt x="0" y="927"/>
                </a:lnTo>
                <a:lnTo>
                  <a:pt x="927" y="1993"/>
                </a:lnTo>
                <a:lnTo>
                  <a:pt x="1854" y="927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2" name="object 3372"/>
          <p:cNvSpPr txBox="1"/>
          <p:nvPr/>
        </p:nvSpPr>
        <p:spPr>
          <a:xfrm>
            <a:off x="12537189" y="6887933"/>
            <a:ext cx="822960" cy="617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500" spc="15" dirty="0">
                <a:latin typeface="Lucida Sans Unicode"/>
                <a:cs typeface="Lucida Sans Unicode"/>
              </a:rPr>
              <a:t>COMM.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+</a:t>
            </a:r>
            <a:r>
              <a:rPr sz="500" spc="5" dirty="0">
                <a:latin typeface="Lucida Sans Unicode"/>
                <a:cs typeface="Lucida Sans Unicode"/>
              </a:rPr>
              <a:t> RESIDENCE</a:t>
            </a:r>
            <a:r>
              <a:rPr sz="500" spc="10" dirty="0">
                <a:latin typeface="Lucida Sans Unicode"/>
                <a:cs typeface="Lucida Sans Unicode"/>
              </a:rPr>
              <a:t>S </a:t>
            </a:r>
            <a:r>
              <a:rPr sz="500" spc="20" dirty="0">
                <a:latin typeface="Lucida Sans Unicode"/>
                <a:cs typeface="Lucida Sans Unicode"/>
              </a:rPr>
              <a:t>@</a:t>
            </a:r>
            <a:endParaRPr sz="500">
              <a:latin typeface="Lucida Sans Unicode"/>
              <a:cs typeface="Lucida Sans Unicode"/>
            </a:endParaRPr>
          </a:p>
          <a:p>
            <a:pPr marL="14604" marR="80645" indent="-2540">
              <a:lnSpc>
                <a:spcPts val="640"/>
              </a:lnSpc>
              <a:spcBef>
                <a:spcPts val="30"/>
              </a:spcBef>
            </a:pPr>
            <a:r>
              <a:rPr sz="500" spc="10" dirty="0">
                <a:latin typeface="Lucida Sans Unicode"/>
                <a:cs typeface="Lucida Sans Unicode"/>
              </a:rPr>
              <a:t>27</a:t>
            </a:r>
            <a:r>
              <a:rPr sz="500" spc="15" dirty="0">
                <a:latin typeface="Lucida Sans Unicode"/>
                <a:cs typeface="Lucida Sans Unicode"/>
              </a:rPr>
              <a:t>0</a:t>
            </a:r>
            <a:r>
              <a:rPr sz="500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 DORCHESTER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ST.</a:t>
            </a:r>
            <a:r>
              <a:rPr sz="500" spc="15" dirty="0">
                <a:latin typeface="Lucida Sans Unicode"/>
                <a:cs typeface="Lucida Sans Unicode"/>
              </a:rPr>
              <a:t> SOUTH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BOSTO</a:t>
            </a:r>
            <a:r>
              <a:rPr sz="500" spc="15" dirty="0">
                <a:latin typeface="Lucida Sans Unicode"/>
                <a:cs typeface="Lucida Sans Unicode"/>
              </a:rPr>
              <a:t>N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MA</a:t>
            </a:r>
            <a:endParaRPr sz="500">
              <a:latin typeface="Lucida Sans Unicode"/>
              <a:cs typeface="Lucida Sans Unicode"/>
            </a:endParaRPr>
          </a:p>
          <a:p>
            <a:pPr marR="276225" algn="ctr">
              <a:lnSpc>
                <a:spcPct val="100000"/>
              </a:lnSpc>
              <a:spcBef>
                <a:spcPts val="90"/>
              </a:spcBef>
            </a:pPr>
            <a:r>
              <a:rPr sz="250" spc="20" dirty="0">
                <a:latin typeface="Lucida Sans Unicode"/>
                <a:cs typeface="Lucida Sans Unicode"/>
              </a:rPr>
              <a:t>14-275</a:t>
            </a:r>
            <a:endParaRPr sz="2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350">
              <a:latin typeface="Times New Roman"/>
              <a:cs typeface="Times New Roman"/>
            </a:endParaRPr>
          </a:p>
          <a:p>
            <a:pPr marL="351155">
              <a:lnSpc>
                <a:spcPct val="100000"/>
              </a:lnSpc>
              <a:tabLst>
                <a:tab pos="647700" algn="l"/>
              </a:tabLst>
            </a:pPr>
            <a:r>
              <a:rPr sz="375" spc="37" baseline="11111" dirty="0">
                <a:latin typeface="Lucida Sans Unicode"/>
                <a:cs typeface="Lucida Sans Unicode"/>
              </a:rPr>
              <a:t>AMP	</a:t>
            </a:r>
            <a:r>
              <a:rPr sz="250" spc="25" dirty="0">
                <a:latin typeface="Lucida Sans Unicode"/>
                <a:cs typeface="Lucida Sans Unicode"/>
              </a:rPr>
              <a:t>AMP</a:t>
            </a:r>
            <a:endParaRPr sz="2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"/>
              </a:spcBef>
            </a:pPr>
            <a:endParaRPr sz="3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2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ND,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3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R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&amp;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</a:t>
            </a:r>
            <a:r>
              <a:rPr sz="400" spc="20" dirty="0">
                <a:latin typeface="Lucida Sans Unicode"/>
                <a:cs typeface="Lucida Sans Unicode"/>
              </a:rPr>
              <a:t>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FLOORS</a:t>
            </a:r>
            <a:endParaRPr sz="400">
              <a:latin typeface="Lucida Sans Unicode"/>
              <a:cs typeface="Lucida Sans Unicode"/>
            </a:endParaRPr>
          </a:p>
          <a:p>
            <a:pPr marL="64769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3/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32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25" dirty="0">
                <a:latin typeface="Lucida Sans Unicode"/>
                <a:cs typeface="Lucida Sans Unicode"/>
              </a:rPr>
              <a:t>=</a:t>
            </a:r>
            <a:r>
              <a:rPr sz="400" spc="10" dirty="0">
                <a:latin typeface="Lucida Sans Unicode"/>
                <a:cs typeface="Lucida Sans Unicode"/>
              </a:rPr>
              <a:t> 1'-0"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73" name="object 3373"/>
          <p:cNvSpPr txBox="1"/>
          <p:nvPr/>
        </p:nvSpPr>
        <p:spPr>
          <a:xfrm>
            <a:off x="12646045" y="7639780"/>
            <a:ext cx="401320" cy="1911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dirty="0">
                <a:latin typeface="Lucida Sans Unicode"/>
                <a:cs typeface="Lucida Sans Unicode"/>
              </a:rPr>
              <a:t>A1.2</a:t>
            </a:r>
            <a:endParaRPr sz="1300">
              <a:latin typeface="Lucida Sans Unicode"/>
              <a:cs typeface="Lucida Sans Unicode"/>
            </a:endParaRPr>
          </a:p>
        </p:txBody>
      </p:sp>
      <p:sp>
        <p:nvSpPr>
          <p:cNvPr id="3374" name="object 3374"/>
          <p:cNvSpPr txBox="1"/>
          <p:nvPr/>
        </p:nvSpPr>
        <p:spPr>
          <a:xfrm>
            <a:off x="12532840" y="1610782"/>
            <a:ext cx="850265" cy="339090"/>
          </a:xfrm>
          <a:prstGeom prst="rect">
            <a:avLst/>
          </a:prstGeom>
          <a:ln w="3200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indent="635">
              <a:lnSpc>
                <a:spcPct val="113999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 Architects shall not be held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liable for claims, losses, damages,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3375" name="object 3375"/>
          <p:cNvSpPr txBox="1"/>
          <p:nvPr/>
        </p:nvSpPr>
        <p:spPr>
          <a:xfrm>
            <a:off x="12518256" y="1455907"/>
            <a:ext cx="793750" cy="622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25" dirty="0">
                <a:latin typeface="Lucida Sans Unicode"/>
                <a:cs typeface="Lucida Sans Unicode"/>
              </a:rPr>
              <a:t>P+A</a:t>
            </a:r>
            <a:r>
              <a:rPr sz="250" spc="10" dirty="0">
                <a:latin typeface="Lucida Sans Unicode"/>
                <a:cs typeface="Lucida Sans Unicode"/>
              </a:rPr>
              <a:t> </a:t>
            </a:r>
            <a:r>
              <a:rPr sz="250" spc="15" dirty="0">
                <a:latin typeface="Lucida Sans Unicode"/>
                <a:cs typeface="Lucida Sans Unicode"/>
              </a:rPr>
              <a:t>Project</a:t>
            </a:r>
            <a:r>
              <a:rPr sz="250" spc="10" dirty="0">
                <a:latin typeface="Lucida Sans Unicode"/>
                <a:cs typeface="Lucida Sans Unicode"/>
              </a:rPr>
              <a:t> </a:t>
            </a:r>
            <a:r>
              <a:rPr sz="250" spc="20" dirty="0">
                <a:latin typeface="Lucida Sans Unicode"/>
                <a:cs typeface="Lucida Sans Unicode"/>
              </a:rPr>
              <a:t>No.14-275C.8</a:t>
            </a:r>
            <a:r>
              <a:rPr sz="250" dirty="0">
                <a:latin typeface="Lucida Sans Unicode"/>
                <a:cs typeface="Lucida Sans Unicode"/>
              </a:rPr>
              <a:t>    </a:t>
            </a:r>
            <a:r>
              <a:rPr sz="250" spc="-35" dirty="0">
                <a:latin typeface="Lucida Sans Unicode"/>
                <a:cs typeface="Lucida Sans Unicode"/>
              </a:rPr>
              <a:t> </a:t>
            </a:r>
            <a:r>
              <a:rPr sz="250" spc="15" dirty="0">
                <a:latin typeface="Lucida Sans Unicode"/>
                <a:cs typeface="Lucida Sans Unicode"/>
              </a:rPr>
              <a:t>27</a:t>
            </a:r>
            <a:r>
              <a:rPr sz="250" spc="20" dirty="0">
                <a:latin typeface="Lucida Sans Unicode"/>
                <a:cs typeface="Lucida Sans Unicode"/>
              </a:rPr>
              <a:t>0</a:t>
            </a:r>
            <a:r>
              <a:rPr sz="250" spc="10" dirty="0">
                <a:latin typeface="Lucida Sans Unicode"/>
                <a:cs typeface="Lucida Sans Unicode"/>
              </a:rPr>
              <a:t> </a:t>
            </a:r>
            <a:r>
              <a:rPr sz="250" spc="25" dirty="0">
                <a:latin typeface="Lucida Sans Unicode"/>
                <a:cs typeface="Lucida Sans Unicode"/>
              </a:rPr>
              <a:t>DOT</a:t>
            </a:r>
            <a:r>
              <a:rPr sz="250" spc="10" dirty="0">
                <a:latin typeface="Lucida Sans Unicode"/>
                <a:cs typeface="Lucida Sans Unicode"/>
              </a:rPr>
              <a:t> </a:t>
            </a:r>
            <a:r>
              <a:rPr sz="250" spc="20" dirty="0">
                <a:latin typeface="Lucida Sans Unicode"/>
                <a:cs typeface="Lucida Sans Unicode"/>
              </a:rPr>
              <a:t>AVE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2556941" y="795121"/>
            <a:ext cx="9748520" cy="7240905"/>
          </a:xfrm>
          <a:custGeom>
            <a:avLst/>
            <a:gdLst/>
            <a:ahLst/>
            <a:cxnLst/>
            <a:rect l="l" t="t" r="r" b="b"/>
            <a:pathLst>
              <a:path w="9748520" h="7240905">
                <a:moveTo>
                  <a:pt x="0" y="7240600"/>
                </a:moveTo>
                <a:lnTo>
                  <a:pt x="9748062" y="7240600"/>
                </a:lnTo>
                <a:lnTo>
                  <a:pt x="9748062" y="0"/>
                </a:lnTo>
                <a:lnTo>
                  <a:pt x="0" y="0"/>
                </a:lnTo>
                <a:lnTo>
                  <a:pt x="0" y="7240600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7" name="object 3377"/>
          <p:cNvSpPr txBox="1"/>
          <p:nvPr/>
        </p:nvSpPr>
        <p:spPr>
          <a:xfrm>
            <a:off x="12543987" y="6596024"/>
            <a:ext cx="563880" cy="8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01.31.1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PNF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Art.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80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12548294" y="2050320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59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9" name="object 3379"/>
          <p:cNvSpPr txBox="1"/>
          <p:nvPr/>
        </p:nvSpPr>
        <p:spPr>
          <a:xfrm>
            <a:off x="12535594" y="1974002"/>
            <a:ext cx="221615" cy="8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0" name="object 3380"/>
          <p:cNvSpPr txBox="1"/>
          <p:nvPr/>
        </p:nvSpPr>
        <p:spPr>
          <a:xfrm>
            <a:off x="12538628" y="2092439"/>
            <a:ext cx="818515" cy="353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2550">
              <a:lnSpc>
                <a:spcPct val="1109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 PO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</a:t>
            </a:r>
            <a:r>
              <a:rPr sz="400" spc="20" dirty="0">
                <a:latin typeface="Lucida Sans Unicode"/>
                <a:cs typeface="Lucida Sans Unicode"/>
              </a:rPr>
              <a:t>X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326</a:t>
            </a:r>
            <a:endParaRPr sz="400">
              <a:latin typeface="Lucida Sans Unicode"/>
              <a:cs typeface="Lucida Sans Unicode"/>
            </a:endParaRPr>
          </a:p>
          <a:p>
            <a:pPr marL="15875" marR="74295" indent="-1270">
              <a:lnSpc>
                <a:spcPts val="540"/>
              </a:lnSpc>
              <a:spcBef>
                <a:spcPts val="15"/>
              </a:spcBef>
            </a:pPr>
            <a:r>
              <a:rPr sz="400" spc="20" dirty="0">
                <a:latin typeface="Lucida Sans Unicode"/>
                <a:cs typeface="Lucida Sans Unicode"/>
              </a:rPr>
              <a:t>SOUTH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02127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4604">
              <a:lnSpc>
                <a:spcPct val="100000"/>
              </a:lnSpc>
              <a:spcBef>
                <a:spcPts val="3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21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12547362" y="3179746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>
                <a:moveTo>
                  <a:pt x="0" y="0"/>
                </a:moveTo>
                <a:lnTo>
                  <a:pt x="6820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2" name="object 3382"/>
          <p:cNvSpPr txBox="1"/>
          <p:nvPr/>
        </p:nvSpPr>
        <p:spPr>
          <a:xfrm>
            <a:off x="12534662" y="2684139"/>
            <a:ext cx="755650" cy="500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SURVEYOR</a:t>
            </a:r>
            <a:endParaRPr sz="400">
              <a:latin typeface="Lucida Sans Unicode"/>
              <a:cs typeface="Lucida Sans Unicode"/>
            </a:endParaRPr>
          </a:p>
          <a:p>
            <a:pPr marL="23495" marR="5080" indent="-635">
              <a:lnSpc>
                <a:spcPct val="110700"/>
              </a:lnSpc>
              <a:spcBef>
                <a:spcPts val="315"/>
              </a:spcBef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 UNIT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C-4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SHIPWAYS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PLACE</a:t>
            </a:r>
            <a:r>
              <a:rPr sz="400" spc="20" dirty="0">
                <a:latin typeface="Lucida Sans Unicode"/>
                <a:cs typeface="Lucida Sans Unicode"/>
              </a:rPr>
              <a:t> CHARLESTOWN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02129</a:t>
            </a:r>
            <a:endParaRPr sz="400">
              <a:latin typeface="Lucida Sans Unicode"/>
              <a:cs typeface="Lucida Sans Unicode"/>
            </a:endParaRPr>
          </a:p>
          <a:p>
            <a:pPr marL="12700" indent="13970">
              <a:lnSpc>
                <a:spcPct val="100000"/>
              </a:lnSpc>
              <a:spcBef>
                <a:spcPts val="60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12548294" y="2607772"/>
            <a:ext cx="653415" cy="0"/>
          </a:xfrm>
          <a:custGeom>
            <a:avLst/>
            <a:gdLst/>
            <a:ahLst/>
            <a:cxnLst/>
            <a:rect l="l" t="t" r="r" b="b"/>
            <a:pathLst>
              <a:path w="653415">
                <a:moveTo>
                  <a:pt x="0" y="0"/>
                </a:moveTo>
                <a:lnTo>
                  <a:pt x="6528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4" name="object 3384"/>
          <p:cNvSpPr txBox="1"/>
          <p:nvPr/>
        </p:nvSpPr>
        <p:spPr>
          <a:xfrm>
            <a:off x="12525609" y="4058606"/>
            <a:ext cx="601345" cy="352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6830" indent="-635">
              <a:lnSpc>
                <a:spcPct val="110600"/>
              </a:lnSpc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7145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12537103" y="4026315"/>
            <a:ext cx="636270" cy="0"/>
          </a:xfrm>
          <a:custGeom>
            <a:avLst/>
            <a:gdLst/>
            <a:ahLst/>
            <a:cxnLst/>
            <a:rect l="l" t="t" r="r" b="b"/>
            <a:pathLst>
              <a:path w="636269">
                <a:moveTo>
                  <a:pt x="0" y="0"/>
                </a:moveTo>
                <a:lnTo>
                  <a:pt x="6357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6" name="object 3386"/>
          <p:cNvSpPr txBox="1"/>
          <p:nvPr/>
        </p:nvSpPr>
        <p:spPr>
          <a:xfrm>
            <a:off x="12524403" y="3216414"/>
            <a:ext cx="930910" cy="814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225" marR="5080" indent="3175">
              <a:lnSpc>
                <a:spcPct val="110600"/>
              </a:lnSpc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2159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22860" indent="190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300">
              <a:latin typeface="Times New Roman"/>
              <a:cs typeface="Times New Roman"/>
            </a:endParaRPr>
          </a:p>
          <a:p>
            <a:pPr marL="18415" indent="381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STRUCTURAL</a:t>
            </a:r>
            <a:r>
              <a:rPr sz="400" u="sng" spc="5" dirty="0">
                <a:latin typeface="Lucida Sans Unicode"/>
                <a:cs typeface="Lucida Sans Unicode"/>
              </a:rPr>
              <a:t> </a:t>
            </a:r>
            <a:r>
              <a:rPr sz="400" u="sng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  <a:p>
            <a:pPr marL="18415" marR="224790" indent="2540">
              <a:lnSpc>
                <a:spcPct val="110600"/>
              </a:lnSpc>
              <a:spcBef>
                <a:spcPts val="325"/>
              </a:spcBef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 FEDERA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2159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2700" indent="12065">
              <a:lnSpc>
                <a:spcPct val="100000"/>
              </a:lnSpc>
              <a:spcBef>
                <a:spcPts val="60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59"/>
              </a:spcBef>
            </a:pPr>
            <a:r>
              <a:rPr sz="400" spc="15" dirty="0">
                <a:latin typeface="Lucida Sans Unicode"/>
                <a:cs typeface="Lucida Sans Unicode"/>
              </a:rPr>
              <a:t>MECHANICAL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7" name="object 3387"/>
          <p:cNvSpPr txBox="1"/>
          <p:nvPr/>
        </p:nvSpPr>
        <p:spPr>
          <a:xfrm>
            <a:off x="12535594" y="2531454"/>
            <a:ext cx="678815" cy="8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OWNER'S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CONSULTANTS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8" name="object 3388"/>
          <p:cNvSpPr txBox="1"/>
          <p:nvPr/>
        </p:nvSpPr>
        <p:spPr>
          <a:xfrm>
            <a:off x="12589882" y="4893439"/>
            <a:ext cx="339725" cy="8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10.16.2016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3389" name="object 3389"/>
          <p:cNvSpPr txBox="1"/>
          <p:nvPr/>
        </p:nvSpPr>
        <p:spPr>
          <a:xfrm>
            <a:off x="12543986" y="6496386"/>
            <a:ext cx="563880" cy="80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2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08.29.1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PNF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Art.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80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1" name="object 3391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2" name="object 3392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3393" name="object 339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3394" name="object 3394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3395" name="object 3395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50985" y="678980"/>
            <a:ext cx="4062729" cy="3641725"/>
          </a:xfrm>
          <a:custGeom>
            <a:avLst/>
            <a:gdLst/>
            <a:ahLst/>
            <a:cxnLst/>
            <a:rect l="l" t="t" r="r" b="b"/>
            <a:pathLst>
              <a:path w="4062729" h="3641725">
                <a:moveTo>
                  <a:pt x="3" y="3641315"/>
                </a:moveTo>
                <a:lnTo>
                  <a:pt x="4062460" y="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286398" y="678980"/>
            <a:ext cx="1990089" cy="1783714"/>
          </a:xfrm>
          <a:custGeom>
            <a:avLst/>
            <a:gdLst/>
            <a:ahLst/>
            <a:cxnLst/>
            <a:rect l="l" t="t" r="r" b="b"/>
            <a:pathLst>
              <a:path w="1990090" h="1783714">
                <a:moveTo>
                  <a:pt x="0" y="1783346"/>
                </a:moveTo>
                <a:lnTo>
                  <a:pt x="1989618" y="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50985" y="678980"/>
            <a:ext cx="1616710" cy="1449070"/>
          </a:xfrm>
          <a:custGeom>
            <a:avLst/>
            <a:gdLst/>
            <a:ahLst/>
            <a:cxnLst/>
            <a:rect l="l" t="t" r="r" b="b"/>
            <a:pathLst>
              <a:path w="1616710" h="1449070">
                <a:moveTo>
                  <a:pt x="3" y="1448723"/>
                </a:moveTo>
                <a:lnTo>
                  <a:pt x="1616300" y="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611561" y="2721753"/>
            <a:ext cx="3385820" cy="3034665"/>
          </a:xfrm>
          <a:custGeom>
            <a:avLst/>
            <a:gdLst/>
            <a:ahLst/>
            <a:cxnLst/>
            <a:rect l="l" t="t" r="r" b="b"/>
            <a:pathLst>
              <a:path w="3385820" h="3034665">
                <a:moveTo>
                  <a:pt x="0" y="3034322"/>
                </a:moveTo>
                <a:lnTo>
                  <a:pt x="1926208" y="1307858"/>
                </a:lnTo>
                <a:lnTo>
                  <a:pt x="3385362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038045" y="2470329"/>
            <a:ext cx="335280" cy="300355"/>
          </a:xfrm>
          <a:custGeom>
            <a:avLst/>
            <a:gdLst/>
            <a:ahLst/>
            <a:cxnLst/>
            <a:rect l="l" t="t" r="r" b="b"/>
            <a:pathLst>
              <a:path w="335279" h="300355">
                <a:moveTo>
                  <a:pt x="0" y="300291"/>
                </a:moveTo>
                <a:lnTo>
                  <a:pt x="3350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460379" y="3261055"/>
            <a:ext cx="3548379" cy="0"/>
          </a:xfrm>
          <a:custGeom>
            <a:avLst/>
            <a:gdLst/>
            <a:ahLst/>
            <a:cxnLst/>
            <a:rect l="l" t="t" r="r" b="b"/>
            <a:pathLst>
              <a:path w="3548379">
                <a:moveTo>
                  <a:pt x="0" y="0"/>
                </a:moveTo>
                <a:lnTo>
                  <a:pt x="3548119" y="0"/>
                </a:lnTo>
              </a:path>
            </a:pathLst>
          </a:custGeom>
          <a:ln w="80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143620" y="6738812"/>
            <a:ext cx="510190" cy="8144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723781" y="6736705"/>
            <a:ext cx="324735" cy="7340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460102" y="3200435"/>
            <a:ext cx="1189959" cy="109275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834994" y="1966678"/>
            <a:ext cx="813701" cy="70500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424594" y="2721211"/>
            <a:ext cx="463997" cy="27613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843643" y="2687721"/>
            <a:ext cx="445969" cy="2766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8738065" y="2626949"/>
            <a:ext cx="2268220" cy="2540"/>
          </a:xfrm>
          <a:custGeom>
            <a:avLst/>
            <a:gdLst/>
            <a:ahLst/>
            <a:cxnLst/>
            <a:rect l="l" t="t" r="r" b="b"/>
            <a:pathLst>
              <a:path w="2268220" h="2539">
                <a:moveTo>
                  <a:pt x="2267902" y="0"/>
                </a:move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86400" y="2453904"/>
            <a:ext cx="1451610" cy="128905"/>
          </a:xfrm>
          <a:custGeom>
            <a:avLst/>
            <a:gdLst/>
            <a:ahLst/>
            <a:cxnLst/>
            <a:rect l="l" t="t" r="r" b="b"/>
            <a:pathLst>
              <a:path w="1451609" h="128905">
                <a:moveTo>
                  <a:pt x="1451533" y="128447"/>
                </a:moveTo>
                <a:lnTo>
                  <a:pt x="1004633" y="0"/>
                </a:ln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901483" y="2303039"/>
            <a:ext cx="1479717" cy="399854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2375183" y="630312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64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002352" y="2728694"/>
            <a:ext cx="1570355" cy="308610"/>
          </a:xfrm>
          <a:custGeom>
            <a:avLst/>
            <a:gdLst/>
            <a:ahLst/>
            <a:cxnLst/>
            <a:rect l="l" t="t" r="r" b="b"/>
            <a:pathLst>
              <a:path w="1570354" h="308610">
                <a:moveTo>
                  <a:pt x="1567700" y="0"/>
                </a:moveTo>
                <a:lnTo>
                  <a:pt x="1569974" y="296151"/>
                </a:lnTo>
                <a:lnTo>
                  <a:pt x="2400" y="308444"/>
                </a:lnTo>
                <a:lnTo>
                  <a:pt x="0" y="12280"/>
                </a:lnTo>
              </a:path>
            </a:pathLst>
          </a:custGeom>
          <a:ln w="5080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002485" y="2740842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0" y="8280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002619" y="2740444"/>
            <a:ext cx="55880" cy="29845"/>
          </a:xfrm>
          <a:custGeom>
            <a:avLst/>
            <a:gdLst/>
            <a:ahLst/>
            <a:cxnLst/>
            <a:rect l="l" t="t" r="r" b="b"/>
            <a:pathLst>
              <a:path w="55879" h="29844">
                <a:moveTo>
                  <a:pt x="0" y="29641"/>
                </a:moveTo>
                <a:lnTo>
                  <a:pt x="5567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002754" y="2759533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2887" y="2780503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003154" y="2801327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88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003287" y="2822155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003420" y="2843126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003554" y="2863950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03687" y="2884779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003955" y="2905748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004088" y="2926572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004222" y="2947402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004355" y="2968365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004622" y="2977320"/>
            <a:ext cx="81915" cy="43815"/>
          </a:xfrm>
          <a:custGeom>
            <a:avLst/>
            <a:gdLst/>
            <a:ahLst/>
            <a:cxnLst/>
            <a:rect l="l" t="t" r="r" b="b"/>
            <a:pathLst>
              <a:path w="81915" h="43814">
                <a:moveTo>
                  <a:pt x="0" y="43256"/>
                </a:moveTo>
                <a:lnTo>
                  <a:pt x="8144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012900" y="2976916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052958" y="2976650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093013" y="2976242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133072" y="2975980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173129" y="2975714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213186" y="2975307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253243" y="2975047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293299" y="2974779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33358" y="2974373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73414" y="2974112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413471" y="2973844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453528" y="2973438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493586" y="2973178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33643" y="2972911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573699" y="2972503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613757" y="2972243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653814" y="2971976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693871" y="2971568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733928" y="2971308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773985" y="2971041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14042" y="2970640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54099" y="2970373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0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894023" y="2969967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8934080" y="2969705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974137" y="2969439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510903" y="2728955"/>
            <a:ext cx="29845" cy="15875"/>
          </a:xfrm>
          <a:custGeom>
            <a:avLst/>
            <a:gdLst/>
            <a:ahLst/>
            <a:cxnLst/>
            <a:rect l="l" t="t" r="r" b="b"/>
            <a:pathLst>
              <a:path w="29845" h="15875">
                <a:moveTo>
                  <a:pt x="0" y="15494"/>
                </a:moveTo>
                <a:lnTo>
                  <a:pt x="292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014194" y="2969031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511169" y="2733897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887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054251" y="2968772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511303" y="2754867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094308" y="2968504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511436" y="2775690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134365" y="2968097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511569" y="2796519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174422" y="2967836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511703" y="2817489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214480" y="2967569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511971" y="2838312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254536" y="2967163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512104" y="2859142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294593" y="2966901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512237" y="2880112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242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334651" y="2966635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08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512371" y="2900935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901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374708" y="2966228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5" h="60325">
                <a:moveTo>
                  <a:pt x="0" y="60223"/>
                </a:moveTo>
                <a:lnTo>
                  <a:pt x="1132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512637" y="2921765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0" y="31381"/>
                </a:moveTo>
                <a:lnTo>
                  <a:pt x="5888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414765" y="2942725"/>
            <a:ext cx="157480" cy="83820"/>
          </a:xfrm>
          <a:custGeom>
            <a:avLst/>
            <a:gdLst/>
            <a:ahLst/>
            <a:cxnLst/>
            <a:rect l="l" t="t" r="r" b="b"/>
            <a:pathLst>
              <a:path w="157479" h="83819">
                <a:moveTo>
                  <a:pt x="0" y="83324"/>
                </a:moveTo>
                <a:lnTo>
                  <a:pt x="15702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454822" y="2963566"/>
            <a:ext cx="117475" cy="62230"/>
          </a:xfrm>
          <a:custGeom>
            <a:avLst/>
            <a:gdLst/>
            <a:ahLst/>
            <a:cxnLst/>
            <a:rect l="l" t="t" r="r" b="b"/>
            <a:pathLst>
              <a:path w="117475" h="62230">
                <a:moveTo>
                  <a:pt x="0" y="62217"/>
                </a:moveTo>
                <a:lnTo>
                  <a:pt x="1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494879" y="2984394"/>
            <a:ext cx="77470" cy="41275"/>
          </a:xfrm>
          <a:custGeom>
            <a:avLst/>
            <a:gdLst/>
            <a:ahLst/>
            <a:cxnLst/>
            <a:rect l="l" t="t" r="r" b="b"/>
            <a:pathLst>
              <a:path w="77470" h="41275">
                <a:moveTo>
                  <a:pt x="0" y="41122"/>
                </a:moveTo>
                <a:lnTo>
                  <a:pt x="7717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534936" y="3005354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5" h="20319">
                <a:moveTo>
                  <a:pt x="0" y="19761"/>
                </a:moveTo>
                <a:lnTo>
                  <a:pt x="3724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496661" y="3941421"/>
            <a:ext cx="4321763" cy="268993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989575" y="64564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88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 rot="19080000">
            <a:off x="5447356" y="5863713"/>
            <a:ext cx="91673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6" name="object 86"/>
          <p:cNvSpPr txBox="1"/>
          <p:nvPr/>
        </p:nvSpPr>
        <p:spPr>
          <a:xfrm rot="8340000">
            <a:off x="5804467" y="5050170"/>
            <a:ext cx="91846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841561" y="4249530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651226" y="3305247"/>
            <a:ext cx="82550" cy="92075"/>
          </a:xfrm>
          <a:custGeom>
            <a:avLst/>
            <a:gdLst/>
            <a:ahLst/>
            <a:cxnLst/>
            <a:rect l="l" t="t" r="r" b="b"/>
            <a:pathLst>
              <a:path w="82550" h="92075">
                <a:moveTo>
                  <a:pt x="82118" y="91732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152206" y="2263494"/>
            <a:ext cx="363855" cy="325120"/>
          </a:xfrm>
          <a:custGeom>
            <a:avLst/>
            <a:gdLst/>
            <a:ahLst/>
            <a:cxnLst/>
            <a:rect l="l" t="t" r="r" b="b"/>
            <a:pathLst>
              <a:path w="363854" h="325119">
                <a:moveTo>
                  <a:pt x="0" y="324866"/>
                </a:moveTo>
                <a:lnTo>
                  <a:pt x="36332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296371" y="3124659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 rot="2820000">
            <a:off x="4974627" y="5372097"/>
            <a:ext cx="237449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1</a:t>
            </a:r>
            <a:r>
              <a:rPr sz="150" spc="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7" </a:t>
            </a:r>
            <a:r>
              <a:rPr sz="150" spc="5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2" name="object 92"/>
          <p:cNvSpPr txBox="1"/>
          <p:nvPr/>
        </p:nvSpPr>
        <p:spPr>
          <a:xfrm rot="8160000">
            <a:off x="5257518" y="5371380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3" name="object 93"/>
          <p:cNvSpPr txBox="1"/>
          <p:nvPr/>
        </p:nvSpPr>
        <p:spPr>
          <a:xfrm rot="8160000">
            <a:off x="5092711" y="5192074"/>
            <a:ext cx="4016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4" name="object 94"/>
          <p:cNvSpPr txBox="1"/>
          <p:nvPr/>
        </p:nvSpPr>
        <p:spPr>
          <a:xfrm rot="8280000">
            <a:off x="5033555" y="5284565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270551" y="3810503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33" y="0"/>
                </a:moveTo>
                <a:lnTo>
                  <a:pt x="0" y="5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8635255" y="6189760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43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286535" y="2446426"/>
            <a:ext cx="1451610" cy="128905"/>
          </a:xfrm>
          <a:custGeom>
            <a:avLst/>
            <a:gdLst/>
            <a:ahLst/>
            <a:cxnLst/>
            <a:rect l="l" t="t" r="r" b="b"/>
            <a:pathLst>
              <a:path w="1451609" h="128905">
                <a:moveTo>
                  <a:pt x="1451533" y="128447"/>
                </a:moveTo>
                <a:lnTo>
                  <a:pt x="1004633" y="0"/>
                </a:lnTo>
                <a:lnTo>
                  <a:pt x="0" y="84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152341" y="2256017"/>
            <a:ext cx="363855" cy="325120"/>
          </a:xfrm>
          <a:custGeom>
            <a:avLst/>
            <a:gdLst/>
            <a:ahLst/>
            <a:cxnLst/>
            <a:rect l="l" t="t" r="r" b="b"/>
            <a:pathLst>
              <a:path w="363854" h="325119">
                <a:moveTo>
                  <a:pt x="0" y="324866"/>
                </a:moveTo>
                <a:lnTo>
                  <a:pt x="36332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161912" y="2488618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8161912" y="2549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161912" y="257420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61912" y="264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161912" y="26730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161912" y="2746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61912" y="2771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161912" y="28457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161912" y="287036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161912" y="2944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161912" y="29691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161912" y="3043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161912" y="30678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8161912" y="314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8161912" y="31666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8161912" y="324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161912" y="326532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161912" y="3339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161912" y="33641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161912" y="3438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161912" y="34628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8161912" y="3536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161912" y="35616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8161912" y="3635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161912" y="36602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161912" y="3734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8161912" y="37589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8161912" y="38330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161912" y="38577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161912" y="3931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161912" y="39564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161912" y="403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161912" y="40552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161912" y="4129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8161912" y="41539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8161912" y="4228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8161912" y="42527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8161912" y="4326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161912" y="43514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161912" y="4425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161912" y="44500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161912" y="4524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161912" y="45488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161912" y="462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161912" y="46475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161912" y="4721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161912" y="47463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8161912" y="4820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161912" y="48450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161912" y="4919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161912" y="494385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161912" y="5017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161912" y="50425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161912" y="51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161912" y="51411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161912" y="5215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161912" y="5240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161912" y="5313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161912" y="53386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161912" y="5412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161912" y="54374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161912" y="5511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161912" y="55361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161912" y="5610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161912" y="56349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161912" y="5708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161912" y="57336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161912" y="5807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161912" y="583231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161912" y="5906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161912" y="59311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161912" y="60050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161912" y="60297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8161912" y="6103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161912" y="61286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8161912" y="6202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161912" y="62272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8161912" y="6301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161912" y="63260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8161912" y="6400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161912" y="6424762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946765" y="2488618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946765" y="2549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8946765" y="257420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946765" y="264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946765" y="26730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8946765" y="2746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8946765" y="2771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946765" y="28457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946765" y="287036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8946765" y="2944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8946765" y="29691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946765" y="3043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946765" y="30678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8946765" y="314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8946765" y="31666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8946765" y="324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8946765" y="326532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946765" y="3339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8946765" y="33641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8946765" y="3438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8946765" y="34628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946765" y="3536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8946765" y="35616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946765" y="3635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8946765" y="36602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8946765" y="3734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8946765" y="37589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8946765" y="38330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8946765" y="38577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8946765" y="3931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8946765" y="39564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8946765" y="403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8946765" y="40552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8946765" y="4129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8946765" y="41539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8946765" y="4228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8946765" y="42527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8946765" y="4326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8946765" y="43514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8946765" y="4425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8945161" y="4251530"/>
            <a:ext cx="0" cy="248285"/>
          </a:xfrm>
          <a:custGeom>
            <a:avLst/>
            <a:gdLst/>
            <a:ahLst/>
            <a:cxnLst/>
            <a:rect l="l" t="t" r="r" b="b"/>
            <a:pathLst>
              <a:path h="248285">
                <a:moveTo>
                  <a:pt x="0" y="0"/>
                </a:moveTo>
                <a:lnTo>
                  <a:pt x="0" y="24795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8946765" y="4524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8946765" y="45488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8946765" y="462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8946765" y="46475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8946765" y="4721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8946765" y="47463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8946765" y="4820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8946765" y="48450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8946765" y="4919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8946765" y="494385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8946765" y="5017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8940789" y="5042524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196"/>
                </a:lnTo>
              </a:path>
            </a:pathLst>
          </a:custGeom>
          <a:ln w="142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946765" y="51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8946765" y="51411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8946765" y="5215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8946765" y="5240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8946765" y="5313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8946765" y="53386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8946765" y="5412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8946765" y="54374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8946765" y="5511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946765" y="55361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946765" y="5610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8946765" y="56349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8946765" y="5708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8946765" y="57336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8946765" y="5807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8946765" y="583231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8946765" y="5906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8946765" y="59311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8946765" y="60050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8946765" y="60297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8946765" y="6103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8946765" y="61286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8946765" y="6202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8946765" y="62272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8946765" y="6301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946765" y="63260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946765" y="6400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946765" y="6424762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9731749" y="2488618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9731749" y="2549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9731749" y="257420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9731749" y="264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9731749" y="26730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9731749" y="2746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9731749" y="2771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9731749" y="28457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9731749" y="287036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9731749" y="2944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9731749" y="29691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9731749" y="3043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9731749" y="30678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9731749" y="314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9731749" y="31666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9731749" y="324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9731749" y="326532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9731749" y="3339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9731749" y="33641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9731749" y="3438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9731749" y="34628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9731749" y="3536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731749" y="35616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9731749" y="3635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9731749" y="36602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9731749" y="3734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9731749" y="37589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9731749" y="38330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9731749" y="38577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9731749" y="3931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9731749" y="403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9731750" y="3956443"/>
            <a:ext cx="0" cy="148590"/>
          </a:xfrm>
          <a:custGeom>
            <a:avLst/>
            <a:gdLst/>
            <a:ahLst/>
            <a:cxnLst/>
            <a:rect l="l" t="t" r="r" b="b"/>
            <a:pathLst>
              <a:path h="148589">
                <a:moveTo>
                  <a:pt x="0" y="0"/>
                </a:moveTo>
                <a:lnTo>
                  <a:pt x="0" y="1480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9731749" y="4129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9731749" y="41539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9731749" y="4228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9731749" y="42527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9731749" y="4326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9731749" y="43514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9731749" y="4425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9731749" y="44500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9731749" y="4524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9731749" y="45488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731749" y="462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9731749" y="46475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731749" y="4721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9731749" y="47463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9731749" y="4820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731749" y="48450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9731749" y="4919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9731749" y="494385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9731749" y="5017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9731749" y="50425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9731749" y="51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9731749" y="51411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9731749" y="5215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9731749" y="5240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9731749" y="5313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9731749" y="53386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9731749" y="5412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9731749" y="54374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731749" y="5511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9731749" y="55361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9731749" y="5610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9731749" y="56349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731749" y="5708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731749" y="57336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9731749" y="5807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9731749" y="583231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731749" y="5906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9731749" y="59311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9731749" y="60050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731749" y="60297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731749" y="6103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9731749" y="61286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9731749" y="6202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9731749" y="62272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9731749" y="6301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9731749" y="63260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9731749" y="6400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9731749" y="6424762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516602" y="2488618"/>
            <a:ext cx="0" cy="36195"/>
          </a:xfrm>
          <a:custGeom>
            <a:avLst/>
            <a:gdLst/>
            <a:ahLst/>
            <a:cxnLst/>
            <a:rect l="l" t="t" r="r" b="b"/>
            <a:pathLst>
              <a:path h="36194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516602" y="2549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516602" y="257420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516602" y="2648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516602" y="267301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0516602" y="27469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0516602" y="277168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516602" y="28457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516602" y="287036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0516602" y="2944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516602" y="29691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0516602" y="30431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516602" y="30678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516602" y="31419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516602" y="316665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516602" y="3240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516602" y="326532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0516602" y="33394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516602" y="33641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516602" y="34381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0516602" y="346280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516602" y="3536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516602" y="356161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516602" y="3635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516602" y="36602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516602" y="3734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516602" y="37589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516602" y="38330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516602" y="38577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0516602" y="3931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0516602" y="39564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0516602" y="4030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0516602" y="405525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0516602" y="4129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516602" y="41539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516602" y="4228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516602" y="425273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516602" y="4326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516602" y="43514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516602" y="44255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516602" y="445008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516602" y="4524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516602" y="45488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516602" y="462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516602" y="46475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516602" y="4721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0516602" y="47463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0516602" y="4820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0516602" y="49191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0516602" y="5017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0516602" y="51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0516601" y="4845043"/>
            <a:ext cx="0" cy="346075"/>
          </a:xfrm>
          <a:custGeom>
            <a:avLst/>
            <a:gdLst/>
            <a:ahLst/>
            <a:cxnLst/>
            <a:rect l="l" t="t" r="r" b="b"/>
            <a:pathLst>
              <a:path h="346075">
                <a:moveTo>
                  <a:pt x="0" y="0"/>
                </a:moveTo>
                <a:lnTo>
                  <a:pt x="0" y="3455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0516602" y="5215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0516602" y="5240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0516602" y="5313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0516602" y="53386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0516602" y="5412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516602" y="54374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516602" y="5511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0516602" y="553616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0516602" y="5610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0516602" y="563496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0516602" y="5708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516602" y="57336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0516602" y="58077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516602" y="583231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0516602" y="59064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0516602" y="593112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0516602" y="60050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516602" y="60297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0516602" y="6103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0516602" y="61286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0516602" y="6202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0516602" y="62272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0516602" y="63013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0516602" y="632608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0516602" y="6400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0516602" y="6424762"/>
            <a:ext cx="0" cy="36195"/>
          </a:xfrm>
          <a:custGeom>
            <a:avLst/>
            <a:gdLst/>
            <a:ahLst/>
            <a:cxnLst/>
            <a:rect l="l" t="t" r="r" b="b"/>
            <a:pathLst>
              <a:path h="36195">
                <a:moveTo>
                  <a:pt x="0" y="0"/>
                </a:moveTo>
                <a:lnTo>
                  <a:pt x="0" y="361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086723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0842533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076856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0743859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669754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064518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0571080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054637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047240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044770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0373600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0348896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0274918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250222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0176119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015141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0077443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0052740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997863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995406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987996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855261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78128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75658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68248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65777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58380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55910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485000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460296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38632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9361623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9287519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262949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188843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164140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090163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9065466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899136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8966661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889268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886798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879388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76917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8695207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867050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8596400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8571831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849772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8473023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839904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8374349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8300243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8275540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8201563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817686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810276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8078059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8004082" y="4514738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395" y="0"/>
                </a:lnTo>
              </a:path>
            </a:pathLst>
          </a:custGeom>
          <a:ln w="84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97938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90528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88057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806607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78190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707799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683231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60912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584423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51044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485749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74597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72127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64717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62246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351008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326312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252207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227506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857372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832675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758571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733868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659890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3635194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561089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3536387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3462416" y="451163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437713" y="45116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343312" y="4511635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6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0828647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80394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72984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70527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631165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060646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0532485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0507789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433684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040898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0335004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0310308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0236203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0211500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013753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0112826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0038722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001415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9940047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991534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984124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81667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9742566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971786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9643885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9619189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9545086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952038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9446404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9421708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9347603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9322900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924893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9224226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9150122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912555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9051449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9026745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952768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892807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8853966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882926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8755285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8730591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8656486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863178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855781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8533108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8459003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843443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836033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8335626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8261649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823695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8162849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8138145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064168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03947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965366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940663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866693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841991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767884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743317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66921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644508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570530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545835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21175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596472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522501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497798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423694" y="50496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399124" y="5049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343307" y="5049601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11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0828647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080394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072984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070527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0631165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060646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532485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0507789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0433684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040898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0335004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0310308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0236203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0211500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013753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0112826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0038722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001415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9940047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991534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984124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981667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9742566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971786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9643885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9619189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9545086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952038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9446404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9421708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9347603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9322900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924893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9224226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9150122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912555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9051449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9026745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8952768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892807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8853966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882926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8755285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8730591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8656486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863178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855781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8533108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459003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43443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836033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8335626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8261649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823695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8162849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8138145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8064168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03947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965366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940663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866693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841991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767884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743317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669210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644508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621175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96472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2501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497798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423694" y="558276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399124" y="558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343307" y="5582761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11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116196" y="2487016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69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116196" y="2548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116196" y="257340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116196" y="26475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116196" y="267207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116196" y="27461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116196" y="277088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116196" y="28448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116196" y="286956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116196" y="29436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116196" y="296836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116196" y="3042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116196" y="306704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116196" y="3141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116196" y="316584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116196" y="3239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116196" y="326452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116196" y="3338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116196" y="336319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116196" y="34373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116196" y="346200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116196" y="3535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116196" y="35606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116196" y="36347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116196" y="365948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116196" y="3733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116196" y="375816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116196" y="38322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116196" y="385696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116196" y="3930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116196" y="395564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116196" y="4029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116196" y="63251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116196" y="6399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116196" y="6423960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69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331212" y="2485414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331212" y="2547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331212" y="257260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331212" y="26467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331212" y="267141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331212" y="27453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331212" y="277008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331212" y="28441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331212" y="286876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331212" y="29428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331212" y="296756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331212" y="3041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331212" y="306624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331212" y="3140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331212" y="316504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331212" y="32390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331212" y="326372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331212" y="33378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331212" y="336253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331212" y="34365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331212" y="346120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331212" y="35353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331212" y="355987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331212" y="36339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331212" y="36586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331212" y="37326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331212" y="375735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331212" y="3831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331212" y="385616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331212" y="39301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331212" y="63244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331212" y="6398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331212" y="6423159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546360" y="2483811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7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546360" y="25471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546360" y="257180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546360" y="26459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546360" y="267061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546360" y="2744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546360" y="276928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546360" y="28433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546360" y="286809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4546360" y="29420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46360" y="296676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546360" y="30408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546360" y="306557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546360" y="3139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546360" y="316424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46360" y="3238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546360" y="326292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546360" y="33370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546360" y="336172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546360" y="3435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546360" y="346040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546360" y="35345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4546360" y="355921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4546360" y="36331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546360" y="365788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4546360" y="37319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4546360" y="375669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4546360" y="38306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4546360" y="3855365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546360" y="3929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4546360" y="395403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546360" y="40281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4546360" y="405284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4546360" y="4126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4546360" y="415152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4546360" y="4225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4546360" y="425032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546360" y="43243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546360" y="434900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546360" y="4423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546360" y="612620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546360" y="62001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546360" y="622487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546360" y="62989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546360" y="632368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546360" y="6397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546360" y="6422358"/>
            <a:ext cx="0" cy="38735"/>
          </a:xfrm>
          <a:custGeom>
            <a:avLst/>
            <a:gdLst/>
            <a:ahLst/>
            <a:cxnLst/>
            <a:rect l="l" t="t" r="r" b="b"/>
            <a:pathLst>
              <a:path h="38735">
                <a:moveTo>
                  <a:pt x="0" y="0"/>
                </a:moveTo>
                <a:lnTo>
                  <a:pt x="0" y="385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0888727" y="32638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0864030" y="3263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0789926" y="32638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0765223" y="3263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691245" y="32638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0666549" y="3263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0572010" y="3263856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8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0178391" y="3272134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>
                <a:moveTo>
                  <a:pt x="718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01536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0079580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054878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974629" y="3274138"/>
            <a:ext cx="55880" cy="0"/>
          </a:xfrm>
          <a:custGeom>
            <a:avLst/>
            <a:gdLst/>
            <a:ahLst/>
            <a:cxnLst/>
            <a:rect l="l" t="t" r="r" b="b"/>
            <a:pathLst>
              <a:path w="55879">
                <a:moveTo>
                  <a:pt x="0" y="0"/>
                </a:moveTo>
                <a:lnTo>
                  <a:pt x="5567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95620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882099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8575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78342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75872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68474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9660048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958594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956124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948726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946256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938846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936375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92897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2650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9190980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916641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9092306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906760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8993627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89689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889482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87012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879614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7714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869734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867264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8559946" y="3269764"/>
            <a:ext cx="88265" cy="0"/>
          </a:xfrm>
          <a:custGeom>
            <a:avLst/>
            <a:gdLst/>
            <a:ahLst/>
            <a:cxnLst/>
            <a:rect l="l" t="t" r="r" b="b"/>
            <a:pathLst>
              <a:path w="88265">
                <a:moveTo>
                  <a:pt x="0" y="0"/>
                </a:moveTo>
                <a:lnTo>
                  <a:pt x="88125" y="0"/>
                </a:lnTo>
              </a:path>
            </a:pathLst>
          </a:custGeom>
          <a:ln w="7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57396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849986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47529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175665" y="3272135"/>
            <a:ext cx="274955" cy="0"/>
          </a:xfrm>
          <a:custGeom>
            <a:avLst/>
            <a:gdLst/>
            <a:ahLst/>
            <a:cxnLst/>
            <a:rect l="l" t="t" r="r" b="b"/>
            <a:pathLst>
              <a:path w="274954">
                <a:moveTo>
                  <a:pt x="0" y="0"/>
                </a:moveTo>
                <a:lnTo>
                  <a:pt x="2749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3764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277811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17900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0803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98152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8828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780874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7784041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7401361" y="3273668"/>
            <a:ext cx="358140" cy="0"/>
          </a:xfrm>
          <a:custGeom>
            <a:avLst/>
            <a:gdLst/>
            <a:ahLst/>
            <a:cxnLst/>
            <a:rect l="l" t="t" r="r" b="b"/>
            <a:pathLst>
              <a:path w="358140">
                <a:moveTo>
                  <a:pt x="0" y="0"/>
                </a:moveTo>
                <a:lnTo>
                  <a:pt x="358110" y="0"/>
                </a:lnTo>
              </a:path>
            </a:pathLst>
          </a:custGeom>
          <a:ln w="122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768536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61126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58669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5125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4878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389211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315106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729040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216425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1917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11762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092923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01895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69942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92014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89557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821469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796767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722789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669809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66239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5992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525307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500611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6426507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40180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32783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63031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622902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620445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6130351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1056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603167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00697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932869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90816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834189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809493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7353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71068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63671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612011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537907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513337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43923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4145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34055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31585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241750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2170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14307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11837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044271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019568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4945595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920893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8467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82221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74811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72341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64943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624737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455063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5259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45195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42725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35315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3284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254470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229775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155671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4130968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056997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032294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958188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93361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85951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834812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760834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736138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66203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637330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563353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538656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464552" y="327213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439849" y="3272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343310" y="3272134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>
                <a:moveTo>
                  <a:pt x="7197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4065007" y="2482876"/>
            <a:ext cx="0" cy="38100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79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4065007" y="25454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4065007" y="257020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4065007" y="26441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4065007" y="266887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4065007" y="27429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4065007" y="276768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4065007" y="2841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4065007" y="286635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065007" y="2940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065007" y="296516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4065007" y="30391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4065007" y="3063838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4065007" y="31379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065007" y="316264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4065007" y="3236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4065007" y="326131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4065007" y="333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4065007" y="335999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4065007" y="34341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4065007" y="345880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4065007" y="3532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4065007" y="355747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4065007" y="36315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4065007" y="365628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065007" y="3730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065007" y="375495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4065007" y="38290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065007" y="385376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065007" y="39277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065007" y="395243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065007" y="4026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4065007" y="405111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065007" y="4125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065007" y="414991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065007" y="42238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4065007" y="424859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4065007" y="43226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4065007" y="434740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4065007" y="44213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0828647" y="618254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0803944" y="6182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0729840" y="618268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0705272" y="6182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0631165" y="618295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0606464" y="6182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0532485" y="618308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0507789" y="6183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0433684" y="618321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408982" y="61832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0335004" y="618335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0310308" y="6183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0236203" y="618348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0211500" y="61836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0137530" y="618361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0112826" y="61837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0038722" y="618375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0014153" y="6183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9940047" y="618388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9915344" y="61840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9841367" y="618401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9816672" y="6184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9742566" y="6184151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9717864" y="6184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9643885" y="618428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9619189" y="6184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545086" y="618441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9520383" y="6184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9446410" y="618455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9421708" y="6184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9347603" y="618468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9323034" y="61848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9248930" y="618482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9224226" y="6184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150250" y="618495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125553" y="6185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051449" y="618508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026745" y="61852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8952768" y="618535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8928072" y="61853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8853966" y="618548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8829264" y="61854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8755292" y="618562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8730591" y="6185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8656486" y="618575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631917" y="61858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8557810" y="618588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8533108" y="61860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8459130" y="618602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8434434" y="61861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8360330" y="618615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8335626" y="61862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8261649" y="618628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8236953" y="61864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8162849" y="618642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8138145" y="61865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8064175" y="618655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8039472" y="6186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7965366" y="618668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7940663" y="6186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7866693" y="618682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7841991" y="6186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7767884" y="618695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7743317" y="61870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4707257" y="619136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682553" y="61914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4608576" y="619149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583879" y="61916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4509775" y="61916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485072" y="61917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411101" y="6191763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386398" y="61918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4312293" y="619189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4287724" y="61920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213619" y="61920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188917" y="619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423820" y="619323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399124" y="61933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343307" y="6193365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3111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10828646" y="60271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0803944" y="6027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0729840" y="602726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0705272" y="602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0631166" y="602739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0606464" y="6027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0532358" y="602752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0507789" y="60276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0433684" y="602773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0408982" y="6027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0335004" y="602786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0310308" y="6027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0236203" y="602799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0211500" y="60280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0137523" y="602813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0112826" y="6028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0038722" y="602826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0014019" y="6028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9940046" y="602839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9915344" y="6028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9841240" y="60285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9816672" y="6028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9742566" y="602866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9717864" y="60287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9643885" y="602886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9619189" y="6028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9545086" y="602899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9520383" y="60289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9446404" y="602913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9421708" y="6029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9347603" y="602926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322900" y="60292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9248930" y="602939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9224226" y="6029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9150122" y="602953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125553" y="60296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9051449" y="602966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9026745" y="60297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8952768" y="602979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8928072" y="6029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8853966" y="602999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829264" y="60300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755286" y="603012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8730591" y="6030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8656486" y="603026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8631783" y="60303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8557810" y="60304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8533108" y="60304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8459003" y="603053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8434434" y="6030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8360330" y="603066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8335626" y="6030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8261649" y="603080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8236953" y="60308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8162849" y="603093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8138145" y="6031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8064169" y="603106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8039472" y="6031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7965365" y="603126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7940663" y="603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7866693" y="603140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7841991" y="60314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707257" y="603594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682553" y="60359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411094" y="603634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386398" y="6036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312293" y="603647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287591" y="603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213619" y="603660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4188917" y="6036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3423694" y="603774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0" y="0"/>
                </a:moveTo>
                <a:lnTo>
                  <a:pt x="494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3399124" y="60378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3343307" y="6037874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11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3165957" y="4423660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3165957" y="4961627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3165957" y="5494787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3165957" y="5949969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3165957" y="6098047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3165957" y="3805446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165957" y="317588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10842133" y="275419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0817430" y="2754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10743453" y="275406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0718756" y="2754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0644652" y="275406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0619950" y="2754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0545971" y="275392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0521275" y="27539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0447170" y="275392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0422468" y="2753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0348497" y="275379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0323794" y="2753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10249688" y="275366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10225120" y="27536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0151016" y="275366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0126312" y="27536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0052336" y="275353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0027639" y="2753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9953533" y="275353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928831" y="27533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854853" y="275339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30156" y="27533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756052" y="275326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9731349" y="2753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9657378" y="275326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632675" y="2753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558570" y="275312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9534003" y="2753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9459896" y="275312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9435194" y="2752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361215" y="275299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9336520" y="2752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9262416" y="275285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237713" y="275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9163736" y="275286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139039" y="275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9064933" y="27527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9040231" y="27527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8966254" y="275260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8941558" y="2752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8867452" y="275259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8842749" y="2752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8768778" y="275246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8744075" y="27524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8669971" y="275246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8645403" y="27524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8571296" y="27523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8546594" y="2752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8472616" y="2752200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8447920" y="2752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8373816" y="275219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8349113" y="27521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275135" y="275206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8250439" y="27520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8176335" y="2752060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8151631" y="27520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8077661" y="275192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8052958" y="2751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7978852" y="275178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7954282" y="2751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880178" y="275179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7855475" y="27517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7781497" y="275166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7756803" y="27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7682697" y="27516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7657994" y="27515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584016" y="275152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559320" y="27515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485215" y="275139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460513" y="27513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386540" y="275139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7361839" y="27513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7287735" y="2751252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7263165" y="2751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7189061" y="27512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7164358" y="2751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7090379" y="275112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7065683" y="2751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6991580" y="275099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6966875" y="2750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6892898" y="275099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6868201" y="2750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6794097" y="27508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6769396" y="27508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6695423" y="275085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6670720" y="2750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6596615" y="275072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6572046" y="2750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6497942" y="275059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6473239" y="2750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399262" y="275059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374565" y="27505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6300461" y="275045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6275758" y="2750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6201780" y="275045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6177084" y="27503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6102979" y="275032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6078277" y="27503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6004304" y="275018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5979602" y="27501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5905497" y="275019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5880927" y="27501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5806823" y="275005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5782121" y="27500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5708143" y="275005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5683446" y="2749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5609342" y="2749924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5584639" y="2749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5510662" y="2749797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275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5485965" y="2749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5411861" y="274979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5387158" y="2749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313187" y="27496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5288484" y="2749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214379" y="27495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189677" y="2749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115705" y="274952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5091003" y="27495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5016897" y="274939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4992328" y="2749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4918223" y="274938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893522" y="2749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4819543" y="27492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4794848" y="2749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720742" y="27491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696039" y="27491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4622062" y="2749123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4597365" y="27491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4523261" y="274899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4498558" y="27489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4424587" y="2748989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399884" y="2748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4325780" y="2748856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4301210" y="2748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4227105" y="2748716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202403" y="27487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128424" y="274872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103729" y="27487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029623" y="2748595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4004921" y="2748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930943" y="274858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906248" y="2748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832142" y="2748455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807440" y="2748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733468" y="2748328"/>
            <a:ext cx="49530" cy="635"/>
          </a:xfrm>
          <a:custGeom>
            <a:avLst/>
            <a:gdLst/>
            <a:ahLst/>
            <a:cxnLst/>
            <a:rect l="l" t="t" r="r" b="b"/>
            <a:pathLst>
              <a:path w="49529" h="635">
                <a:moveTo>
                  <a:pt x="49402" y="1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708765" y="2748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634661" y="2748321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610091" y="27483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535987" y="274818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511284" y="27481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437307" y="2748188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412610" y="27480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343306" y="2748055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>
                <a:moveTo>
                  <a:pt x="446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165957" y="2660080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608757" y="6423826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283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08757" y="63991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608757" y="632514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08757" y="6300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608757" y="5634028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608757" y="5609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608757" y="55352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608757" y="55105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608757" y="54365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608757" y="5411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608757" y="533774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608757" y="53131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608757" y="523907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608757" y="52143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608757" y="51403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608757" y="5115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608757" y="504159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608757" y="5016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608757" y="494291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608757" y="4918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608757" y="484411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608757" y="48194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608757" y="474543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608757" y="4720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608757" y="46466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3608757" y="46220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608757" y="45479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3608757" y="45232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608757" y="444927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3608757" y="4424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608757" y="435047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3608757" y="4325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608757" y="42517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3608757" y="42270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608757" y="415299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3608757" y="41282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608757" y="405431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3608757" y="4029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608757" y="395551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3608757" y="39308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608757" y="3856836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3608757" y="38321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608757" y="3758027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3608757" y="3733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608757" y="36593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3608757" y="36346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608757" y="35606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3608757" y="3535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608757" y="346187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3608757" y="34371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608757" y="336319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3608757" y="33384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608757" y="326439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3608757" y="32396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608757" y="3165717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3608757" y="3141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608757" y="306691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3608757" y="30423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608757" y="296823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3608757" y="2943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608757" y="286955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3608757" y="28448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608757" y="277075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3608757" y="27460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608757" y="2672073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3608757" y="26473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608757" y="257327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3608757" y="25485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608757" y="247460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3608757" y="24498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608757" y="2396886"/>
            <a:ext cx="0" cy="28575"/>
          </a:xfrm>
          <a:custGeom>
            <a:avLst/>
            <a:gdLst/>
            <a:ahLst/>
            <a:cxnLst/>
            <a:rect l="l" t="t" r="r" b="b"/>
            <a:pathLst>
              <a:path h="28575">
                <a:moveTo>
                  <a:pt x="0" y="283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1013710" y="6325153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0"/>
                </a:moveTo>
                <a:lnTo>
                  <a:pt x="0" y="49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1013710" y="63992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013710" y="6423827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7265434" y="6435581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4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265434" y="6410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7265434" y="3868580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7265434" y="38438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7265434" y="3769779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7265434" y="37450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7265434" y="3671104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7265434" y="36464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7269474" y="3572296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0"/>
                </a:moveTo>
                <a:lnTo>
                  <a:pt x="0" y="54879"/>
                </a:lnTo>
              </a:path>
            </a:pathLst>
          </a:custGeom>
          <a:ln w="10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7265434" y="35477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7265434" y="347362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7265434" y="3448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7265434" y="3374942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7265434" y="33502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7265434" y="327614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7265434" y="32514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7265434" y="3177461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7265434" y="31527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7265434" y="3078660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7265434" y="30539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7265434" y="2979986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7265434" y="29552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7265434" y="2881179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7265434" y="28566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7265434" y="2782505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7265434" y="2757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265434" y="2683824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7265434" y="26591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7265434" y="2585022"/>
            <a:ext cx="0" cy="49530"/>
          </a:xfrm>
          <a:custGeom>
            <a:avLst/>
            <a:gdLst/>
            <a:ahLst/>
            <a:cxnLst/>
            <a:rect l="l" t="t" r="r" b="b"/>
            <a:pathLst>
              <a:path h="49530">
                <a:moveTo>
                  <a:pt x="0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7265434" y="25603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7265434" y="2489022"/>
            <a:ext cx="0" cy="46990"/>
          </a:xfrm>
          <a:custGeom>
            <a:avLst/>
            <a:gdLst/>
            <a:ahLst/>
            <a:cxnLst/>
            <a:rect l="l" t="t" r="r" b="b"/>
            <a:pathLst>
              <a:path h="46989">
                <a:moveTo>
                  <a:pt x="0" y="4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529007" y="6455357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456195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237309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6026033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6810885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8071749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8856601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9641586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10923547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0426438" y="646189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7178075" y="6454288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29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529007" y="2304640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974843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4456195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5237309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6026033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6810885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071749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8856601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9641586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0426438" y="2311183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7178075" y="2303572"/>
            <a:ext cx="177800" cy="176530"/>
          </a:xfrm>
          <a:custGeom>
            <a:avLst/>
            <a:gdLst/>
            <a:ahLst/>
            <a:cxnLst/>
            <a:rect l="l" t="t" r="r" b="b"/>
            <a:pathLst>
              <a:path w="177800" h="176530">
                <a:moveTo>
                  <a:pt x="177221" y="87907"/>
                </a:moveTo>
                <a:lnTo>
                  <a:pt x="167099" y="46684"/>
                </a:lnTo>
                <a:lnTo>
                  <a:pt x="140135" y="15681"/>
                </a:lnTo>
                <a:lnTo>
                  <a:pt x="101428" y="0"/>
                </a:lnTo>
                <a:lnTo>
                  <a:pt x="84601" y="774"/>
                </a:lnTo>
                <a:lnTo>
                  <a:pt x="42006" y="14374"/>
                </a:lnTo>
                <a:lnTo>
                  <a:pt x="13037" y="41650"/>
                </a:lnTo>
                <a:lnTo>
                  <a:pt x="0" y="78437"/>
                </a:lnTo>
                <a:lnTo>
                  <a:pt x="933" y="94692"/>
                </a:lnTo>
                <a:lnTo>
                  <a:pt x="15359" y="136184"/>
                </a:lnTo>
                <a:lnTo>
                  <a:pt x="43813" y="164458"/>
                </a:lnTo>
                <a:lnTo>
                  <a:pt x="81910" y="176537"/>
                </a:lnTo>
                <a:lnTo>
                  <a:pt x="97654" y="175496"/>
                </a:lnTo>
                <a:lnTo>
                  <a:pt x="138190" y="160420"/>
                </a:lnTo>
                <a:lnTo>
                  <a:pt x="165882" y="130990"/>
                </a:lnTo>
                <a:lnTo>
                  <a:pt x="177137" y="9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4287724" y="6193765"/>
            <a:ext cx="1974214" cy="0"/>
          </a:xfrm>
          <a:custGeom>
            <a:avLst/>
            <a:gdLst/>
            <a:ahLst/>
            <a:cxnLst/>
            <a:rect l="l" t="t" r="r" b="b"/>
            <a:pathLst>
              <a:path w="1974214">
                <a:moveTo>
                  <a:pt x="0" y="0"/>
                </a:moveTo>
                <a:lnTo>
                  <a:pt x="197415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991302" y="6201110"/>
            <a:ext cx="2270760" cy="0"/>
          </a:xfrm>
          <a:custGeom>
            <a:avLst/>
            <a:gdLst/>
            <a:ahLst/>
            <a:cxnLst/>
            <a:rect l="l" t="t" r="r" b="b"/>
            <a:pathLst>
              <a:path w="2270760">
                <a:moveTo>
                  <a:pt x="0" y="0"/>
                </a:moveTo>
                <a:lnTo>
                  <a:pt x="227057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986362" y="6186422"/>
            <a:ext cx="2273300" cy="0"/>
          </a:xfrm>
          <a:custGeom>
            <a:avLst/>
            <a:gdLst/>
            <a:ahLst/>
            <a:cxnLst/>
            <a:rect l="l" t="t" r="r" b="b"/>
            <a:pathLst>
              <a:path w="2273300">
                <a:moveTo>
                  <a:pt x="0" y="0"/>
                </a:moveTo>
                <a:lnTo>
                  <a:pt x="227270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4057130" y="3417676"/>
            <a:ext cx="4257403" cy="278774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4778825" y="54448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066" y="120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1711660" y="6761203"/>
            <a:ext cx="118745" cy="117475"/>
          </a:xfrm>
          <a:custGeom>
            <a:avLst/>
            <a:gdLst/>
            <a:ahLst/>
            <a:cxnLst/>
            <a:rect l="l" t="t" r="r" b="b"/>
            <a:pathLst>
              <a:path w="118745" h="117475">
                <a:moveTo>
                  <a:pt x="118415" y="58588"/>
                </a:moveTo>
                <a:lnTo>
                  <a:pt x="103865" y="19711"/>
                </a:lnTo>
                <a:lnTo>
                  <a:pt x="67873" y="0"/>
                </a:lnTo>
                <a:lnTo>
                  <a:pt x="51364" y="1279"/>
                </a:lnTo>
                <a:lnTo>
                  <a:pt x="14304" y="20886"/>
                </a:lnTo>
                <a:lnTo>
                  <a:pt x="0" y="56847"/>
                </a:lnTo>
                <a:lnTo>
                  <a:pt x="1698" y="71691"/>
                </a:lnTo>
                <a:lnTo>
                  <a:pt x="24046" y="106137"/>
                </a:lnTo>
                <a:lnTo>
                  <a:pt x="49251" y="116975"/>
                </a:lnTo>
                <a:lnTo>
                  <a:pt x="66032" y="115800"/>
                </a:lnTo>
                <a:lnTo>
                  <a:pt x="103551" y="96734"/>
                </a:lnTo>
                <a:lnTo>
                  <a:pt x="118346" y="61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11770924" y="6586191"/>
            <a:ext cx="0" cy="233679"/>
          </a:xfrm>
          <a:custGeom>
            <a:avLst/>
            <a:gdLst/>
            <a:ahLst/>
            <a:cxnLst/>
            <a:rect l="l" t="t" r="r" b="b"/>
            <a:pathLst>
              <a:path h="233679">
                <a:moveTo>
                  <a:pt x="0" y="2336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11711638" y="657924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0" y="59283"/>
                </a:moveTo>
                <a:lnTo>
                  <a:pt x="59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1715109" y="6586187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0" y="55816"/>
                </a:moveTo>
                <a:lnTo>
                  <a:pt x="55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11770918" y="6579248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90" h="59690">
                <a:moveTo>
                  <a:pt x="59156" y="592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1770926" y="6586187"/>
            <a:ext cx="55880" cy="55880"/>
          </a:xfrm>
          <a:custGeom>
            <a:avLst/>
            <a:gdLst/>
            <a:ahLst/>
            <a:cxnLst/>
            <a:rect l="l" t="t" r="r" b="b"/>
            <a:pathLst>
              <a:path w="55879" h="55879">
                <a:moveTo>
                  <a:pt x="55676" y="55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1711638" y="663853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0"/>
                </a:moveTo>
                <a:lnTo>
                  <a:pt x="3467" y="34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11826602" y="663853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09">
                <a:moveTo>
                  <a:pt x="0" y="3467"/>
                </a:moveTo>
                <a:lnTo>
                  <a:pt x="34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11770924" y="6746147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0" y="73710"/>
                </a:moveTo>
                <a:lnTo>
                  <a:pt x="73710" y="0"/>
                </a:lnTo>
                <a:lnTo>
                  <a:pt x="440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1844628" y="6746153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0"/>
                </a:moveTo>
                <a:lnTo>
                  <a:pt x="0" y="29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0681632" y="6901041"/>
            <a:ext cx="948055" cy="29845"/>
          </a:xfrm>
          <a:custGeom>
            <a:avLst/>
            <a:gdLst/>
            <a:ahLst/>
            <a:cxnLst/>
            <a:rect l="l" t="t" r="r" b="b"/>
            <a:pathLst>
              <a:path w="948054" h="29845">
                <a:moveTo>
                  <a:pt x="947889" y="29641"/>
                </a:moveTo>
                <a:lnTo>
                  <a:pt x="947889" y="0"/>
                </a:lnTo>
                <a:lnTo>
                  <a:pt x="474014" y="0"/>
                </a:lnTo>
                <a:lnTo>
                  <a:pt x="474014" y="29641"/>
                </a:lnTo>
                <a:lnTo>
                  <a:pt x="237007" y="29641"/>
                </a:lnTo>
                <a:lnTo>
                  <a:pt x="237007" y="0"/>
                </a:lnTo>
                <a:lnTo>
                  <a:pt x="118579" y="0"/>
                </a:lnTo>
                <a:lnTo>
                  <a:pt x="118579" y="29641"/>
                </a:lnTo>
                <a:lnTo>
                  <a:pt x="88938" y="29641"/>
                </a:lnTo>
                <a:lnTo>
                  <a:pt x="88938" y="0"/>
                </a:lnTo>
                <a:lnTo>
                  <a:pt x="59296" y="0"/>
                </a:lnTo>
                <a:lnTo>
                  <a:pt x="59296" y="29641"/>
                </a:lnTo>
                <a:lnTo>
                  <a:pt x="29654" y="29641"/>
                </a:lnTo>
                <a:lnTo>
                  <a:pt x="29654" y="0"/>
                </a:lnTo>
                <a:lnTo>
                  <a:pt x="0" y="0"/>
                </a:lnTo>
                <a:lnTo>
                  <a:pt x="0" y="29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 txBox="1"/>
          <p:nvPr/>
        </p:nvSpPr>
        <p:spPr>
          <a:xfrm rot="19080000">
            <a:off x="4957893" y="5180893"/>
            <a:ext cx="124903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408" name="object 1408"/>
          <p:cNvSpPr txBox="1"/>
          <p:nvPr/>
        </p:nvSpPr>
        <p:spPr>
          <a:xfrm rot="19080000">
            <a:off x="4990752" y="5218847"/>
            <a:ext cx="124903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NO. 2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7035642" y="2123565"/>
            <a:ext cx="294005" cy="299085"/>
          </a:xfrm>
          <a:custGeom>
            <a:avLst/>
            <a:gdLst/>
            <a:ahLst/>
            <a:cxnLst/>
            <a:rect l="l" t="t" r="r" b="b"/>
            <a:pathLst>
              <a:path w="294004" h="299085">
                <a:moveTo>
                  <a:pt x="293750" y="29895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 txBox="1"/>
          <p:nvPr/>
        </p:nvSpPr>
        <p:spPr>
          <a:xfrm rot="8220000">
            <a:off x="5941472" y="5559283"/>
            <a:ext cx="50644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W/D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11" name="object 1411"/>
          <p:cNvSpPr txBox="1"/>
          <p:nvPr/>
        </p:nvSpPr>
        <p:spPr>
          <a:xfrm rot="19140000">
            <a:off x="6017013" y="5523942"/>
            <a:ext cx="64285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closet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11459681" y="3888747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6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1143497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1136087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133630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126220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1237497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11163518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1113882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1104001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0966037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10941340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1086723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084253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1076856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1074385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10669754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064518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057108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054637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1047240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1044770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1037360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0348896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0274918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0250222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10176119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1015141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007744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0052740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997863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99540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987996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985526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978128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975658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968248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965777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958380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955910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948500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9460296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93863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936162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9287519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92629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918884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9164140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909016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9065466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899136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896666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889268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886798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879388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876917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8695207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867050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859640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857183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84977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847302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839904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83743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8300243" y="3892018"/>
            <a:ext cx="123189" cy="0"/>
          </a:xfrm>
          <a:custGeom>
            <a:avLst/>
            <a:gdLst/>
            <a:ahLst/>
            <a:cxnLst/>
            <a:rect l="l" t="t" r="r" b="b"/>
            <a:pathLst>
              <a:path w="123190">
                <a:moveTo>
                  <a:pt x="0" y="0"/>
                </a:moveTo>
                <a:lnTo>
                  <a:pt x="122842" y="0"/>
                </a:lnTo>
              </a:path>
            </a:pathLst>
          </a:custGeom>
          <a:ln w="88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8275540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820156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81768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810276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807805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800408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797938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7900744" y="389185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>
                <a:moveTo>
                  <a:pt x="0" y="0"/>
                </a:moveTo>
                <a:lnTo>
                  <a:pt x="53940" y="0"/>
                </a:lnTo>
              </a:path>
            </a:pathLst>
          </a:custGeom>
          <a:ln w="84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788057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7806607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778190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7707799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768323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76091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758442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751044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74857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7411645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738694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7312964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72882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721416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718945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58319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580722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73325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7085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5634445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60987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53577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5110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43709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41239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5338288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5313586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5239608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5214911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140807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511610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504213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5017432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49433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4918757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484465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48199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474597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472127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464717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46224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454849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452379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444969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4424987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4351008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4326312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4252207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4227506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4153533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4128832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405472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403015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395605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3931349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3857372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3832675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3758571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3733868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3659890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3635194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3561089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3536387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3462416" y="3888747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>
                <a:moveTo>
                  <a:pt x="4940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3437713" y="38887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3343312" y="3888747"/>
            <a:ext cx="69850" cy="0"/>
          </a:xfrm>
          <a:custGeom>
            <a:avLst/>
            <a:gdLst/>
            <a:ahLst/>
            <a:cxnLst/>
            <a:rect l="l" t="t" r="r" b="b"/>
            <a:pathLst>
              <a:path w="69850">
                <a:moveTo>
                  <a:pt x="696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 txBox="1"/>
          <p:nvPr/>
        </p:nvSpPr>
        <p:spPr>
          <a:xfrm rot="13800000">
            <a:off x="5279612" y="5154820"/>
            <a:ext cx="91673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1" name="object 1551"/>
          <p:cNvSpPr txBox="1"/>
          <p:nvPr/>
        </p:nvSpPr>
        <p:spPr>
          <a:xfrm rot="8220000">
            <a:off x="6676976" y="4269932"/>
            <a:ext cx="91846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2" name="object 1552"/>
          <p:cNvSpPr txBox="1"/>
          <p:nvPr/>
        </p:nvSpPr>
        <p:spPr>
          <a:xfrm rot="8220000">
            <a:off x="6044175" y="5318057"/>
            <a:ext cx="91846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3" name="object 1553"/>
          <p:cNvSpPr txBox="1"/>
          <p:nvPr/>
        </p:nvSpPr>
        <p:spPr>
          <a:xfrm rot="8280000">
            <a:off x="6555562" y="5149090"/>
            <a:ext cx="120678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W/D     W/D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4" name="object 1554"/>
          <p:cNvSpPr txBox="1"/>
          <p:nvPr/>
        </p:nvSpPr>
        <p:spPr>
          <a:xfrm rot="8340000">
            <a:off x="6916451" y="4537839"/>
            <a:ext cx="91846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5" name="object 1555"/>
          <p:cNvSpPr txBox="1"/>
          <p:nvPr/>
        </p:nvSpPr>
        <p:spPr>
          <a:xfrm rot="13740000">
            <a:off x="6808486" y="4964571"/>
            <a:ext cx="6345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MECH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11495065" y="6026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11396389" y="60263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11297582" y="60264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1198907" y="60265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1100100" y="60267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1001426" y="60268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10902619" y="60271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0803944" y="6027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10705272" y="6027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10606464" y="6027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0507789" y="60276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0408982" y="6027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10310308" y="60279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10211500" y="60280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10112826" y="6028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10014019" y="6028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9915344" y="6028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9816672" y="6028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9717864" y="60287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9619189" y="60288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9520383" y="60289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9421708" y="60291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9322900" y="60292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9224226" y="60295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9125553" y="60296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9026745" y="60297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8928072" y="6029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8829264" y="60300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8730591" y="6030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8631783" y="60303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8533108" y="60304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8434434" y="6030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8335626" y="6030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8236953" y="60308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8138145" y="6031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8039472" y="6031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7940663" y="603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7841991" y="60314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7743317" y="60315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644508" y="60318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545835" y="60319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3991435" y="60370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3892762" y="60371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3793954" y="60372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3695279" y="6037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3596472" y="6037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3497798" y="6037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3399124" y="60378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1024095" y="4588544"/>
            <a:ext cx="90289" cy="27118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0993614" y="32440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7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10994883" y="32411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0994883" y="32400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10993747" y="32362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0994883" y="32390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0993881" y="3228806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5" y="0"/>
                </a:lnTo>
              </a:path>
            </a:pathLst>
          </a:custGeom>
          <a:ln w="7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10995018" y="322940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10994014" y="322133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10995156" y="322193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0994147" y="321378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4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10995279" y="321445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10995418" y="32143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0995418" y="32132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0995418" y="32121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10994282" y="320623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0995418" y="320683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0994415" y="31987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0995552" y="3199359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139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0994549" y="319128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0995691" y="31918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127"/>
                </a:lnTo>
                <a:lnTo>
                  <a:pt x="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0995818" y="31874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10994682" y="318367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6" y="0"/>
                </a:lnTo>
              </a:path>
            </a:pathLst>
          </a:custGeom>
          <a:ln w="734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0995818" y="3186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0995818" y="31853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0995818" y="318427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27" y="266"/>
                </a:lnTo>
                <a:lnTo>
                  <a:pt x="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10994815" y="317619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07" y="0"/>
                </a:lnTo>
              </a:path>
            </a:pathLst>
          </a:custGeom>
          <a:ln w="7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0995952" y="317679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39"/>
                </a:moveTo>
                <a:lnTo>
                  <a:pt x="139" y="266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0994949" y="317139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0996093" y="31691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26" y="0"/>
                </a:moveTo>
                <a:lnTo>
                  <a:pt x="126" y="266"/>
                </a:lnTo>
                <a:lnTo>
                  <a:pt x="0" y="10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0988113" y="3239634"/>
            <a:ext cx="18415" cy="15875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7818" y="15430"/>
                </a:moveTo>
                <a:lnTo>
                  <a:pt x="12649" y="9461"/>
                </a:lnTo>
                <a:lnTo>
                  <a:pt x="6654" y="425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0981264" y="32354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0950461" y="3227492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24447" y="5435"/>
                </a:moveTo>
                <a:lnTo>
                  <a:pt x="16611" y="2425"/>
                </a:lnTo>
                <a:lnTo>
                  <a:pt x="8369" y="59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7109344" y="2854204"/>
            <a:ext cx="361854" cy="44623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8297572" y="3128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11009372" y="4365960"/>
            <a:ext cx="0" cy="810895"/>
          </a:xfrm>
          <a:custGeom>
            <a:avLst/>
            <a:gdLst/>
            <a:ahLst/>
            <a:cxnLst/>
            <a:rect l="l" t="t" r="r" b="b"/>
            <a:pathLst>
              <a:path h="810895">
                <a:moveTo>
                  <a:pt x="0" y="0"/>
                </a:moveTo>
                <a:lnTo>
                  <a:pt x="0" y="810618"/>
                </a:lnTo>
              </a:path>
            </a:pathLst>
          </a:custGeom>
          <a:ln w="78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1007038" y="2626943"/>
            <a:ext cx="0" cy="1275080"/>
          </a:xfrm>
          <a:custGeom>
            <a:avLst/>
            <a:gdLst/>
            <a:ahLst/>
            <a:cxnLst/>
            <a:rect l="l" t="t" r="r" b="b"/>
            <a:pathLst>
              <a:path h="1275079">
                <a:moveTo>
                  <a:pt x="0" y="0"/>
                </a:moveTo>
                <a:lnTo>
                  <a:pt x="0" y="12744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0997888" y="4380782"/>
            <a:ext cx="0" cy="762000"/>
          </a:xfrm>
          <a:custGeom>
            <a:avLst/>
            <a:gdLst/>
            <a:ahLst/>
            <a:cxnLst/>
            <a:rect l="l" t="t" r="r" b="b"/>
            <a:pathLst>
              <a:path h="762000">
                <a:moveTo>
                  <a:pt x="0" y="0"/>
                </a:moveTo>
                <a:lnTo>
                  <a:pt x="0" y="761479"/>
                </a:lnTo>
              </a:path>
            </a:pathLst>
          </a:custGeom>
          <a:ln w="78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10017491" y="4235508"/>
            <a:ext cx="1270" cy="714375"/>
          </a:xfrm>
          <a:custGeom>
            <a:avLst/>
            <a:gdLst/>
            <a:ahLst/>
            <a:cxnLst/>
            <a:rect l="l" t="t" r="r" b="b"/>
            <a:pathLst>
              <a:path w="1270" h="714375">
                <a:moveTo>
                  <a:pt x="800" y="0"/>
                </a:moveTo>
                <a:lnTo>
                  <a:pt x="0" y="71395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0002835" y="4251130"/>
            <a:ext cx="0" cy="698500"/>
          </a:xfrm>
          <a:custGeom>
            <a:avLst/>
            <a:gdLst/>
            <a:ahLst/>
            <a:cxnLst/>
            <a:rect l="l" t="t" r="r" b="b"/>
            <a:pathLst>
              <a:path h="698500">
                <a:moveTo>
                  <a:pt x="0" y="0"/>
                </a:moveTo>
                <a:lnTo>
                  <a:pt x="0" y="698335"/>
                </a:lnTo>
              </a:path>
            </a:pathLst>
          </a:custGeom>
          <a:ln w="70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0998489" y="3274672"/>
            <a:ext cx="0" cy="861060"/>
          </a:xfrm>
          <a:custGeom>
            <a:avLst/>
            <a:gdLst/>
            <a:ahLst/>
            <a:cxnLst/>
            <a:rect l="l" t="t" r="r" b="b"/>
            <a:pathLst>
              <a:path h="861060">
                <a:moveTo>
                  <a:pt x="0" y="0"/>
                </a:moveTo>
                <a:lnTo>
                  <a:pt x="0" y="86095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1020089" y="6166977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4">
                <a:moveTo>
                  <a:pt x="0" y="17818"/>
                </a:moveTo>
                <a:lnTo>
                  <a:pt x="5969" y="12649"/>
                </a:lnTo>
                <a:lnTo>
                  <a:pt x="11176" y="6654"/>
                </a:lnTo>
                <a:lnTo>
                  <a:pt x="154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11038810" y="616011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69" y="0"/>
                </a:moveTo>
                <a:lnTo>
                  <a:pt x="215" y="0"/>
                </a:lnTo>
                <a:lnTo>
                  <a:pt x="0" y="215"/>
                </a:lnTo>
                <a:lnTo>
                  <a:pt x="0" y="469"/>
                </a:ln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03"/>
                </a:lnTo>
                <a:lnTo>
                  <a:pt x="723" y="0"/>
                </a:lnTo>
                <a:lnTo>
                  <a:pt x="46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1042363" y="6129328"/>
            <a:ext cx="5715" cy="24765"/>
          </a:xfrm>
          <a:custGeom>
            <a:avLst/>
            <a:gdLst/>
            <a:ahLst/>
            <a:cxnLst/>
            <a:rect l="l" t="t" r="r" b="b"/>
            <a:pathLst>
              <a:path w="5715" h="24764">
                <a:moveTo>
                  <a:pt x="0" y="24447"/>
                </a:moveTo>
                <a:lnTo>
                  <a:pt x="3009" y="16611"/>
                </a:lnTo>
                <a:lnTo>
                  <a:pt x="4838" y="8369"/>
                </a:lnTo>
                <a:lnTo>
                  <a:pt x="544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0996921" y="6190302"/>
            <a:ext cx="17780" cy="15875"/>
          </a:xfrm>
          <a:custGeom>
            <a:avLst/>
            <a:gdLst/>
            <a:ahLst/>
            <a:cxnLst/>
            <a:rect l="l" t="t" r="r" b="b"/>
            <a:pathLst>
              <a:path w="17779" h="15875">
                <a:moveTo>
                  <a:pt x="0" y="15506"/>
                </a:moveTo>
                <a:lnTo>
                  <a:pt x="6629" y="11214"/>
                </a:lnTo>
                <a:lnTo>
                  <a:pt x="12611" y="5994"/>
                </a:lnTo>
                <a:lnTo>
                  <a:pt x="177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10989943" y="620911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69"/>
                </a:moveTo>
                <a:lnTo>
                  <a:pt x="0" y="723"/>
                </a:lnTo>
                <a:lnTo>
                  <a:pt x="215" y="939"/>
                </a:lnTo>
                <a:lnTo>
                  <a:pt x="469" y="939"/>
                </a:lnTo>
                <a:lnTo>
                  <a:pt x="723" y="939"/>
                </a:lnTo>
                <a:lnTo>
                  <a:pt x="939" y="723"/>
                </a:lnTo>
                <a:lnTo>
                  <a:pt x="939" y="469"/>
                </a:lnTo>
                <a:lnTo>
                  <a:pt x="939" y="215"/>
                </a:lnTo>
                <a:lnTo>
                  <a:pt x="723" y="0"/>
                </a:lnTo>
                <a:lnTo>
                  <a:pt x="469" y="0"/>
                </a:lnTo>
                <a:lnTo>
                  <a:pt x="203" y="0"/>
                </a:lnTo>
                <a:lnTo>
                  <a:pt x="0" y="215"/>
                </a:lnTo>
                <a:lnTo>
                  <a:pt x="0" y="46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0959185" y="6212566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5" h="5714">
                <a:moveTo>
                  <a:pt x="0" y="5524"/>
                </a:moveTo>
                <a:lnTo>
                  <a:pt x="8369" y="4889"/>
                </a:lnTo>
                <a:lnTo>
                  <a:pt x="16598" y="3035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10979929" y="5359238"/>
            <a:ext cx="34925" cy="831215"/>
          </a:xfrm>
          <a:custGeom>
            <a:avLst/>
            <a:gdLst/>
            <a:ahLst/>
            <a:cxnLst/>
            <a:rect l="l" t="t" r="r" b="b"/>
            <a:pathLst>
              <a:path w="34925" h="831214">
                <a:moveTo>
                  <a:pt x="0" y="831189"/>
                </a:moveTo>
                <a:lnTo>
                  <a:pt x="34582" y="831189"/>
                </a:lnTo>
                <a:lnTo>
                  <a:pt x="3257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8843951" y="6190428"/>
            <a:ext cx="170180" cy="0"/>
          </a:xfrm>
          <a:custGeom>
            <a:avLst/>
            <a:gdLst/>
            <a:ahLst/>
            <a:cxnLst/>
            <a:rect l="l" t="t" r="r" b="b"/>
            <a:pathLst>
              <a:path w="170179">
                <a:moveTo>
                  <a:pt x="0" y="0"/>
                </a:moveTo>
                <a:lnTo>
                  <a:pt x="16957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10983267" y="5175244"/>
            <a:ext cx="0" cy="251460"/>
          </a:xfrm>
          <a:custGeom>
            <a:avLst/>
            <a:gdLst/>
            <a:ahLst/>
            <a:cxnLst/>
            <a:rect l="l" t="t" r="r" b="b"/>
            <a:pathLst>
              <a:path h="251460">
                <a:moveTo>
                  <a:pt x="0" y="25129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10923716" y="4870413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79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11010239" y="38105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11009966" y="3736524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139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11009971" y="37118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11009710" y="3637724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126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11009571" y="36130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11009444" y="3539042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126" y="49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11009304" y="3514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11009038" y="3440241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266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11009038" y="34155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11008776" y="3341568"/>
            <a:ext cx="635" cy="49530"/>
          </a:xfrm>
          <a:custGeom>
            <a:avLst/>
            <a:gdLst/>
            <a:ahLst/>
            <a:cxnLst/>
            <a:rect l="l" t="t" r="r" b="b"/>
            <a:pathLst>
              <a:path w="634" h="49529">
                <a:moveTo>
                  <a:pt x="126" y="494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11008769" y="33168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330623" y="4295195"/>
            <a:ext cx="0" cy="3810"/>
          </a:xfrm>
          <a:custGeom>
            <a:avLst/>
            <a:gdLst/>
            <a:ahLst/>
            <a:cxnLst/>
            <a:rect l="l" t="t" r="r" b="b"/>
            <a:pathLst>
              <a:path h="3810">
                <a:moveTo>
                  <a:pt x="0" y="0"/>
                </a:moveTo>
                <a:lnTo>
                  <a:pt x="0" y="3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8608150" y="4251363"/>
            <a:ext cx="628015" cy="0"/>
          </a:xfrm>
          <a:custGeom>
            <a:avLst/>
            <a:gdLst/>
            <a:ahLst/>
            <a:cxnLst/>
            <a:rect l="l" t="t" r="r" b="b"/>
            <a:pathLst>
              <a:path w="628015">
                <a:moveTo>
                  <a:pt x="0" y="0"/>
                </a:moveTo>
                <a:lnTo>
                  <a:pt x="627963" y="0"/>
                </a:lnTo>
              </a:path>
            </a:pathLst>
          </a:custGeom>
          <a:ln w="70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9734288" y="4304941"/>
            <a:ext cx="0" cy="5080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9342397" y="4241383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1600" y="0"/>
                </a:moveTo>
                <a:lnTo>
                  <a:pt x="126" y="0"/>
                </a:lnTo>
                <a:lnTo>
                  <a:pt x="0" y="2667"/>
                </a:lnTo>
                <a:lnTo>
                  <a:pt x="0" y="4940"/>
                </a:lnTo>
                <a:lnTo>
                  <a:pt x="1600" y="4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9255065" y="4246323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5">
                <a:moveTo>
                  <a:pt x="139" y="0"/>
                </a:moveTo>
                <a:lnTo>
                  <a:pt x="0" y="42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9255200" y="424391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473" y="0"/>
                </a:moveTo>
                <a:lnTo>
                  <a:pt x="1473" y="2400"/>
                </a:ln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9255738" y="4239649"/>
            <a:ext cx="0" cy="100330"/>
          </a:xfrm>
          <a:custGeom>
            <a:avLst/>
            <a:gdLst/>
            <a:ahLst/>
            <a:cxnLst/>
            <a:rect l="l" t="t" r="r" b="b"/>
            <a:pathLst>
              <a:path h="100329">
                <a:moveTo>
                  <a:pt x="0" y="0"/>
                </a:moveTo>
                <a:lnTo>
                  <a:pt x="0" y="9987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9343998" y="4237115"/>
            <a:ext cx="5080" cy="13970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13614"/>
                </a:moveTo>
                <a:lnTo>
                  <a:pt x="4940" y="13614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9343998" y="423711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267"/>
                </a:moveTo>
                <a:lnTo>
                  <a:pt x="0" y="0"/>
                </a:lnTo>
                <a:lnTo>
                  <a:pt x="49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9342397" y="4248527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20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9260012" y="4250729"/>
            <a:ext cx="635" cy="88900"/>
          </a:xfrm>
          <a:custGeom>
            <a:avLst/>
            <a:gdLst/>
            <a:ahLst/>
            <a:cxnLst/>
            <a:rect l="l" t="t" r="r" b="b"/>
            <a:pathLst>
              <a:path w="634" h="88900">
                <a:moveTo>
                  <a:pt x="0" y="0"/>
                </a:moveTo>
                <a:lnTo>
                  <a:pt x="266" y="8879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9250264" y="423698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40" y="4267"/>
                </a:moveTo>
                <a:lnTo>
                  <a:pt x="4800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9255769" y="4263123"/>
            <a:ext cx="87630" cy="76835"/>
          </a:xfrm>
          <a:custGeom>
            <a:avLst/>
            <a:gdLst/>
            <a:ahLst/>
            <a:cxnLst/>
            <a:rect l="l" t="t" r="r" b="b"/>
            <a:pathLst>
              <a:path w="87629" h="76835">
                <a:moveTo>
                  <a:pt x="0" y="76263"/>
                </a:moveTo>
                <a:lnTo>
                  <a:pt x="41044" y="65837"/>
                </a:lnTo>
                <a:lnTo>
                  <a:pt x="71791" y="38719"/>
                </a:lnTo>
                <a:lnTo>
                  <a:pt x="84081" y="13881"/>
                </a:lnTo>
                <a:lnTo>
                  <a:pt x="8720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9248592" y="4236976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3842"/>
                </a:lnTo>
              </a:path>
            </a:pathLst>
          </a:custGeom>
          <a:ln w="65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8608276" y="4248483"/>
            <a:ext cx="652145" cy="0"/>
          </a:xfrm>
          <a:custGeom>
            <a:avLst/>
            <a:gdLst/>
            <a:ahLst/>
            <a:cxnLst/>
            <a:rect l="l" t="t" r="r" b="b"/>
            <a:pathLst>
              <a:path w="652145">
                <a:moveTo>
                  <a:pt x="0" y="0"/>
                </a:moveTo>
                <a:lnTo>
                  <a:pt x="651735" y="0"/>
                </a:lnTo>
              </a:path>
            </a:pathLst>
          </a:custGeom>
          <a:ln w="76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9408689" y="5086452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5">
                <a:moveTo>
                  <a:pt x="0" y="0"/>
                </a:moveTo>
                <a:lnTo>
                  <a:pt x="0" y="102012"/>
                </a:lnTo>
              </a:path>
            </a:pathLst>
          </a:custGeom>
          <a:ln w="150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8957313" y="4307744"/>
            <a:ext cx="0" cy="826769"/>
          </a:xfrm>
          <a:custGeom>
            <a:avLst/>
            <a:gdLst/>
            <a:ahLst/>
            <a:cxnLst/>
            <a:rect l="l" t="t" r="r" b="b"/>
            <a:pathLst>
              <a:path h="826770">
                <a:moveTo>
                  <a:pt x="0" y="0"/>
                </a:moveTo>
                <a:lnTo>
                  <a:pt x="0" y="82664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8940889" y="4417500"/>
            <a:ext cx="0" cy="716915"/>
          </a:xfrm>
          <a:custGeom>
            <a:avLst/>
            <a:gdLst/>
            <a:ahLst/>
            <a:cxnLst/>
            <a:rect l="l" t="t" r="r" b="b"/>
            <a:pathLst>
              <a:path h="716914">
                <a:moveTo>
                  <a:pt x="0" y="0"/>
                </a:moveTo>
                <a:lnTo>
                  <a:pt x="0" y="716889"/>
                </a:lnTo>
              </a:path>
            </a:pathLst>
          </a:custGeom>
          <a:ln w="130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8479165" y="4253005"/>
            <a:ext cx="0" cy="892810"/>
          </a:xfrm>
          <a:custGeom>
            <a:avLst/>
            <a:gdLst/>
            <a:ahLst/>
            <a:cxnLst/>
            <a:rect l="l" t="t" r="r" b="b"/>
            <a:pathLst>
              <a:path h="892810">
                <a:moveTo>
                  <a:pt x="0" y="89246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8804295" y="6101501"/>
            <a:ext cx="0" cy="89535"/>
          </a:xfrm>
          <a:custGeom>
            <a:avLst/>
            <a:gdLst/>
            <a:ahLst/>
            <a:cxnLst/>
            <a:rect l="l" t="t" r="r" b="b"/>
            <a:pathLst>
              <a:path h="89535">
                <a:moveTo>
                  <a:pt x="0" y="0"/>
                </a:moveTo>
                <a:lnTo>
                  <a:pt x="0" y="8892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7449832" y="5151346"/>
            <a:ext cx="1963420" cy="0"/>
          </a:xfrm>
          <a:custGeom>
            <a:avLst/>
            <a:gdLst/>
            <a:ahLst/>
            <a:cxnLst/>
            <a:rect l="l" t="t" r="r" b="b"/>
            <a:pathLst>
              <a:path w="1963420">
                <a:moveTo>
                  <a:pt x="0" y="0"/>
                </a:moveTo>
                <a:lnTo>
                  <a:pt x="1963058" y="0"/>
                </a:lnTo>
              </a:path>
            </a:pathLst>
          </a:custGeom>
          <a:ln w="98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7449839" y="5134055"/>
            <a:ext cx="1915160" cy="0"/>
          </a:xfrm>
          <a:custGeom>
            <a:avLst/>
            <a:gdLst/>
            <a:ahLst/>
            <a:cxnLst/>
            <a:rect l="l" t="t" r="r" b="b"/>
            <a:pathLst>
              <a:path w="1915159">
                <a:moveTo>
                  <a:pt x="0" y="0"/>
                </a:moveTo>
                <a:lnTo>
                  <a:pt x="1914855" y="0"/>
                </a:lnTo>
              </a:path>
            </a:pathLst>
          </a:custGeom>
          <a:ln w="57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8083263" y="5142401"/>
            <a:ext cx="119380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11924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6485119" y="2861824"/>
            <a:ext cx="4578531" cy="335920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6985700" y="6078401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 txBox="1"/>
          <p:nvPr/>
        </p:nvSpPr>
        <p:spPr>
          <a:xfrm rot="5280000">
            <a:off x="10812216" y="4194220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10562527" y="4175882"/>
            <a:ext cx="46355" cy="5651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10640378" y="3243094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7431138" y="4901258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24047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3764852" y="6015512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414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3778739" y="6022988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414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3776729" y="6013241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14554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3764045" y="6022988"/>
            <a:ext cx="29209" cy="6350"/>
          </a:xfrm>
          <a:custGeom>
            <a:avLst/>
            <a:gdLst/>
            <a:ahLst/>
            <a:cxnLst/>
            <a:rect l="l" t="t" r="r" b="b"/>
            <a:pathLst>
              <a:path w="29210" h="6350">
                <a:moveTo>
                  <a:pt x="29108" y="0"/>
                </a:moveTo>
                <a:lnTo>
                  <a:pt x="0" y="57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3762178" y="6013248"/>
            <a:ext cx="31115" cy="15875"/>
          </a:xfrm>
          <a:custGeom>
            <a:avLst/>
            <a:gdLst/>
            <a:ahLst/>
            <a:cxnLst/>
            <a:rect l="l" t="t" r="r" b="b"/>
            <a:pathLst>
              <a:path w="31114" h="15875">
                <a:moveTo>
                  <a:pt x="30975" y="9740"/>
                </a:moveTo>
                <a:lnTo>
                  <a:pt x="29108" y="0"/>
                </a:lnTo>
                <a:lnTo>
                  <a:pt x="0" y="5740"/>
                </a:lnTo>
                <a:lnTo>
                  <a:pt x="1866" y="154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4277577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4287191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4277310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413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4721810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4731551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4721670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4425654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4435269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442538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413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4129500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413910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4129225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54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3981427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12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3991042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39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398114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93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4144721" y="556085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4127357" y="5556727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4127357" y="5550047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308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4475726" y="526083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4458369" y="5256693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294" y="217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4458369" y="5250026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294" y="28435"/>
                </a:moveTo>
                <a:lnTo>
                  <a:pt x="27508" y="21628"/>
                </a:lnTo>
                <a:lnTo>
                  <a:pt x="7213" y="0"/>
                </a:lnTo>
                <a:lnTo>
                  <a:pt x="0" y="6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6054770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139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6064384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054504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462332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47194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462065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413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4573732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458334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4573592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753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166177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175784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165904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3847096" y="613488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9613" y="0"/>
                </a:moveTo>
                <a:lnTo>
                  <a:pt x="0" y="112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3844959" y="6141290"/>
            <a:ext cx="19685" cy="22860"/>
          </a:xfrm>
          <a:custGeom>
            <a:avLst/>
            <a:gdLst/>
            <a:ahLst/>
            <a:cxnLst/>
            <a:rect l="l" t="t" r="r" b="b"/>
            <a:pathLst>
              <a:path w="19685" h="22860">
                <a:moveTo>
                  <a:pt x="19227" y="0"/>
                </a:moveTo>
                <a:lnTo>
                  <a:pt x="0" y="224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3837478" y="6134877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26708" y="6413"/>
                </a:moveTo>
                <a:lnTo>
                  <a:pt x="19227" y="0"/>
                </a:lnTo>
                <a:lnTo>
                  <a:pt x="0" y="22440"/>
                </a:lnTo>
                <a:lnTo>
                  <a:pt x="7480" y="288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4034563" y="565993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4017206" y="5655801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294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4017206" y="564899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294" y="28435"/>
                </a:moveTo>
                <a:lnTo>
                  <a:pt x="27508" y="21755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3754036" y="5790929"/>
            <a:ext cx="53340" cy="57150"/>
          </a:xfrm>
          <a:custGeom>
            <a:avLst/>
            <a:gdLst/>
            <a:ahLst/>
            <a:cxnLst/>
            <a:rect l="l" t="t" r="r" b="b"/>
            <a:pathLst>
              <a:path w="53339" h="57150">
                <a:moveTo>
                  <a:pt x="53136" y="5701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5610410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5620151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5610270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5314253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5323869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531398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413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3927077" y="57594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909714" y="5755276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3909714" y="574846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755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4870027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12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4879629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486974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4917817" y="486079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4900331" y="4856662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294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4900331" y="484985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294" y="28435"/>
                </a:moveTo>
                <a:lnTo>
                  <a:pt x="27508" y="21628"/>
                </a:lnTo>
                <a:lnTo>
                  <a:pt x="7340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4129500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413910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4129225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54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502770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5017825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4365837" y="536084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4348472" y="5356708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4348472" y="535002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308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6202855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6212469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533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620258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413" y="139"/>
                </a:moveTo>
                <a:lnTo>
                  <a:pt x="533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5758488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26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5768229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5758348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5137596" y="466064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5120238" y="4656510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5120238" y="4649703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755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5027446" y="47602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5010081" y="4756113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7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5010081" y="474944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3817315" y="585875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3799956" y="5854612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7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3799956" y="584794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5906705" y="6186154"/>
            <a:ext cx="635" cy="15240"/>
          </a:xfrm>
          <a:custGeom>
            <a:avLst/>
            <a:gdLst/>
            <a:ahLst/>
            <a:cxnLst/>
            <a:rect l="l" t="t" r="r" b="b"/>
            <a:pathLst>
              <a:path w="635" h="15239">
                <a:moveTo>
                  <a:pt x="126" y="0"/>
                </a:moveTo>
                <a:lnTo>
                  <a:pt x="0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5916306" y="6186288"/>
            <a:ext cx="635" cy="29845"/>
          </a:xfrm>
          <a:custGeom>
            <a:avLst/>
            <a:gdLst/>
            <a:ahLst/>
            <a:cxnLst/>
            <a:rect l="l" t="t" r="r" b="b"/>
            <a:pathLst>
              <a:path w="635" h="29845">
                <a:moveTo>
                  <a:pt x="406" y="0"/>
                </a:moveTo>
                <a:lnTo>
                  <a:pt x="0" y="29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5906425" y="6186148"/>
            <a:ext cx="10795" cy="29845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10287" y="139"/>
                </a:moveTo>
                <a:lnTo>
                  <a:pt x="406" y="0"/>
                </a:lnTo>
                <a:lnTo>
                  <a:pt x="0" y="29654"/>
                </a:lnTo>
                <a:lnTo>
                  <a:pt x="9880" y="297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4696840" y="5060145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4679477" y="5056013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4679477" y="5049333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308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4807260" y="496066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4789901" y="4956538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4789901" y="4949731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4586545" y="516122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4569186" y="5157091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4569186" y="515028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755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4255272" y="546111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4237914" y="5456985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4237914" y="545017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3989829" y="6215931"/>
            <a:ext cx="1270" cy="74295"/>
          </a:xfrm>
          <a:custGeom>
            <a:avLst/>
            <a:gdLst/>
            <a:ahLst/>
            <a:cxnLst/>
            <a:rect l="l" t="t" r="r" b="b"/>
            <a:pathLst>
              <a:path w="1270" h="74295">
                <a:moveTo>
                  <a:pt x="1206" y="0"/>
                </a:moveTo>
                <a:lnTo>
                  <a:pt x="0" y="741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 txBox="1"/>
          <p:nvPr/>
        </p:nvSpPr>
        <p:spPr>
          <a:xfrm>
            <a:off x="10588697" y="4287074"/>
            <a:ext cx="46355" cy="514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5460594" y="3814775"/>
            <a:ext cx="643255" cy="582930"/>
          </a:xfrm>
          <a:custGeom>
            <a:avLst/>
            <a:gdLst/>
            <a:ahLst/>
            <a:cxnLst/>
            <a:rect l="l" t="t" r="r" b="b"/>
            <a:pathLst>
              <a:path w="643254" h="582929">
                <a:moveTo>
                  <a:pt x="643051" y="0"/>
                </a:moveTo>
                <a:lnTo>
                  <a:pt x="0" y="5824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995493" y="3803158"/>
            <a:ext cx="99060" cy="89535"/>
          </a:xfrm>
          <a:custGeom>
            <a:avLst/>
            <a:gdLst/>
            <a:ahLst/>
            <a:cxnLst/>
            <a:rect l="l" t="t" r="r" b="b"/>
            <a:pathLst>
              <a:path w="99060" h="89535">
                <a:moveTo>
                  <a:pt x="98805" y="0"/>
                </a:moveTo>
                <a:lnTo>
                  <a:pt x="0" y="8945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5885195" y="3899028"/>
            <a:ext cx="103505" cy="93980"/>
          </a:xfrm>
          <a:custGeom>
            <a:avLst/>
            <a:gdLst/>
            <a:ahLst/>
            <a:cxnLst/>
            <a:rect l="l" t="t" r="r" b="b"/>
            <a:pathLst>
              <a:path w="103504" h="93979">
                <a:moveTo>
                  <a:pt x="103352" y="0"/>
                </a:moveTo>
                <a:lnTo>
                  <a:pt x="0" y="9359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5450719" y="3999038"/>
            <a:ext cx="427990" cy="387350"/>
          </a:xfrm>
          <a:custGeom>
            <a:avLst/>
            <a:gdLst/>
            <a:ahLst/>
            <a:cxnLst/>
            <a:rect l="l" t="t" r="r" b="b"/>
            <a:pathLst>
              <a:path w="427989" h="387350">
                <a:moveTo>
                  <a:pt x="427405" y="0"/>
                </a:moveTo>
                <a:lnTo>
                  <a:pt x="0" y="3872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5889876" y="3904503"/>
            <a:ext cx="104139" cy="93980"/>
          </a:xfrm>
          <a:custGeom>
            <a:avLst/>
            <a:gdLst/>
            <a:ahLst/>
            <a:cxnLst/>
            <a:rect l="l" t="t" r="r" b="b"/>
            <a:pathLst>
              <a:path w="104139" h="93979">
                <a:moveTo>
                  <a:pt x="103746" y="0"/>
                </a:moveTo>
                <a:lnTo>
                  <a:pt x="0" y="938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5775578" y="4092633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5758215" y="4088501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5758215" y="4081695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223719" y="459267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5206361" y="4588548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5206361" y="4581868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308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5995358" y="389248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977995" y="3888350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5977995" y="3881542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755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5885328" y="3992096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09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5867844" y="3987952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294" y="2176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5867844" y="3981284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294" y="28435"/>
                </a:moveTo>
                <a:lnTo>
                  <a:pt x="27508" y="21628"/>
                </a:lnTo>
                <a:lnTo>
                  <a:pt x="7340" y="0"/>
                </a:lnTo>
                <a:lnTo>
                  <a:pt x="0" y="666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5554597" y="429198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5537239" y="4287852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294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5537239" y="4281172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294" y="28308"/>
                </a:moveTo>
                <a:lnTo>
                  <a:pt x="27508" y="21628"/>
                </a:lnTo>
                <a:lnTo>
                  <a:pt x="7340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5665021" y="419250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5647658" y="4188377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5647658" y="4181570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435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8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5444307" y="439306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147" y="1082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5426942" y="4388929"/>
            <a:ext cx="20320" cy="22225"/>
          </a:xfrm>
          <a:custGeom>
            <a:avLst/>
            <a:gdLst/>
            <a:ahLst/>
            <a:cxnLst/>
            <a:rect l="l" t="t" r="r" b="b"/>
            <a:pathLst>
              <a:path w="20320" h="22225">
                <a:moveTo>
                  <a:pt x="20167" y="21628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5426942" y="4382249"/>
            <a:ext cx="27940" cy="28575"/>
          </a:xfrm>
          <a:custGeom>
            <a:avLst/>
            <a:gdLst/>
            <a:ahLst/>
            <a:cxnLst/>
            <a:rect l="l" t="t" r="r" b="b"/>
            <a:pathLst>
              <a:path w="27939" h="28575">
                <a:moveTo>
                  <a:pt x="20167" y="28308"/>
                </a:moveTo>
                <a:lnTo>
                  <a:pt x="27381" y="21628"/>
                </a:lnTo>
                <a:lnTo>
                  <a:pt x="7213" y="0"/>
                </a:lnTo>
                <a:lnTo>
                  <a:pt x="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5702936" y="3814240"/>
            <a:ext cx="401320" cy="363855"/>
          </a:xfrm>
          <a:custGeom>
            <a:avLst/>
            <a:gdLst/>
            <a:ahLst/>
            <a:cxnLst/>
            <a:rect l="l" t="t" r="r" b="b"/>
            <a:pathLst>
              <a:path w="401320" h="363854">
                <a:moveTo>
                  <a:pt x="401243" y="0"/>
                </a:moveTo>
                <a:lnTo>
                  <a:pt x="0" y="36344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5910835" y="3803158"/>
            <a:ext cx="183515" cy="166370"/>
          </a:xfrm>
          <a:custGeom>
            <a:avLst/>
            <a:gdLst/>
            <a:ahLst/>
            <a:cxnLst/>
            <a:rect l="l" t="t" r="r" b="b"/>
            <a:pathLst>
              <a:path w="183514" h="166370">
                <a:moveTo>
                  <a:pt x="183464" y="0"/>
                </a:moveTo>
                <a:lnTo>
                  <a:pt x="0" y="1662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8727386" y="3386296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8953575" y="5090593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004" y="0"/>
                </a:lnTo>
              </a:path>
            </a:pathLst>
          </a:custGeom>
          <a:ln w="149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8995902" y="5094866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522"/>
                </a:lnTo>
              </a:path>
            </a:pathLst>
          </a:custGeom>
          <a:ln w="56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8993899" y="509379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0" y="0"/>
                </a:moveTo>
                <a:lnTo>
                  <a:pt x="334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8932081" y="5086453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>
                <a:moveTo>
                  <a:pt x="0" y="0"/>
                </a:moveTo>
                <a:lnTo>
                  <a:pt x="293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8997236" y="509379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6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9004580" y="5086454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60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8958912" y="50905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84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8956512" y="5084720"/>
            <a:ext cx="42545" cy="1905"/>
          </a:xfrm>
          <a:custGeom>
            <a:avLst/>
            <a:gdLst/>
            <a:ahLst/>
            <a:cxnLst/>
            <a:rect l="l" t="t" r="r" b="b"/>
            <a:pathLst>
              <a:path w="42545" h="1904">
                <a:moveTo>
                  <a:pt x="4940" y="1600"/>
                </a:moveTo>
                <a:lnTo>
                  <a:pt x="0" y="1600"/>
                </a:lnTo>
                <a:lnTo>
                  <a:pt x="0" y="0"/>
                </a:lnTo>
                <a:lnTo>
                  <a:pt x="42329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8993899" y="50847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4940" y="0"/>
                </a:moveTo>
                <a:lnTo>
                  <a:pt x="4940" y="1473"/>
                </a:lnTo>
                <a:lnTo>
                  <a:pt x="0" y="1473"/>
                </a:lnTo>
                <a:lnTo>
                  <a:pt x="0" y="1014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8888950" y="5090593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0" y="0"/>
                </a:moveTo>
                <a:lnTo>
                  <a:pt x="51004" y="0"/>
                </a:lnTo>
              </a:path>
            </a:pathLst>
          </a:custGeom>
          <a:ln w="149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8896827" y="5093798"/>
            <a:ext cx="0" cy="41275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262"/>
                </a:lnTo>
              </a:path>
            </a:pathLst>
          </a:custGeom>
          <a:ln w="7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8896425" y="5093798"/>
            <a:ext cx="3810" cy="0"/>
          </a:xfrm>
          <a:custGeom>
            <a:avLst/>
            <a:gdLst/>
            <a:ahLst/>
            <a:cxnLst/>
            <a:rect l="l" t="t" r="r" b="b"/>
            <a:pathLst>
              <a:path w="3809">
                <a:moveTo>
                  <a:pt x="334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8888948" y="5086454"/>
            <a:ext cx="0" cy="48895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60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8929537" y="50905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5080" y="0"/>
                </a:lnTo>
              </a:path>
            </a:pathLst>
          </a:custGeom>
          <a:ln w="84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8894828" y="5084720"/>
            <a:ext cx="42545" cy="1905"/>
          </a:xfrm>
          <a:custGeom>
            <a:avLst/>
            <a:gdLst/>
            <a:ahLst/>
            <a:cxnLst/>
            <a:rect l="l" t="t" r="r" b="b"/>
            <a:pathLst>
              <a:path w="42545" h="1904">
                <a:moveTo>
                  <a:pt x="37249" y="1600"/>
                </a:moveTo>
                <a:lnTo>
                  <a:pt x="42189" y="1600"/>
                </a:lnTo>
                <a:lnTo>
                  <a:pt x="42189" y="0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8894824" y="5084719"/>
            <a:ext cx="5080" cy="10160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0" y="0"/>
                </a:moveTo>
                <a:lnTo>
                  <a:pt x="0" y="1473"/>
                </a:lnTo>
                <a:lnTo>
                  <a:pt x="4940" y="1473"/>
                </a:lnTo>
                <a:lnTo>
                  <a:pt x="4940" y="1014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8906975" y="5103008"/>
            <a:ext cx="20955" cy="22860"/>
          </a:xfrm>
          <a:custGeom>
            <a:avLst/>
            <a:gdLst/>
            <a:ahLst/>
            <a:cxnLst/>
            <a:rect l="l" t="t" r="r" b="b"/>
            <a:pathLst>
              <a:path w="20954" h="22860">
                <a:moveTo>
                  <a:pt x="4000" y="0"/>
                </a:moveTo>
                <a:lnTo>
                  <a:pt x="0" y="0"/>
                </a:lnTo>
                <a:lnTo>
                  <a:pt x="0" y="22301"/>
                </a:lnTo>
                <a:lnTo>
                  <a:pt x="3073" y="22301"/>
                </a:lnTo>
                <a:lnTo>
                  <a:pt x="3073" y="4140"/>
                </a:lnTo>
                <a:lnTo>
                  <a:pt x="5508" y="4140"/>
                </a:lnTo>
                <a:lnTo>
                  <a:pt x="4000" y="0"/>
                </a:lnTo>
                <a:close/>
              </a:path>
              <a:path w="20954" h="22860">
                <a:moveTo>
                  <a:pt x="20827" y="4140"/>
                </a:moveTo>
                <a:lnTo>
                  <a:pt x="18160" y="4140"/>
                </a:lnTo>
                <a:lnTo>
                  <a:pt x="18160" y="22301"/>
                </a:lnTo>
                <a:lnTo>
                  <a:pt x="20827" y="22301"/>
                </a:lnTo>
                <a:lnTo>
                  <a:pt x="20827" y="4140"/>
                </a:lnTo>
                <a:close/>
              </a:path>
              <a:path w="20954" h="22860">
                <a:moveTo>
                  <a:pt x="5508" y="4140"/>
                </a:moveTo>
                <a:lnTo>
                  <a:pt x="3073" y="4140"/>
                </a:lnTo>
                <a:lnTo>
                  <a:pt x="9080" y="20700"/>
                </a:lnTo>
                <a:lnTo>
                  <a:pt x="12153" y="20700"/>
                </a:lnTo>
                <a:lnTo>
                  <a:pt x="13416" y="17221"/>
                </a:lnTo>
                <a:lnTo>
                  <a:pt x="10274" y="17221"/>
                </a:lnTo>
                <a:lnTo>
                  <a:pt x="5508" y="4140"/>
                </a:lnTo>
                <a:close/>
              </a:path>
              <a:path w="20954" h="22860">
                <a:moveTo>
                  <a:pt x="20827" y="0"/>
                </a:moveTo>
                <a:lnTo>
                  <a:pt x="16421" y="0"/>
                </a:lnTo>
                <a:lnTo>
                  <a:pt x="10274" y="17221"/>
                </a:lnTo>
                <a:lnTo>
                  <a:pt x="13416" y="17221"/>
                </a:lnTo>
                <a:lnTo>
                  <a:pt x="18160" y="4140"/>
                </a:lnTo>
                <a:lnTo>
                  <a:pt x="20827" y="4140"/>
                </a:lnTo>
                <a:lnTo>
                  <a:pt x="208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 txBox="1"/>
          <p:nvPr/>
        </p:nvSpPr>
        <p:spPr>
          <a:xfrm>
            <a:off x="9908249" y="4654081"/>
            <a:ext cx="5588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31115" algn="r">
              <a:lnSpc>
                <a:spcPts val="110"/>
              </a:lnSpc>
            </a:pPr>
            <a:r>
              <a:rPr sz="100" dirty="0">
                <a:latin typeface="Lucida Sans Unicode"/>
                <a:cs typeface="Lucida Sans Unicode"/>
              </a:rPr>
              <a:t>BATHROOM      </a:t>
            </a:r>
            <a:r>
              <a:rPr sz="150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0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842" name="object 1842"/>
          <p:cNvSpPr txBox="1"/>
          <p:nvPr/>
        </p:nvSpPr>
        <p:spPr>
          <a:xfrm>
            <a:off x="10264758" y="4382497"/>
            <a:ext cx="55880" cy="1993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R="304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BATHROOM      </a:t>
            </a:r>
            <a:r>
              <a:rPr sz="150" baseline="27777" dirty="0">
                <a:latin typeface="Lucida Sans Unicode"/>
                <a:cs typeface="Lucida Sans Unicode"/>
              </a:rPr>
              <a:t>TUB</a:t>
            </a:r>
            <a:endParaRPr sz="150" baseline="27777">
              <a:latin typeface="Lucida Sans Unicode"/>
              <a:cs typeface="Lucida Sans Unicode"/>
            </a:endParaRPr>
          </a:p>
          <a:p>
            <a:pPr marR="5080" algn="r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11600408" y="5069630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>
                <a:moveTo>
                  <a:pt x="0" y="0"/>
                </a:moveTo>
                <a:lnTo>
                  <a:pt x="24841" y="0"/>
                </a:lnTo>
              </a:path>
            </a:pathLst>
          </a:custGeom>
          <a:ln w="507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 txBox="1"/>
          <p:nvPr/>
        </p:nvSpPr>
        <p:spPr>
          <a:xfrm>
            <a:off x="9352405" y="5142519"/>
            <a:ext cx="56515" cy="52069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7804470" y="3240425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814081" y="3244159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6017853" y="4418701"/>
            <a:ext cx="776385" cy="777841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 txBox="1"/>
          <p:nvPr/>
        </p:nvSpPr>
        <p:spPr>
          <a:xfrm rot="19140000">
            <a:off x="6110883" y="4734625"/>
            <a:ext cx="174896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10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849" name="object 1849"/>
          <p:cNvSpPr txBox="1"/>
          <p:nvPr/>
        </p:nvSpPr>
        <p:spPr>
          <a:xfrm rot="19140000">
            <a:off x="6193139" y="4647198"/>
            <a:ext cx="157711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TUB                    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850" name="object 1850"/>
          <p:cNvSpPr txBox="1"/>
          <p:nvPr/>
        </p:nvSpPr>
        <p:spPr>
          <a:xfrm rot="19140000">
            <a:off x="6278808" y="4583728"/>
            <a:ext cx="175234" cy="146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5495584" y="5310640"/>
            <a:ext cx="248920" cy="222885"/>
          </a:xfrm>
          <a:custGeom>
            <a:avLst/>
            <a:gdLst/>
            <a:ahLst/>
            <a:cxnLst/>
            <a:rect l="l" t="t" r="r" b="b"/>
            <a:pathLst>
              <a:path w="248920" h="222885">
                <a:moveTo>
                  <a:pt x="248348" y="0"/>
                </a:moveTo>
                <a:lnTo>
                  <a:pt x="0" y="22231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5692257" y="5300492"/>
            <a:ext cx="43180" cy="38100"/>
          </a:xfrm>
          <a:custGeom>
            <a:avLst/>
            <a:gdLst/>
            <a:ahLst/>
            <a:cxnLst/>
            <a:rect l="l" t="t" r="r" b="b"/>
            <a:pathLst>
              <a:path w="43179" h="38100">
                <a:moveTo>
                  <a:pt x="42595" y="0"/>
                </a:moveTo>
                <a:lnTo>
                  <a:pt x="0" y="3778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5564343" y="5192741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9880" y="1121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5589619" y="530950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5" h="3810">
                <a:moveTo>
                  <a:pt x="3860" y="0"/>
                </a:moveTo>
                <a:lnTo>
                  <a:pt x="2298" y="762"/>
                </a:lnTo>
                <a:lnTo>
                  <a:pt x="965" y="1930"/>
                </a:lnTo>
                <a:lnTo>
                  <a:pt x="0" y="337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5590731" y="5311066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70" y="0"/>
                </a:moveTo>
                <a:lnTo>
                  <a:pt x="3378" y="825"/>
                </a:lnTo>
                <a:lnTo>
                  <a:pt x="1168" y="2755"/>
                </a:lnTo>
                <a:lnTo>
                  <a:pt x="0" y="530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5614811" y="5339749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14960" y="0"/>
                </a:moveTo>
                <a:lnTo>
                  <a:pt x="0" y="130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5612545" y="5340282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70" h="49529">
                <a:moveTo>
                  <a:pt x="38988" y="0"/>
                </a:moveTo>
                <a:lnTo>
                  <a:pt x="52069" y="14960"/>
                </a:lnTo>
                <a:lnTo>
                  <a:pt x="13080" y="48996"/>
                </a:lnTo>
                <a:lnTo>
                  <a:pt x="0" y="34175"/>
                </a:lnTo>
                <a:lnTo>
                  <a:pt x="3898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5617886" y="5345494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0" y="27635"/>
                </a:moveTo>
                <a:lnTo>
                  <a:pt x="3164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5627630" y="5356573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31648" y="0"/>
                </a:moveTo>
                <a:lnTo>
                  <a:pt x="0" y="276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5611209" y="5356043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3487" y="787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5586548" y="5312962"/>
            <a:ext cx="20955" cy="42545"/>
          </a:xfrm>
          <a:custGeom>
            <a:avLst/>
            <a:gdLst/>
            <a:ahLst/>
            <a:cxnLst/>
            <a:rect l="l" t="t" r="r" b="b"/>
            <a:pathLst>
              <a:path w="20954" h="42545">
                <a:moveTo>
                  <a:pt x="3174" y="0"/>
                </a:moveTo>
                <a:lnTo>
                  <a:pt x="0" y="12063"/>
                </a:lnTo>
                <a:lnTo>
                  <a:pt x="1985" y="24322"/>
                </a:lnTo>
                <a:lnTo>
                  <a:pt x="10294" y="35854"/>
                </a:lnTo>
                <a:lnTo>
                  <a:pt x="20931" y="4208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5589576" y="5316335"/>
            <a:ext cx="25400" cy="36830"/>
          </a:xfrm>
          <a:custGeom>
            <a:avLst/>
            <a:gdLst/>
            <a:ahLst/>
            <a:cxnLst/>
            <a:rect l="l" t="t" r="r" b="b"/>
            <a:pathLst>
              <a:path w="25400" h="36829">
                <a:moveTo>
                  <a:pt x="1068" y="0"/>
                </a:moveTo>
                <a:lnTo>
                  <a:pt x="0" y="12349"/>
                </a:lnTo>
                <a:lnTo>
                  <a:pt x="4371" y="23942"/>
                </a:lnTo>
                <a:lnTo>
                  <a:pt x="9081" y="31064"/>
                </a:lnTo>
                <a:lnTo>
                  <a:pt x="16739" y="35623"/>
                </a:lnTo>
                <a:lnTo>
                  <a:pt x="25198" y="3638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5617622" y="537660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6540" y="734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5611072" y="5366053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613" y="0"/>
                </a:moveTo>
                <a:lnTo>
                  <a:pt x="0" y="48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5611077" y="5369525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1333"/>
                </a:moveTo>
                <a:lnTo>
                  <a:pt x="1600" y="3200"/>
                </a:lnTo>
                <a:lnTo>
                  <a:pt x="5346" y="0"/>
                </a:lnTo>
                <a:lnTo>
                  <a:pt x="6146" y="9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5616688" y="536604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00" y="28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5616778" y="537295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41" y="0"/>
                </a:moveTo>
                <a:lnTo>
                  <a:pt x="457" y="381"/>
                </a:lnTo>
                <a:lnTo>
                  <a:pt x="88" y="1003"/>
                </a:lnTo>
                <a:lnTo>
                  <a:pt x="50" y="1701"/>
                </a:lnTo>
                <a:lnTo>
                  <a:pt x="0" y="2387"/>
                </a:lnTo>
                <a:lnTo>
                  <a:pt x="279" y="3060"/>
                </a:lnTo>
                <a:lnTo>
                  <a:pt x="812" y="35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5624118" y="538401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81" y="584"/>
                </a:lnTo>
                <a:lnTo>
                  <a:pt x="1003" y="952"/>
                </a:lnTo>
                <a:lnTo>
                  <a:pt x="1701" y="990"/>
                </a:lnTo>
                <a:lnTo>
                  <a:pt x="2387" y="1041"/>
                </a:lnTo>
                <a:lnTo>
                  <a:pt x="3060" y="762"/>
                </a:lnTo>
                <a:lnTo>
                  <a:pt x="3517" y="22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5633510" y="5336550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6007" y="1441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5597600" y="5308407"/>
            <a:ext cx="36195" cy="28575"/>
          </a:xfrm>
          <a:custGeom>
            <a:avLst/>
            <a:gdLst/>
            <a:ahLst/>
            <a:cxnLst/>
            <a:rect l="l" t="t" r="r" b="b"/>
            <a:pathLst>
              <a:path w="36195" h="28575">
                <a:moveTo>
                  <a:pt x="35742" y="28006"/>
                </a:moveTo>
                <a:lnTo>
                  <a:pt x="32297" y="15395"/>
                </a:lnTo>
                <a:lnTo>
                  <a:pt x="23852" y="5472"/>
                </a:lnTo>
                <a:lnTo>
                  <a:pt x="11952" y="18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5596864" y="5309452"/>
            <a:ext cx="33655" cy="30480"/>
          </a:xfrm>
          <a:custGeom>
            <a:avLst/>
            <a:gdLst/>
            <a:ahLst/>
            <a:cxnLst/>
            <a:rect l="l" t="t" r="r" b="b"/>
            <a:pathLst>
              <a:path w="33654" h="30479">
                <a:moveTo>
                  <a:pt x="32880" y="30213"/>
                </a:moveTo>
                <a:lnTo>
                  <a:pt x="33235" y="21729"/>
                </a:lnTo>
                <a:lnTo>
                  <a:pt x="29730" y="13550"/>
                </a:lnTo>
                <a:lnTo>
                  <a:pt x="23329" y="7962"/>
                </a:lnTo>
                <a:lnTo>
                  <a:pt x="16941" y="2374"/>
                </a:lnTo>
                <a:lnTo>
                  <a:pt x="8356" y="0"/>
                </a:lnTo>
                <a:lnTo>
                  <a:pt x="0" y="149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5653003" y="534562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0" y="0"/>
                </a:moveTo>
                <a:lnTo>
                  <a:pt x="6413" y="74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5649395" y="534451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517" y="1041"/>
                </a:moveTo>
                <a:lnTo>
                  <a:pt x="3136" y="457"/>
                </a:lnTo>
                <a:lnTo>
                  <a:pt x="2514" y="88"/>
                </a:lnTo>
                <a:lnTo>
                  <a:pt x="1816" y="50"/>
                </a:lnTo>
                <a:lnTo>
                  <a:pt x="1130" y="0"/>
                </a:lnTo>
                <a:lnTo>
                  <a:pt x="457" y="279"/>
                </a:lnTo>
                <a:lnTo>
                  <a:pt x="0" y="8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5659213" y="53530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17"/>
                </a:moveTo>
                <a:lnTo>
                  <a:pt x="584" y="3136"/>
                </a:lnTo>
                <a:lnTo>
                  <a:pt x="952" y="2514"/>
                </a:lnTo>
                <a:lnTo>
                  <a:pt x="990" y="1816"/>
                </a:lnTo>
                <a:lnTo>
                  <a:pt x="1041" y="1130"/>
                </a:lnTo>
                <a:lnTo>
                  <a:pt x="762" y="457"/>
                </a:lnTo>
                <a:lnTo>
                  <a:pt x="22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5571798" y="539794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901" y="4381"/>
                </a:moveTo>
                <a:lnTo>
                  <a:pt x="1803" y="5410"/>
                </a:lnTo>
                <a:lnTo>
                  <a:pt x="3365" y="5511"/>
                </a:lnTo>
                <a:lnTo>
                  <a:pt x="4381" y="4610"/>
                </a:lnTo>
                <a:lnTo>
                  <a:pt x="5410" y="3708"/>
                </a:lnTo>
                <a:lnTo>
                  <a:pt x="5511" y="2159"/>
                </a:lnTo>
                <a:lnTo>
                  <a:pt x="4622" y="1130"/>
                </a:lnTo>
                <a:lnTo>
                  <a:pt x="3721" y="101"/>
                </a:lnTo>
                <a:lnTo>
                  <a:pt x="2159" y="0"/>
                </a:lnTo>
                <a:lnTo>
                  <a:pt x="1130" y="901"/>
                </a:lnTo>
                <a:lnTo>
                  <a:pt x="101" y="1790"/>
                </a:lnTo>
                <a:lnTo>
                  <a:pt x="0" y="3352"/>
                </a:lnTo>
                <a:lnTo>
                  <a:pt x="901" y="43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5570462" y="539660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1333" y="6515"/>
                </a:moveTo>
                <a:lnTo>
                  <a:pt x="2667" y="8039"/>
                </a:lnTo>
                <a:lnTo>
                  <a:pt x="4991" y="8191"/>
                </a:lnTo>
                <a:lnTo>
                  <a:pt x="6515" y="6857"/>
                </a:lnTo>
                <a:lnTo>
                  <a:pt x="8039" y="5524"/>
                </a:lnTo>
                <a:lnTo>
                  <a:pt x="8191" y="3200"/>
                </a:lnTo>
                <a:lnTo>
                  <a:pt x="6858" y="1676"/>
                </a:lnTo>
                <a:lnTo>
                  <a:pt x="5524" y="152"/>
                </a:lnTo>
                <a:lnTo>
                  <a:pt x="3200" y="0"/>
                </a:lnTo>
                <a:lnTo>
                  <a:pt x="1676" y="1333"/>
                </a:lnTo>
                <a:lnTo>
                  <a:pt x="152" y="2666"/>
                </a:lnTo>
                <a:lnTo>
                  <a:pt x="0" y="4991"/>
                </a:lnTo>
                <a:lnTo>
                  <a:pt x="1333" y="65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5572761" y="539916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733" y="0"/>
                </a:moveTo>
                <a:lnTo>
                  <a:pt x="0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5573028" y="5398904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5579200" y="5375734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9601" y="1866"/>
                </a:moveTo>
                <a:lnTo>
                  <a:pt x="6565" y="609"/>
                </a:lnTo>
                <a:lnTo>
                  <a:pt x="3289" y="0"/>
                </a:lnTo>
                <a:lnTo>
                  <a:pt x="0" y="7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5569398" y="5375808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829" y="0"/>
                </a:moveTo>
                <a:lnTo>
                  <a:pt x="6464" y="76"/>
                </a:lnTo>
                <a:lnTo>
                  <a:pt x="3124" y="762"/>
                </a:lnTo>
                <a:lnTo>
                  <a:pt x="0" y="201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5559972" y="5377855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461" y="0"/>
                </a:moveTo>
                <a:lnTo>
                  <a:pt x="6019" y="1384"/>
                </a:lnTo>
                <a:lnTo>
                  <a:pt x="2819" y="3302"/>
                </a:lnTo>
                <a:lnTo>
                  <a:pt x="0" y="57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5552823" y="5383565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150" y="0"/>
                </a:moveTo>
                <a:lnTo>
                  <a:pt x="4330" y="2400"/>
                </a:lnTo>
                <a:lnTo>
                  <a:pt x="1917" y="5245"/>
                </a:lnTo>
                <a:lnTo>
                  <a:pt x="0" y="84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5549196" y="5392017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568" y="0"/>
                </a:moveTo>
                <a:lnTo>
                  <a:pt x="1828" y="2882"/>
                </a:lnTo>
                <a:lnTo>
                  <a:pt x="622" y="6070"/>
                </a:lnTo>
                <a:lnTo>
                  <a:pt x="0" y="938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5548645" y="540132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609" y="0"/>
                </a:moveTo>
                <a:lnTo>
                  <a:pt x="0" y="3238"/>
                </a:lnTo>
                <a:lnTo>
                  <a:pt x="88" y="6553"/>
                </a:lnTo>
                <a:lnTo>
                  <a:pt x="850" y="9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5549487" y="541111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0" y="0"/>
                </a:moveTo>
                <a:lnTo>
                  <a:pt x="673" y="2844"/>
                </a:lnTo>
                <a:lnTo>
                  <a:pt x="2019" y="5486"/>
                </a:lnTo>
                <a:lnTo>
                  <a:pt x="3911" y="77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5553397" y="541882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0" y="0"/>
                </a:moveTo>
                <a:lnTo>
                  <a:pt x="1892" y="2222"/>
                </a:lnTo>
                <a:lnTo>
                  <a:pt x="4292" y="3975"/>
                </a:lnTo>
                <a:lnTo>
                  <a:pt x="6997" y="509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560316" y="5423937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0" y="0"/>
                </a:moveTo>
                <a:lnTo>
                  <a:pt x="3035" y="1257"/>
                </a:lnTo>
                <a:lnTo>
                  <a:pt x="6311" y="1866"/>
                </a:lnTo>
                <a:lnTo>
                  <a:pt x="9601" y="179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569888" y="5423710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19"/>
                </a:moveTo>
                <a:lnTo>
                  <a:pt x="3365" y="1943"/>
                </a:lnTo>
                <a:lnTo>
                  <a:pt x="6705" y="1257"/>
                </a:lnTo>
                <a:lnTo>
                  <a:pt x="982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579816" y="5417967"/>
            <a:ext cx="9525" cy="5715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0" y="5714"/>
                </a:moveTo>
                <a:lnTo>
                  <a:pt x="3441" y="4330"/>
                </a:lnTo>
                <a:lnTo>
                  <a:pt x="6642" y="2412"/>
                </a:lnTo>
                <a:lnTo>
                  <a:pt x="94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589276" y="5409552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420"/>
                </a:moveTo>
                <a:lnTo>
                  <a:pt x="2819" y="6019"/>
                </a:lnTo>
                <a:lnTo>
                  <a:pt x="5232" y="3175"/>
                </a:lnTo>
                <a:lnTo>
                  <a:pt x="71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596352" y="5400135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385"/>
                </a:moveTo>
                <a:lnTo>
                  <a:pt x="1739" y="6502"/>
                </a:lnTo>
                <a:lnTo>
                  <a:pt x="2946" y="3314"/>
                </a:lnTo>
                <a:lnTo>
                  <a:pt x="356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599753" y="5390464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241" y="9753"/>
                </a:moveTo>
                <a:lnTo>
                  <a:pt x="850" y="6515"/>
                </a:lnTo>
                <a:lnTo>
                  <a:pt x="762" y="320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595852" y="5382705"/>
            <a:ext cx="4445" cy="8255"/>
          </a:xfrm>
          <a:custGeom>
            <a:avLst/>
            <a:gdLst/>
            <a:ahLst/>
            <a:cxnLst/>
            <a:rect l="l" t="t" r="r" b="b"/>
            <a:pathLst>
              <a:path w="4445" h="8254">
                <a:moveTo>
                  <a:pt x="3911" y="7721"/>
                </a:moveTo>
                <a:lnTo>
                  <a:pt x="3238" y="4876"/>
                </a:lnTo>
                <a:lnTo>
                  <a:pt x="1892" y="223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588856" y="537761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997" y="5092"/>
                </a:moveTo>
                <a:lnTo>
                  <a:pt x="5105" y="2870"/>
                </a:lnTo>
                <a:lnTo>
                  <a:pt x="2705" y="111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5580007" y="5373667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401" y="2184"/>
                </a:moveTo>
                <a:lnTo>
                  <a:pt x="7124" y="736"/>
                </a:lnTo>
                <a:lnTo>
                  <a:pt x="3581" y="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5569287" y="537366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10718" y="0"/>
                </a:moveTo>
                <a:lnTo>
                  <a:pt x="7061" y="0"/>
                </a:lnTo>
                <a:lnTo>
                  <a:pt x="3428" y="660"/>
                </a:lnTo>
                <a:lnTo>
                  <a:pt x="0" y="19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5558969" y="537562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375" y="0"/>
                </a:moveTo>
                <a:lnTo>
                  <a:pt x="6616" y="1409"/>
                </a:lnTo>
                <a:lnTo>
                  <a:pt x="3111" y="3441"/>
                </a:lnTo>
                <a:lnTo>
                  <a:pt x="0" y="59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5551075" y="538160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899" y="0"/>
                </a:moveTo>
                <a:lnTo>
                  <a:pt x="4787" y="2552"/>
                </a:lnTo>
                <a:lnTo>
                  <a:pt x="2120" y="5588"/>
                </a:lnTo>
                <a:lnTo>
                  <a:pt x="0" y="899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5547050" y="5390717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013" y="0"/>
                </a:moveTo>
                <a:lnTo>
                  <a:pt x="2082" y="3111"/>
                </a:lnTo>
                <a:lnTo>
                  <a:pt x="711" y="6540"/>
                </a:lnTo>
                <a:lnTo>
                  <a:pt x="0" y="101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5546255" y="5400725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698" y="0"/>
                </a:moveTo>
                <a:lnTo>
                  <a:pt x="0" y="3505"/>
                </a:lnTo>
                <a:lnTo>
                  <a:pt x="38" y="7124"/>
                </a:lnTo>
                <a:lnTo>
                  <a:pt x="812" y="106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5547070" y="541139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0" y="0"/>
                </a:moveTo>
                <a:lnTo>
                  <a:pt x="698" y="3111"/>
                </a:lnTo>
                <a:lnTo>
                  <a:pt x="2108" y="6032"/>
                </a:lnTo>
                <a:lnTo>
                  <a:pt x="4140" y="849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5551204" y="541989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2019" y="2463"/>
                </a:lnTo>
                <a:lnTo>
                  <a:pt x="4597" y="4432"/>
                </a:lnTo>
                <a:lnTo>
                  <a:pt x="7518" y="57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5558708" y="5425687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0"/>
                </a:moveTo>
                <a:lnTo>
                  <a:pt x="3276" y="1447"/>
                </a:lnTo>
                <a:lnTo>
                  <a:pt x="6819" y="2184"/>
                </a:lnTo>
                <a:lnTo>
                  <a:pt x="10401" y="21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5569110" y="5425785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1955"/>
                </a:moveTo>
                <a:lnTo>
                  <a:pt x="3657" y="1955"/>
                </a:lnTo>
                <a:lnTo>
                  <a:pt x="7289" y="1295"/>
                </a:lnTo>
                <a:lnTo>
                  <a:pt x="1071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5579906" y="541980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0" y="5981"/>
                </a:moveTo>
                <a:lnTo>
                  <a:pt x="3759" y="4572"/>
                </a:lnTo>
                <a:lnTo>
                  <a:pt x="7264" y="2540"/>
                </a:lnTo>
                <a:lnTo>
                  <a:pt x="1037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5590275" y="541080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8991"/>
                </a:moveTo>
                <a:lnTo>
                  <a:pt x="3111" y="6438"/>
                </a:lnTo>
                <a:lnTo>
                  <a:pt x="5778" y="3403"/>
                </a:lnTo>
                <a:lnTo>
                  <a:pt x="789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5598187" y="5400686"/>
            <a:ext cx="4445" cy="10160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10134"/>
                </a:moveTo>
                <a:lnTo>
                  <a:pt x="1930" y="7023"/>
                </a:lnTo>
                <a:lnTo>
                  <a:pt x="3302" y="3594"/>
                </a:lnTo>
                <a:lnTo>
                  <a:pt x="40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5602049" y="5390048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114" y="10629"/>
                </a:moveTo>
                <a:lnTo>
                  <a:pt x="812" y="7124"/>
                </a:lnTo>
                <a:lnTo>
                  <a:pt x="774" y="350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5597907" y="538164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4140" y="8496"/>
                </a:moveTo>
                <a:lnTo>
                  <a:pt x="3441" y="5384"/>
                </a:lnTo>
                <a:lnTo>
                  <a:pt x="2032" y="246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5590395" y="5375931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518" y="5714"/>
                </a:moveTo>
                <a:lnTo>
                  <a:pt x="5499" y="3251"/>
                </a:lnTo>
                <a:lnTo>
                  <a:pt x="2920" y="128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5577634" y="538429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37" y="1231"/>
                </a:moveTo>
                <a:lnTo>
                  <a:pt x="4330" y="406"/>
                </a:lnTo>
                <a:lnTo>
                  <a:pt x="2171" y="0"/>
                </a:lnTo>
                <a:lnTo>
                  <a:pt x="0" y="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5571115" y="5384351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6451" y="0"/>
                </a:moveTo>
                <a:lnTo>
                  <a:pt x="4241" y="50"/>
                </a:lnTo>
                <a:lnTo>
                  <a:pt x="2057" y="508"/>
                </a:lnTo>
                <a:lnTo>
                  <a:pt x="0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5564869" y="53855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6223" y="0"/>
                </a:moveTo>
                <a:lnTo>
                  <a:pt x="3962" y="914"/>
                </a:lnTo>
                <a:lnTo>
                  <a:pt x="1854" y="2184"/>
                </a:lnTo>
                <a:lnTo>
                  <a:pt x="0" y="377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5560169" y="538935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99" y="0"/>
                </a:moveTo>
                <a:lnTo>
                  <a:pt x="2844" y="1587"/>
                </a:lnTo>
                <a:lnTo>
                  <a:pt x="1257" y="3467"/>
                </a:lnTo>
                <a:lnTo>
                  <a:pt x="0" y="55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5557966" y="5394968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311" y="0"/>
                </a:moveTo>
                <a:lnTo>
                  <a:pt x="1181" y="1905"/>
                </a:lnTo>
                <a:lnTo>
                  <a:pt x="393" y="3987"/>
                </a:lnTo>
                <a:lnTo>
                  <a:pt x="0" y="615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557525" y="5401124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393" y="0"/>
                </a:moveTo>
                <a:lnTo>
                  <a:pt x="0" y="2133"/>
                </a:lnTo>
                <a:lnTo>
                  <a:pt x="63" y="4330"/>
                </a:lnTo>
                <a:lnTo>
                  <a:pt x="571" y="64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558142" y="540757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457" y="1866"/>
                </a:lnTo>
                <a:lnTo>
                  <a:pt x="1346" y="3606"/>
                </a:lnTo>
                <a:lnTo>
                  <a:pt x="2590" y="50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5560736" y="541265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0"/>
                </a:moveTo>
                <a:lnTo>
                  <a:pt x="1257" y="1460"/>
                </a:lnTo>
                <a:lnTo>
                  <a:pt x="2832" y="2616"/>
                </a:lnTo>
                <a:lnTo>
                  <a:pt x="4610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5565278" y="5416012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2006" y="825"/>
                </a:lnTo>
                <a:lnTo>
                  <a:pt x="4165" y="1231"/>
                </a:lnTo>
                <a:lnTo>
                  <a:pt x="6337" y="11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5571549" y="5415852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1333"/>
                </a:moveTo>
                <a:lnTo>
                  <a:pt x="2209" y="1282"/>
                </a:lnTo>
                <a:lnTo>
                  <a:pt x="4394" y="825"/>
                </a:lnTo>
                <a:lnTo>
                  <a:pt x="645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5578158" y="5412058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10">
                <a:moveTo>
                  <a:pt x="0" y="3771"/>
                </a:moveTo>
                <a:lnTo>
                  <a:pt x="2260" y="2857"/>
                </a:lnTo>
                <a:lnTo>
                  <a:pt x="4368" y="1587"/>
                </a:lnTo>
                <a:lnTo>
                  <a:pt x="622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5584381" y="540649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562"/>
                </a:moveTo>
                <a:lnTo>
                  <a:pt x="1854" y="3975"/>
                </a:lnTo>
                <a:lnTo>
                  <a:pt x="3441" y="2095"/>
                </a:lnTo>
                <a:lnTo>
                  <a:pt x="469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5588972" y="5400276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159"/>
                </a:moveTo>
                <a:lnTo>
                  <a:pt x="1130" y="4254"/>
                </a:lnTo>
                <a:lnTo>
                  <a:pt x="1917" y="2171"/>
                </a:lnTo>
                <a:lnTo>
                  <a:pt x="231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5591154" y="5393841"/>
            <a:ext cx="635" cy="6985"/>
          </a:xfrm>
          <a:custGeom>
            <a:avLst/>
            <a:gdLst/>
            <a:ahLst/>
            <a:cxnLst/>
            <a:rect l="l" t="t" r="r" b="b"/>
            <a:pathLst>
              <a:path w="635" h="6985">
                <a:moveTo>
                  <a:pt x="177" y="6438"/>
                </a:moveTo>
                <a:lnTo>
                  <a:pt x="571" y="4305"/>
                </a:lnTo>
                <a:lnTo>
                  <a:pt x="508" y="2108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5588518" y="538888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590" y="5079"/>
                </a:moveTo>
                <a:lnTo>
                  <a:pt x="2133" y="3213"/>
                </a:lnTo>
                <a:lnTo>
                  <a:pt x="1244" y="147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5583904" y="5385545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4610" y="3340"/>
                </a:moveTo>
                <a:lnTo>
                  <a:pt x="3352" y="1879"/>
                </a:lnTo>
                <a:lnTo>
                  <a:pt x="1777" y="72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5619760" y="5275653"/>
            <a:ext cx="61594" cy="69850"/>
          </a:xfrm>
          <a:custGeom>
            <a:avLst/>
            <a:gdLst/>
            <a:ahLst/>
            <a:cxnLst/>
            <a:rect l="l" t="t" r="r" b="b"/>
            <a:pathLst>
              <a:path w="61595" h="69850">
                <a:moveTo>
                  <a:pt x="61150" y="6983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620829" y="5274593"/>
            <a:ext cx="62230" cy="71120"/>
          </a:xfrm>
          <a:custGeom>
            <a:avLst/>
            <a:gdLst/>
            <a:ahLst/>
            <a:cxnLst/>
            <a:rect l="l" t="t" r="r" b="b"/>
            <a:pathLst>
              <a:path w="62229" h="71120">
                <a:moveTo>
                  <a:pt x="62217" y="710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629635" y="5266842"/>
            <a:ext cx="62865" cy="71755"/>
          </a:xfrm>
          <a:custGeom>
            <a:avLst/>
            <a:gdLst/>
            <a:ahLst/>
            <a:cxnLst/>
            <a:rect l="l" t="t" r="r" b="b"/>
            <a:pathLst>
              <a:path w="62864" h="71754">
                <a:moveTo>
                  <a:pt x="62623" y="7143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628572" y="5267915"/>
            <a:ext cx="61594" cy="70485"/>
          </a:xfrm>
          <a:custGeom>
            <a:avLst/>
            <a:gdLst/>
            <a:ahLst/>
            <a:cxnLst/>
            <a:rect l="l" t="t" r="r" b="b"/>
            <a:pathLst>
              <a:path w="61595" h="70485">
                <a:moveTo>
                  <a:pt x="61150" y="69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380482" y="5211297"/>
            <a:ext cx="182880" cy="160655"/>
          </a:xfrm>
          <a:custGeom>
            <a:avLst/>
            <a:gdLst/>
            <a:ahLst/>
            <a:cxnLst/>
            <a:rect l="l" t="t" r="r" b="b"/>
            <a:pathLst>
              <a:path w="182879" h="160654">
                <a:moveTo>
                  <a:pt x="0" y="160096"/>
                </a:moveTo>
                <a:lnTo>
                  <a:pt x="18279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378212" y="5210091"/>
            <a:ext cx="184150" cy="161925"/>
          </a:xfrm>
          <a:custGeom>
            <a:avLst/>
            <a:gdLst/>
            <a:ahLst/>
            <a:cxnLst/>
            <a:rect l="l" t="t" r="r" b="b"/>
            <a:pathLst>
              <a:path w="184150" h="161925">
                <a:moveTo>
                  <a:pt x="0" y="161302"/>
                </a:moveTo>
                <a:lnTo>
                  <a:pt x="1841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375943" y="5208890"/>
            <a:ext cx="185420" cy="162560"/>
          </a:xfrm>
          <a:custGeom>
            <a:avLst/>
            <a:gdLst/>
            <a:ahLst/>
            <a:cxnLst/>
            <a:rect l="l" t="t" r="r" b="b"/>
            <a:pathLst>
              <a:path w="185420" h="162560">
                <a:moveTo>
                  <a:pt x="0" y="162369"/>
                </a:moveTo>
                <a:lnTo>
                  <a:pt x="1853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372737" y="5202485"/>
            <a:ext cx="183515" cy="160655"/>
          </a:xfrm>
          <a:custGeom>
            <a:avLst/>
            <a:gdLst/>
            <a:ahLst/>
            <a:cxnLst/>
            <a:rect l="l" t="t" r="r" b="b"/>
            <a:pathLst>
              <a:path w="183514" h="160654">
                <a:moveTo>
                  <a:pt x="0" y="160096"/>
                </a:moveTo>
                <a:lnTo>
                  <a:pt x="18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371669" y="5192736"/>
            <a:ext cx="193040" cy="168910"/>
          </a:xfrm>
          <a:custGeom>
            <a:avLst/>
            <a:gdLst/>
            <a:ahLst/>
            <a:cxnLst/>
            <a:rect l="l" t="t" r="r" b="b"/>
            <a:pathLst>
              <a:path w="193039" h="168910">
                <a:moveTo>
                  <a:pt x="0" y="168643"/>
                </a:moveTo>
                <a:lnTo>
                  <a:pt x="19267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5472940" y="5460881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0"/>
                </a:moveTo>
                <a:lnTo>
                  <a:pt x="3594" y="4064"/>
                </a:lnTo>
                <a:lnTo>
                  <a:pt x="9791" y="4432"/>
                </a:lnTo>
                <a:lnTo>
                  <a:pt x="13855" y="8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5516436" y="5421702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70">
                <a:moveTo>
                  <a:pt x="0" y="13855"/>
                </a:moveTo>
                <a:lnTo>
                  <a:pt x="4064" y="10261"/>
                </a:lnTo>
                <a:lnTo>
                  <a:pt x="4432" y="4064"/>
                </a:lnTo>
                <a:lnTo>
                  <a:pt x="8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5407514" y="5345097"/>
            <a:ext cx="51435" cy="45085"/>
          </a:xfrm>
          <a:custGeom>
            <a:avLst/>
            <a:gdLst/>
            <a:ahLst/>
            <a:cxnLst/>
            <a:rect l="l" t="t" r="r" b="b"/>
            <a:pathLst>
              <a:path w="51435" h="45085">
                <a:moveTo>
                  <a:pt x="50863" y="9969"/>
                </a:moveTo>
                <a:lnTo>
                  <a:pt x="40944" y="2632"/>
                </a:lnTo>
                <a:lnTo>
                  <a:pt x="29320" y="0"/>
                </a:lnTo>
                <a:lnTo>
                  <a:pt x="17561" y="2168"/>
                </a:lnTo>
                <a:lnTo>
                  <a:pt x="6594" y="13154"/>
                </a:lnTo>
                <a:lnTo>
                  <a:pt x="906" y="24320"/>
                </a:lnTo>
                <a:lnTo>
                  <a:pt x="0" y="35070"/>
                </a:lnTo>
                <a:lnTo>
                  <a:pt x="3379" y="4480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5458453" y="5355108"/>
            <a:ext cx="59055" cy="66675"/>
          </a:xfrm>
          <a:custGeom>
            <a:avLst/>
            <a:gdLst/>
            <a:ahLst/>
            <a:cxnLst/>
            <a:rect l="l" t="t" r="r" b="b"/>
            <a:pathLst>
              <a:path w="59054" h="66675">
                <a:moveTo>
                  <a:pt x="58889" y="6662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5486900" y="5435615"/>
            <a:ext cx="29845" cy="26670"/>
          </a:xfrm>
          <a:custGeom>
            <a:avLst/>
            <a:gdLst/>
            <a:ahLst/>
            <a:cxnLst/>
            <a:rect l="l" t="t" r="r" b="b"/>
            <a:pathLst>
              <a:path w="29845" h="26670">
                <a:moveTo>
                  <a:pt x="0" y="26174"/>
                </a:moveTo>
                <a:lnTo>
                  <a:pt x="2964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5414129" y="5394359"/>
            <a:ext cx="59055" cy="66675"/>
          </a:xfrm>
          <a:custGeom>
            <a:avLst/>
            <a:gdLst/>
            <a:ahLst/>
            <a:cxnLst/>
            <a:rect l="l" t="t" r="r" b="b"/>
            <a:pathLst>
              <a:path w="59054" h="66675">
                <a:moveTo>
                  <a:pt x="0" y="0"/>
                </a:moveTo>
                <a:lnTo>
                  <a:pt x="58889" y="6662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5380483" y="5319057"/>
            <a:ext cx="157480" cy="163195"/>
          </a:xfrm>
          <a:custGeom>
            <a:avLst/>
            <a:gdLst/>
            <a:ahLst/>
            <a:cxnLst/>
            <a:rect l="l" t="t" r="r" b="b"/>
            <a:pathLst>
              <a:path w="157479" h="163195">
                <a:moveTo>
                  <a:pt x="157289" y="110820"/>
                </a:moveTo>
                <a:lnTo>
                  <a:pt x="59143" y="0"/>
                </a:lnTo>
                <a:lnTo>
                  <a:pt x="0" y="52336"/>
                </a:lnTo>
                <a:lnTo>
                  <a:pt x="98132" y="163156"/>
                </a:lnTo>
                <a:lnTo>
                  <a:pt x="157289" y="11082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5493843" y="5441765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0" y="13881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5618427" y="526484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00" y="1066"/>
                </a:moveTo>
                <a:lnTo>
                  <a:pt x="3860" y="0"/>
                </a:lnTo>
                <a:lnTo>
                  <a:pt x="1866" y="1600"/>
                </a:lnTo>
                <a:lnTo>
                  <a:pt x="0" y="3200"/>
                </a:lnTo>
                <a:lnTo>
                  <a:pt x="1066" y="44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573153" y="521156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006" y="0"/>
                </a:moveTo>
                <a:lnTo>
                  <a:pt x="0" y="17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567146" y="521370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40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570489" y="521330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666" y="0"/>
                </a:moveTo>
                <a:lnTo>
                  <a:pt x="927" y="1600"/>
                </a:lnTo>
                <a:lnTo>
                  <a:pt x="0" y="4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5574224" y="521049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939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5616150" y="5266844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5207"/>
                </a:moveTo>
                <a:lnTo>
                  <a:pt x="3340" y="8940"/>
                </a:lnTo>
                <a:lnTo>
                  <a:pt x="134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5623228" y="526310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2806"/>
                </a:moveTo>
                <a:lnTo>
                  <a:pt x="3200" y="0"/>
                </a:lnTo>
                <a:lnTo>
                  <a:pt x="6413" y="374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5616149" y="526924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340" y="0"/>
                </a:moveTo>
                <a:lnTo>
                  <a:pt x="0" y="28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5511739" y="5217040"/>
            <a:ext cx="55880" cy="48895"/>
          </a:xfrm>
          <a:custGeom>
            <a:avLst/>
            <a:gdLst/>
            <a:ahLst/>
            <a:cxnLst/>
            <a:rect l="l" t="t" r="r" b="b"/>
            <a:pathLst>
              <a:path w="55879" h="48895">
                <a:moveTo>
                  <a:pt x="55676" y="0"/>
                </a:moveTo>
                <a:lnTo>
                  <a:pt x="0" y="4872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5514537" y="5220244"/>
            <a:ext cx="55880" cy="48895"/>
          </a:xfrm>
          <a:custGeom>
            <a:avLst/>
            <a:gdLst/>
            <a:ahLst/>
            <a:cxnLst/>
            <a:rect l="l" t="t" r="r" b="b"/>
            <a:pathLst>
              <a:path w="55879" h="48895">
                <a:moveTo>
                  <a:pt x="55816" y="0"/>
                </a:moveTo>
                <a:lnTo>
                  <a:pt x="0" y="487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5563937" y="5203957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10287" y="6540"/>
                </a:moveTo>
                <a:lnTo>
                  <a:pt x="13487" y="3606"/>
                </a:lnTo>
                <a:lnTo>
                  <a:pt x="10287" y="0"/>
                </a:lnTo>
                <a:lnTo>
                  <a:pt x="0" y="89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5567415" y="521704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5511735" y="526577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806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5563948" y="5212899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6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5511623" y="5265694"/>
            <a:ext cx="99695" cy="25400"/>
          </a:xfrm>
          <a:custGeom>
            <a:avLst/>
            <a:gdLst/>
            <a:ahLst/>
            <a:cxnLst/>
            <a:rect l="l" t="t" r="r" b="b"/>
            <a:pathLst>
              <a:path w="99695" h="25400">
                <a:moveTo>
                  <a:pt x="0" y="0"/>
                </a:moveTo>
                <a:lnTo>
                  <a:pt x="42004" y="23692"/>
                </a:lnTo>
                <a:lnTo>
                  <a:pt x="53890" y="24902"/>
                </a:lnTo>
                <a:lnTo>
                  <a:pt x="65831" y="24196"/>
                </a:lnTo>
                <a:lnTo>
                  <a:pt x="77578" y="21561"/>
                </a:lnTo>
                <a:lnTo>
                  <a:pt x="88881" y="16979"/>
                </a:lnTo>
                <a:lnTo>
                  <a:pt x="99491" y="104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5622025" y="5273659"/>
            <a:ext cx="63500" cy="72390"/>
          </a:xfrm>
          <a:custGeom>
            <a:avLst/>
            <a:gdLst/>
            <a:ahLst/>
            <a:cxnLst/>
            <a:rect l="l" t="t" r="r" b="b"/>
            <a:pathLst>
              <a:path w="63500" h="72389">
                <a:moveTo>
                  <a:pt x="63157" y="720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 txBox="1"/>
          <p:nvPr/>
        </p:nvSpPr>
        <p:spPr>
          <a:xfrm rot="19140000">
            <a:off x="5442729" y="5374156"/>
            <a:ext cx="31366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961" name="object 1961"/>
          <p:cNvSpPr txBox="1"/>
          <p:nvPr/>
        </p:nvSpPr>
        <p:spPr>
          <a:xfrm rot="19140000">
            <a:off x="5416498" y="5354755"/>
            <a:ext cx="175234" cy="13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10"/>
              </a:lnSpc>
            </a:pPr>
            <a:r>
              <a:rPr sz="100" dirty="0">
                <a:latin typeface="Lucida Sans Unicode"/>
                <a:cs typeface="Lucida Sans Unicode"/>
              </a:rPr>
              <a:t>32"X60"     </a:t>
            </a:r>
            <a:r>
              <a:rPr sz="100" spc="-5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5558736" y="5345490"/>
            <a:ext cx="122555" cy="108585"/>
          </a:xfrm>
          <a:custGeom>
            <a:avLst/>
            <a:gdLst/>
            <a:ahLst/>
            <a:cxnLst/>
            <a:rect l="l" t="t" r="r" b="b"/>
            <a:pathLst>
              <a:path w="122554" h="108585">
                <a:moveTo>
                  <a:pt x="122174" y="0"/>
                </a:moveTo>
                <a:lnTo>
                  <a:pt x="0" y="10815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5504664" y="5352165"/>
            <a:ext cx="184150" cy="163195"/>
          </a:xfrm>
          <a:custGeom>
            <a:avLst/>
            <a:gdLst/>
            <a:ahLst/>
            <a:cxnLst/>
            <a:rect l="l" t="t" r="r" b="b"/>
            <a:pathLst>
              <a:path w="184150" h="163195">
                <a:moveTo>
                  <a:pt x="184124" y="0"/>
                </a:moveTo>
                <a:lnTo>
                  <a:pt x="0" y="1629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5558475" y="5345757"/>
            <a:ext cx="127000" cy="112395"/>
          </a:xfrm>
          <a:custGeom>
            <a:avLst/>
            <a:gdLst/>
            <a:ahLst/>
            <a:cxnLst/>
            <a:rect l="l" t="t" r="r" b="b"/>
            <a:pathLst>
              <a:path w="127000" h="112395">
                <a:moveTo>
                  <a:pt x="126707" y="0"/>
                </a:moveTo>
                <a:lnTo>
                  <a:pt x="0" y="1121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5537772" y="5429877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0" y="0"/>
                </a:moveTo>
                <a:lnTo>
                  <a:pt x="20967" y="23761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5537906" y="5432280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4" h="23495">
                <a:moveTo>
                  <a:pt x="0" y="0"/>
                </a:moveTo>
                <a:lnTo>
                  <a:pt x="20701" y="23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5537772" y="5434550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4" h="23495">
                <a:moveTo>
                  <a:pt x="0" y="0"/>
                </a:moveTo>
                <a:lnTo>
                  <a:pt x="20701" y="23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5536972" y="5446701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0" y="0"/>
                </a:moveTo>
                <a:lnTo>
                  <a:pt x="19761" y="223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5478757" y="5430144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59283" y="0"/>
                </a:moveTo>
                <a:lnTo>
                  <a:pt x="0" y="5247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5478622" y="5432280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59283" y="0"/>
                </a:moveTo>
                <a:lnTo>
                  <a:pt x="0" y="526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5478489" y="5434550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59283" y="0"/>
                </a:moveTo>
                <a:lnTo>
                  <a:pt x="0" y="524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5477688" y="5446701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59283" y="0"/>
                </a:moveTo>
                <a:lnTo>
                  <a:pt x="0" y="524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4681091" y="5231994"/>
            <a:ext cx="62230" cy="60325"/>
          </a:xfrm>
          <a:custGeom>
            <a:avLst/>
            <a:gdLst/>
            <a:ahLst/>
            <a:cxnLst/>
            <a:rect l="l" t="t" r="r" b="b"/>
            <a:pathLst>
              <a:path w="62229" h="60325">
                <a:moveTo>
                  <a:pt x="24295" y="0"/>
                </a:moveTo>
                <a:lnTo>
                  <a:pt x="0" y="21628"/>
                </a:lnTo>
                <a:lnTo>
                  <a:pt x="34175" y="59956"/>
                </a:lnTo>
                <a:lnTo>
                  <a:pt x="62217" y="34988"/>
                </a:lnTo>
                <a:lnTo>
                  <a:pt x="53670" y="253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4643037" y="5189268"/>
            <a:ext cx="59055" cy="60325"/>
          </a:xfrm>
          <a:custGeom>
            <a:avLst/>
            <a:gdLst/>
            <a:ahLst/>
            <a:cxnLst/>
            <a:rect l="l" t="t" r="r" b="b"/>
            <a:pathLst>
              <a:path w="59054" h="60325">
                <a:moveTo>
                  <a:pt x="24295" y="0"/>
                </a:moveTo>
                <a:lnTo>
                  <a:pt x="0" y="21628"/>
                </a:lnTo>
                <a:lnTo>
                  <a:pt x="34175" y="59956"/>
                </a:lnTo>
                <a:lnTo>
                  <a:pt x="58483" y="383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4627677" y="5066696"/>
            <a:ext cx="246379" cy="131445"/>
          </a:xfrm>
          <a:custGeom>
            <a:avLst/>
            <a:gdLst/>
            <a:ahLst/>
            <a:cxnLst/>
            <a:rect l="l" t="t" r="r" b="b"/>
            <a:pathLst>
              <a:path w="246379" h="131445">
                <a:moveTo>
                  <a:pt x="245948" y="110553"/>
                </a:moveTo>
                <a:lnTo>
                  <a:pt x="147408" y="0"/>
                </a:lnTo>
                <a:lnTo>
                  <a:pt x="0" y="1313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4658653" y="5170580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60" h="82550">
                <a:moveTo>
                  <a:pt x="73571" y="8251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4654246" y="5174446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60" h="82550">
                <a:moveTo>
                  <a:pt x="0" y="0"/>
                </a:moveTo>
                <a:lnTo>
                  <a:pt x="73571" y="8251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4627675" y="5177252"/>
            <a:ext cx="246379" cy="131445"/>
          </a:xfrm>
          <a:custGeom>
            <a:avLst/>
            <a:gdLst/>
            <a:ahLst/>
            <a:cxnLst/>
            <a:rect l="l" t="t" r="r" b="b"/>
            <a:pathLst>
              <a:path w="246379" h="131445">
                <a:moveTo>
                  <a:pt x="0" y="20827"/>
                </a:moveTo>
                <a:lnTo>
                  <a:pt x="98539" y="131381"/>
                </a:lnTo>
                <a:lnTo>
                  <a:pt x="24594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4727823" y="5231994"/>
            <a:ext cx="53340" cy="28575"/>
          </a:xfrm>
          <a:custGeom>
            <a:avLst/>
            <a:gdLst/>
            <a:ahLst/>
            <a:cxnLst/>
            <a:rect l="l" t="t" r="r" b="b"/>
            <a:pathLst>
              <a:path w="53339" h="28575">
                <a:moveTo>
                  <a:pt x="27901" y="0"/>
                </a:moveTo>
                <a:lnTo>
                  <a:pt x="53009" y="28041"/>
                </a:lnTo>
                <a:lnTo>
                  <a:pt x="0" y="24968"/>
                </a:lnTo>
                <a:lnTo>
                  <a:pt x="2790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5153754" y="5083116"/>
            <a:ext cx="45720" cy="43180"/>
          </a:xfrm>
          <a:custGeom>
            <a:avLst/>
            <a:gdLst/>
            <a:ahLst/>
            <a:cxnLst/>
            <a:rect l="l" t="t" r="r" b="b"/>
            <a:pathLst>
              <a:path w="45720" h="43179">
                <a:moveTo>
                  <a:pt x="45402" y="0"/>
                </a:moveTo>
                <a:lnTo>
                  <a:pt x="0" y="4286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 txBox="1"/>
          <p:nvPr/>
        </p:nvSpPr>
        <p:spPr>
          <a:xfrm rot="19080000">
            <a:off x="6336142" y="4942916"/>
            <a:ext cx="399782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 </a:t>
            </a:r>
            <a:r>
              <a:rPr sz="150" baseline="27777" dirty="0">
                <a:latin typeface="Lucida Sans Unicode"/>
                <a:cs typeface="Lucida Sans Unicode"/>
              </a:rPr>
              <a:t>TUB                         </a:t>
            </a:r>
            <a:r>
              <a:rPr sz="150" spc="-7" baseline="27777" dirty="0">
                <a:latin typeface="Lucida Sans Unicode"/>
                <a:cs typeface="Lucida Sans Unicode"/>
              </a:rPr>
              <a:t> </a:t>
            </a:r>
            <a:r>
              <a:rPr sz="150" baseline="27777" dirty="0">
                <a:latin typeface="Lucida Sans Unicode"/>
                <a:cs typeface="Lucida Sans Unicode"/>
              </a:rPr>
              <a:t>TUB      </a:t>
            </a:r>
            <a:r>
              <a:rPr sz="100" spc="2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982" name="object 1982"/>
          <p:cNvSpPr txBox="1"/>
          <p:nvPr/>
        </p:nvSpPr>
        <p:spPr>
          <a:xfrm rot="19080000">
            <a:off x="6465021" y="4952607"/>
            <a:ext cx="158974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32"X6</a:t>
            </a:r>
            <a:r>
              <a:rPr sz="100" spc="-5" dirty="0">
                <a:latin typeface="Lucida Sans Unicode"/>
                <a:cs typeface="Lucida Sans Unicode"/>
              </a:rPr>
              <a:t>0</a:t>
            </a:r>
            <a:r>
              <a:rPr sz="100" dirty="0">
                <a:latin typeface="Lucida Sans Unicode"/>
                <a:cs typeface="Lucida Sans Unicode"/>
              </a:rPr>
              <a:t>"            </a:t>
            </a:r>
            <a:r>
              <a:rPr sz="100" spc="-10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4930640" y="54818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4744636" y="545737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10020" y="1108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4857055" y="549728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822" y="0"/>
                </a:moveTo>
                <a:lnTo>
                  <a:pt x="2273" y="774"/>
                </a:lnTo>
                <a:lnTo>
                  <a:pt x="952" y="1955"/>
                </a:lnTo>
                <a:lnTo>
                  <a:pt x="0" y="341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4858174" y="5498697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19" y="0"/>
                </a:moveTo>
                <a:lnTo>
                  <a:pt x="3340" y="850"/>
                </a:lnTo>
                <a:lnTo>
                  <a:pt x="1142" y="2806"/>
                </a:lnTo>
                <a:lnTo>
                  <a:pt x="0" y="537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4882705" y="5527080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5">
                <a:moveTo>
                  <a:pt x="0" y="13220"/>
                </a:moveTo>
                <a:lnTo>
                  <a:pt x="1468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4880569" y="5527476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70" h="49529">
                <a:moveTo>
                  <a:pt x="0" y="34455"/>
                </a:moveTo>
                <a:lnTo>
                  <a:pt x="13220" y="49276"/>
                </a:lnTo>
                <a:lnTo>
                  <a:pt x="51803" y="14693"/>
                </a:lnTo>
                <a:lnTo>
                  <a:pt x="38582" y="0"/>
                </a:lnTo>
                <a:lnTo>
                  <a:pt x="0" y="344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4885913" y="5532556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31241" y="0"/>
                </a:moveTo>
                <a:lnTo>
                  <a:pt x="0" y="279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4895791" y="5543643"/>
            <a:ext cx="31750" cy="27940"/>
          </a:xfrm>
          <a:custGeom>
            <a:avLst/>
            <a:gdLst/>
            <a:ahLst/>
            <a:cxnLst/>
            <a:rect l="l" t="t" r="r" b="b"/>
            <a:pathLst>
              <a:path w="31750" h="27939">
                <a:moveTo>
                  <a:pt x="0" y="27901"/>
                </a:moveTo>
                <a:lnTo>
                  <a:pt x="3124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4901126" y="5523750"/>
            <a:ext cx="6350" cy="14604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6146" y="1441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4864925" y="5496061"/>
            <a:ext cx="36195" cy="27940"/>
          </a:xfrm>
          <a:custGeom>
            <a:avLst/>
            <a:gdLst/>
            <a:ahLst/>
            <a:cxnLst/>
            <a:rect l="l" t="t" r="r" b="b"/>
            <a:pathLst>
              <a:path w="36195" h="27939">
                <a:moveTo>
                  <a:pt x="36024" y="27641"/>
                </a:moveTo>
                <a:lnTo>
                  <a:pt x="32456" y="15072"/>
                </a:lnTo>
                <a:lnTo>
                  <a:pt x="23902" y="5233"/>
                </a:lnTo>
                <a:lnTo>
                  <a:pt x="11954" y="70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4864208" y="5497017"/>
            <a:ext cx="33655" cy="30480"/>
          </a:xfrm>
          <a:custGeom>
            <a:avLst/>
            <a:gdLst/>
            <a:ahLst/>
            <a:cxnLst/>
            <a:rect l="l" t="t" r="r" b="b"/>
            <a:pathLst>
              <a:path w="33654" h="30479">
                <a:moveTo>
                  <a:pt x="33172" y="29959"/>
                </a:moveTo>
                <a:lnTo>
                  <a:pt x="33439" y="21475"/>
                </a:lnTo>
                <a:lnTo>
                  <a:pt x="29845" y="13322"/>
                </a:lnTo>
                <a:lnTo>
                  <a:pt x="23393" y="7810"/>
                </a:lnTo>
                <a:lnTo>
                  <a:pt x="16941" y="2285"/>
                </a:lnTo>
                <a:lnTo>
                  <a:pt x="8343" y="0"/>
                </a:lnTo>
                <a:lnTo>
                  <a:pt x="0" y="15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4920622" y="5532687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6680" y="7480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4910345" y="552548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0" y="4940"/>
                </a:moveTo>
                <a:lnTo>
                  <a:pt x="54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4913812" y="5525480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006" y="0"/>
                </a:moveTo>
                <a:lnTo>
                  <a:pt x="3606" y="1866"/>
                </a:lnTo>
                <a:lnTo>
                  <a:pt x="0" y="5207"/>
                </a:lnTo>
                <a:lnTo>
                  <a:pt x="800" y="60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4910348" y="553041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400" y="28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4917139" y="5531722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3517" y="1015"/>
                </a:moveTo>
                <a:lnTo>
                  <a:pt x="3136" y="444"/>
                </a:lnTo>
                <a:lnTo>
                  <a:pt x="2501" y="76"/>
                </a:lnTo>
                <a:lnTo>
                  <a:pt x="1803" y="38"/>
                </a:lnTo>
                <a:lnTo>
                  <a:pt x="1117" y="0"/>
                </a:lnTo>
                <a:lnTo>
                  <a:pt x="444" y="292"/>
                </a:lnTo>
                <a:lnTo>
                  <a:pt x="0" y="8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4926989" y="554001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0" y="3517"/>
                </a:moveTo>
                <a:lnTo>
                  <a:pt x="571" y="3136"/>
                </a:lnTo>
                <a:lnTo>
                  <a:pt x="939" y="2501"/>
                </a:lnTo>
                <a:lnTo>
                  <a:pt x="977" y="1803"/>
                </a:lnTo>
                <a:lnTo>
                  <a:pt x="1016" y="1117"/>
                </a:lnTo>
                <a:lnTo>
                  <a:pt x="723" y="444"/>
                </a:lnTo>
                <a:lnTo>
                  <a:pt x="20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4878971" y="5543503"/>
            <a:ext cx="13970" cy="8255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3614" y="7747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4854025" y="5500574"/>
            <a:ext cx="21590" cy="41910"/>
          </a:xfrm>
          <a:custGeom>
            <a:avLst/>
            <a:gdLst/>
            <a:ahLst/>
            <a:cxnLst/>
            <a:rect l="l" t="t" r="r" b="b"/>
            <a:pathLst>
              <a:path w="21589" h="41910">
                <a:moveTo>
                  <a:pt x="3048" y="0"/>
                </a:moveTo>
                <a:lnTo>
                  <a:pt x="0" y="12084"/>
                </a:lnTo>
                <a:lnTo>
                  <a:pt x="2106" y="24319"/>
                </a:lnTo>
                <a:lnTo>
                  <a:pt x="10538" y="35776"/>
                </a:lnTo>
                <a:lnTo>
                  <a:pt x="21234" y="4189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4857104" y="5504079"/>
            <a:ext cx="26034" cy="36195"/>
          </a:xfrm>
          <a:custGeom>
            <a:avLst/>
            <a:gdLst/>
            <a:ahLst/>
            <a:cxnLst/>
            <a:rect l="l" t="t" r="r" b="b"/>
            <a:pathLst>
              <a:path w="26035" h="36195">
                <a:moveTo>
                  <a:pt x="941" y="0"/>
                </a:moveTo>
                <a:lnTo>
                  <a:pt x="0" y="12359"/>
                </a:lnTo>
                <a:lnTo>
                  <a:pt x="4497" y="23915"/>
                </a:lnTo>
                <a:lnTo>
                  <a:pt x="9285" y="30975"/>
                </a:lnTo>
                <a:lnTo>
                  <a:pt x="16981" y="35458"/>
                </a:lnTo>
                <a:lnTo>
                  <a:pt x="25439" y="3613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4885644" y="556406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0" y="0"/>
                </a:moveTo>
                <a:lnTo>
                  <a:pt x="6680" y="7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4884808" y="556043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1015" y="0"/>
                </a:moveTo>
                <a:lnTo>
                  <a:pt x="444" y="381"/>
                </a:lnTo>
                <a:lnTo>
                  <a:pt x="76" y="1016"/>
                </a:lnTo>
                <a:lnTo>
                  <a:pt x="38" y="1714"/>
                </a:lnTo>
                <a:lnTo>
                  <a:pt x="0" y="2400"/>
                </a:lnTo>
                <a:lnTo>
                  <a:pt x="292" y="3073"/>
                </a:lnTo>
                <a:lnTo>
                  <a:pt x="812" y="35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4892155" y="5571365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0"/>
                </a:moveTo>
                <a:lnTo>
                  <a:pt x="381" y="571"/>
                </a:lnTo>
                <a:lnTo>
                  <a:pt x="1016" y="939"/>
                </a:lnTo>
                <a:lnTo>
                  <a:pt x="1714" y="977"/>
                </a:lnTo>
                <a:lnTo>
                  <a:pt x="2400" y="1016"/>
                </a:lnTo>
                <a:lnTo>
                  <a:pt x="3073" y="723"/>
                </a:lnTo>
                <a:lnTo>
                  <a:pt x="3517" y="2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4947179" y="549021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4597" y="1104"/>
                </a:moveTo>
                <a:lnTo>
                  <a:pt x="3683" y="88"/>
                </a:lnTo>
                <a:lnTo>
                  <a:pt x="2120" y="0"/>
                </a:lnTo>
                <a:lnTo>
                  <a:pt x="1104" y="914"/>
                </a:lnTo>
                <a:lnTo>
                  <a:pt x="88" y="1816"/>
                </a:lnTo>
                <a:lnTo>
                  <a:pt x="0" y="3378"/>
                </a:lnTo>
                <a:lnTo>
                  <a:pt x="914" y="4394"/>
                </a:lnTo>
                <a:lnTo>
                  <a:pt x="1828" y="5410"/>
                </a:lnTo>
                <a:lnTo>
                  <a:pt x="3390" y="5499"/>
                </a:lnTo>
                <a:lnTo>
                  <a:pt x="4406" y="4597"/>
                </a:lnTo>
                <a:lnTo>
                  <a:pt x="5422" y="3682"/>
                </a:lnTo>
                <a:lnTo>
                  <a:pt x="5511" y="2120"/>
                </a:lnTo>
                <a:lnTo>
                  <a:pt x="4597" y="110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4945839" y="5488881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6832" y="1638"/>
                </a:moveTo>
                <a:lnTo>
                  <a:pt x="5486" y="127"/>
                </a:lnTo>
                <a:lnTo>
                  <a:pt x="3162" y="0"/>
                </a:lnTo>
                <a:lnTo>
                  <a:pt x="1651" y="1346"/>
                </a:lnTo>
                <a:lnTo>
                  <a:pt x="139" y="2705"/>
                </a:lnTo>
                <a:lnTo>
                  <a:pt x="0" y="5016"/>
                </a:lnTo>
                <a:lnTo>
                  <a:pt x="1358" y="6527"/>
                </a:lnTo>
                <a:lnTo>
                  <a:pt x="2705" y="8039"/>
                </a:lnTo>
                <a:lnTo>
                  <a:pt x="5029" y="8178"/>
                </a:lnTo>
                <a:lnTo>
                  <a:pt x="6540" y="6819"/>
                </a:lnTo>
                <a:lnTo>
                  <a:pt x="8051" y="5473"/>
                </a:lnTo>
                <a:lnTo>
                  <a:pt x="8178" y="3149"/>
                </a:lnTo>
                <a:lnTo>
                  <a:pt x="6832" y="163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4948133" y="549143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200"/>
                </a:moveTo>
                <a:lnTo>
                  <a:pt x="37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4948264" y="54911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7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4924132" y="5494480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482" y="0"/>
                </a:moveTo>
                <a:lnTo>
                  <a:pt x="0" y="3251"/>
                </a:lnTo>
                <a:lnTo>
                  <a:pt x="215" y="6578"/>
                </a:lnTo>
                <a:lnTo>
                  <a:pt x="1092" y="97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4924531" y="5484958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3200" y="0"/>
                </a:moveTo>
                <a:lnTo>
                  <a:pt x="1574" y="2959"/>
                </a:lnTo>
                <a:lnTo>
                  <a:pt x="495" y="6172"/>
                </a:lnTo>
                <a:lnTo>
                  <a:pt x="0" y="951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4927808" y="5476303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6819" y="0"/>
                </a:moveTo>
                <a:lnTo>
                  <a:pt x="4089" y="2514"/>
                </a:lnTo>
                <a:lnTo>
                  <a:pt x="1790" y="5448"/>
                </a:lnTo>
                <a:lnTo>
                  <a:pt x="0" y="869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4934629" y="547023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232" y="0"/>
                </a:moveTo>
                <a:lnTo>
                  <a:pt x="5841" y="1511"/>
                </a:lnTo>
                <a:lnTo>
                  <a:pt x="2730" y="3556"/>
                </a:lnTo>
                <a:lnTo>
                  <a:pt x="0" y="607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4943910" y="5467853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9740" y="0"/>
                </a:moveTo>
                <a:lnTo>
                  <a:pt x="6375" y="215"/>
                </a:lnTo>
                <a:lnTo>
                  <a:pt x="3073" y="1016"/>
                </a:lnTo>
                <a:lnTo>
                  <a:pt x="0" y="24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4953547" y="5467640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9651" y="1625"/>
                </a:moveTo>
                <a:lnTo>
                  <a:pt x="6565" y="482"/>
                </a:lnTo>
                <a:lnTo>
                  <a:pt x="3276" y="0"/>
                </a:lnTo>
                <a:lnTo>
                  <a:pt x="0" y="20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4963300" y="546921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7188" y="4825"/>
                </a:moveTo>
                <a:lnTo>
                  <a:pt x="5206" y="2666"/>
                </a:lnTo>
                <a:lnTo>
                  <a:pt x="2743" y="101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4970491" y="547404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4203" y="7556"/>
                </a:moveTo>
                <a:lnTo>
                  <a:pt x="3416" y="4737"/>
                </a:lnTo>
                <a:lnTo>
                  <a:pt x="1981" y="214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4974644" y="5481578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609" y="9740"/>
                </a:moveTo>
                <a:lnTo>
                  <a:pt x="1092" y="6489"/>
                </a:lnTo>
                <a:lnTo>
                  <a:pt x="876" y="316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4972005" y="549133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0" y="9512"/>
                </a:moveTo>
                <a:lnTo>
                  <a:pt x="1625" y="6553"/>
                </a:lnTo>
                <a:lnTo>
                  <a:pt x="2705" y="3340"/>
                </a:lnTo>
                <a:lnTo>
                  <a:pt x="3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4965241" y="5500931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89">
                <a:moveTo>
                  <a:pt x="0" y="8699"/>
                </a:moveTo>
                <a:lnTo>
                  <a:pt x="2730" y="6184"/>
                </a:lnTo>
                <a:lnTo>
                  <a:pt x="5029" y="3251"/>
                </a:lnTo>
                <a:lnTo>
                  <a:pt x="681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4956008" y="5509629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070"/>
                </a:moveTo>
                <a:lnTo>
                  <a:pt x="3390" y="4559"/>
                </a:lnTo>
                <a:lnTo>
                  <a:pt x="6502" y="2514"/>
                </a:lnTo>
                <a:lnTo>
                  <a:pt x="923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4946219" y="5515681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400"/>
                </a:moveTo>
                <a:lnTo>
                  <a:pt x="3365" y="2184"/>
                </a:lnTo>
                <a:lnTo>
                  <a:pt x="6667" y="1384"/>
                </a:lnTo>
                <a:lnTo>
                  <a:pt x="97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4936537" y="5516667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4">
                <a:moveTo>
                  <a:pt x="0" y="0"/>
                </a:moveTo>
                <a:lnTo>
                  <a:pt x="3086" y="1143"/>
                </a:lnTo>
                <a:lnTo>
                  <a:pt x="6375" y="1625"/>
                </a:lnTo>
                <a:lnTo>
                  <a:pt x="9652" y="14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4929380" y="551189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0" y="0"/>
                </a:moveTo>
                <a:lnTo>
                  <a:pt x="1981" y="2159"/>
                </a:lnTo>
                <a:lnTo>
                  <a:pt x="4445" y="3810"/>
                </a:lnTo>
                <a:lnTo>
                  <a:pt x="7188" y="48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4925175" y="550433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20">
                <a:moveTo>
                  <a:pt x="0" y="0"/>
                </a:moveTo>
                <a:lnTo>
                  <a:pt x="787" y="2819"/>
                </a:lnTo>
                <a:lnTo>
                  <a:pt x="2222" y="5410"/>
                </a:lnTo>
                <a:lnTo>
                  <a:pt x="4203" y="755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4921977" y="5495020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5">
                <a:moveTo>
                  <a:pt x="444" y="0"/>
                </a:moveTo>
                <a:lnTo>
                  <a:pt x="0" y="3556"/>
                </a:lnTo>
                <a:lnTo>
                  <a:pt x="317" y="7162"/>
                </a:lnTo>
                <a:lnTo>
                  <a:pt x="1346" y="1059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4922455" y="5484695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3251" y="0"/>
                </a:moveTo>
                <a:lnTo>
                  <a:pt x="1549" y="3238"/>
                </a:lnTo>
                <a:lnTo>
                  <a:pt x="457" y="6769"/>
                </a:lnTo>
                <a:lnTo>
                  <a:pt x="0" y="1040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4925623" y="547502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200" y="0"/>
                </a:moveTo>
                <a:lnTo>
                  <a:pt x="4292" y="2768"/>
                </a:lnTo>
                <a:lnTo>
                  <a:pt x="1854" y="6007"/>
                </a:lnTo>
                <a:lnTo>
                  <a:pt x="0" y="956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4932826" y="5468283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893" y="0"/>
                </a:moveTo>
                <a:lnTo>
                  <a:pt x="6248" y="1689"/>
                </a:lnTo>
                <a:lnTo>
                  <a:pt x="2908" y="3975"/>
                </a:lnTo>
                <a:lnTo>
                  <a:pt x="0" y="67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4942696" y="5465615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540" y="0"/>
                </a:moveTo>
                <a:lnTo>
                  <a:pt x="6883" y="279"/>
                </a:lnTo>
                <a:lnTo>
                  <a:pt x="3314" y="1206"/>
                </a:lnTo>
                <a:lnTo>
                  <a:pt x="0" y="275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4953337" y="5465329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10528" y="1676"/>
                </a:moveTo>
                <a:lnTo>
                  <a:pt x="7150" y="482"/>
                </a:lnTo>
                <a:lnTo>
                  <a:pt x="3568" y="0"/>
                </a:lnTo>
                <a:lnTo>
                  <a:pt x="0" y="2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4963822" y="546696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7924" y="5143"/>
                </a:moveTo>
                <a:lnTo>
                  <a:pt x="5715" y="2832"/>
                </a:lnTo>
                <a:lnTo>
                  <a:pt x="3009" y="1066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4971742" y="5472102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4762" y="8166"/>
                </a:moveTo>
                <a:lnTo>
                  <a:pt x="3835" y="5105"/>
                </a:lnTo>
                <a:lnTo>
                  <a:pt x="2209" y="2311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4976545" y="5480321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5">
                <a:moveTo>
                  <a:pt x="901" y="10591"/>
                </a:moveTo>
                <a:lnTo>
                  <a:pt x="1346" y="7035"/>
                </a:lnTo>
                <a:lnTo>
                  <a:pt x="1028" y="3429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4974163" y="5490838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5">
                <a:moveTo>
                  <a:pt x="0" y="10401"/>
                </a:moveTo>
                <a:lnTo>
                  <a:pt x="1701" y="7162"/>
                </a:lnTo>
                <a:lnTo>
                  <a:pt x="2794" y="3632"/>
                </a:lnTo>
                <a:lnTo>
                  <a:pt x="325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4966911" y="5501345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9563"/>
                </a:moveTo>
                <a:lnTo>
                  <a:pt x="2908" y="6794"/>
                </a:lnTo>
                <a:lnTo>
                  <a:pt x="5346" y="3555"/>
                </a:lnTo>
                <a:lnTo>
                  <a:pt x="7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4957018" y="5510908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743"/>
                </a:moveTo>
                <a:lnTo>
                  <a:pt x="3644" y="5054"/>
                </a:lnTo>
                <a:lnTo>
                  <a:pt x="6985" y="2768"/>
                </a:lnTo>
                <a:lnTo>
                  <a:pt x="98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4946498" y="5517563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2755"/>
                </a:moveTo>
                <a:lnTo>
                  <a:pt x="3657" y="2476"/>
                </a:lnTo>
                <a:lnTo>
                  <a:pt x="7226" y="1549"/>
                </a:lnTo>
                <a:lnTo>
                  <a:pt x="1054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4936004" y="5518928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4">
                <a:moveTo>
                  <a:pt x="0" y="0"/>
                </a:moveTo>
                <a:lnTo>
                  <a:pt x="3378" y="1193"/>
                </a:lnTo>
                <a:lnTo>
                  <a:pt x="6959" y="1676"/>
                </a:lnTo>
                <a:lnTo>
                  <a:pt x="10528" y="140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4928123" y="551383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2209" y="2311"/>
                </a:lnTo>
                <a:lnTo>
                  <a:pt x="4914" y="4076"/>
                </a:lnTo>
                <a:lnTo>
                  <a:pt x="7924" y="514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4923365" y="5505664"/>
            <a:ext cx="5080" cy="8255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0" y="0"/>
                </a:moveTo>
                <a:lnTo>
                  <a:pt x="927" y="3060"/>
                </a:lnTo>
                <a:lnTo>
                  <a:pt x="2552" y="5854"/>
                </a:lnTo>
                <a:lnTo>
                  <a:pt x="4762" y="81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4932895" y="5493890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317" y="0"/>
                </a:moveTo>
                <a:lnTo>
                  <a:pt x="0" y="2146"/>
                </a:lnTo>
                <a:lnTo>
                  <a:pt x="139" y="4330"/>
                </a:lnTo>
                <a:lnTo>
                  <a:pt x="711" y="642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4933245" y="5487624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2108" y="0"/>
                </a:moveTo>
                <a:lnTo>
                  <a:pt x="1041" y="1930"/>
                </a:lnTo>
                <a:lnTo>
                  <a:pt x="317" y="4051"/>
                </a:lnTo>
                <a:lnTo>
                  <a:pt x="0" y="623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4935317" y="548197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508" y="0"/>
                </a:moveTo>
                <a:lnTo>
                  <a:pt x="2705" y="1651"/>
                </a:lnTo>
                <a:lnTo>
                  <a:pt x="1181" y="3581"/>
                </a:lnTo>
                <a:lnTo>
                  <a:pt x="0" y="571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4939828" y="547799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6096" y="0"/>
                </a:moveTo>
                <a:lnTo>
                  <a:pt x="3860" y="990"/>
                </a:lnTo>
                <a:lnTo>
                  <a:pt x="1803" y="2336"/>
                </a:lnTo>
                <a:lnTo>
                  <a:pt x="0" y="397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4945939" y="5476507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6400" y="0"/>
                </a:moveTo>
                <a:lnTo>
                  <a:pt x="4191" y="127"/>
                </a:lnTo>
                <a:lnTo>
                  <a:pt x="2019" y="647"/>
                </a:lnTo>
                <a:lnTo>
                  <a:pt x="0" y="154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4952377" y="547624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6362" y="1092"/>
                </a:moveTo>
                <a:lnTo>
                  <a:pt x="4330" y="330"/>
                </a:lnTo>
                <a:lnTo>
                  <a:pt x="2158" y="0"/>
                </a:lnTo>
                <a:lnTo>
                  <a:pt x="0" y="12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4958767" y="5477395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724" y="3187"/>
                </a:moveTo>
                <a:lnTo>
                  <a:pt x="3429" y="1765"/>
                </a:lnTo>
                <a:lnTo>
                  <a:pt x="1803" y="673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4963495" y="548058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755" y="4991"/>
                </a:moveTo>
                <a:lnTo>
                  <a:pt x="2247" y="3136"/>
                </a:lnTo>
                <a:lnTo>
                  <a:pt x="1295" y="1422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4966263" y="5485617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393" y="6426"/>
                </a:moveTo>
                <a:lnTo>
                  <a:pt x="711" y="4279"/>
                </a:lnTo>
                <a:lnTo>
                  <a:pt x="571" y="2095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4964384" y="5491941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0" y="6235"/>
                </a:moveTo>
                <a:lnTo>
                  <a:pt x="1066" y="4305"/>
                </a:lnTo>
                <a:lnTo>
                  <a:pt x="1790" y="2184"/>
                </a:lnTo>
                <a:lnTo>
                  <a:pt x="21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4960043" y="5498247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5714"/>
                </a:moveTo>
                <a:lnTo>
                  <a:pt x="1803" y="4063"/>
                </a:lnTo>
                <a:lnTo>
                  <a:pt x="3327" y="2133"/>
                </a:lnTo>
                <a:lnTo>
                  <a:pt x="4508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4953944" y="550396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0" y="3975"/>
                </a:moveTo>
                <a:lnTo>
                  <a:pt x="2235" y="2984"/>
                </a:lnTo>
                <a:lnTo>
                  <a:pt x="4292" y="1638"/>
                </a:lnTo>
                <a:lnTo>
                  <a:pt x="609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4947396" y="5507876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0" y="1549"/>
                </a:moveTo>
                <a:lnTo>
                  <a:pt x="2209" y="1422"/>
                </a:lnTo>
                <a:lnTo>
                  <a:pt x="4381" y="901"/>
                </a:lnTo>
                <a:lnTo>
                  <a:pt x="64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4941129" y="5508598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0"/>
                </a:moveTo>
                <a:lnTo>
                  <a:pt x="2032" y="762"/>
                </a:lnTo>
                <a:lnTo>
                  <a:pt x="4203" y="1092"/>
                </a:lnTo>
                <a:lnTo>
                  <a:pt x="6362" y="965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4936379" y="5505350"/>
            <a:ext cx="5080" cy="317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1295" y="1422"/>
                </a:lnTo>
                <a:lnTo>
                  <a:pt x="2921" y="2514"/>
                </a:lnTo>
                <a:lnTo>
                  <a:pt x="4724" y="31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4933619" y="550036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508" y="1854"/>
                </a:lnTo>
                <a:lnTo>
                  <a:pt x="1460" y="3568"/>
                </a:lnTo>
                <a:lnTo>
                  <a:pt x="2755" y="499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4820221" y="5522404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61950" y="6930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4819021" y="5523473"/>
            <a:ext cx="63500" cy="70485"/>
          </a:xfrm>
          <a:custGeom>
            <a:avLst/>
            <a:gdLst/>
            <a:ahLst/>
            <a:cxnLst/>
            <a:rect l="l" t="t" r="r" b="b"/>
            <a:pathLst>
              <a:path w="63500" h="70485">
                <a:moveTo>
                  <a:pt x="63017" y="70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4810340" y="5531350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61950" y="6930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4811542" y="5530282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61950" y="69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4763202" y="5296754"/>
            <a:ext cx="181610" cy="162560"/>
          </a:xfrm>
          <a:custGeom>
            <a:avLst/>
            <a:gdLst/>
            <a:ahLst/>
            <a:cxnLst/>
            <a:rect l="l" t="t" r="r" b="b"/>
            <a:pathLst>
              <a:path w="181610" h="162560">
                <a:moveTo>
                  <a:pt x="181190" y="0"/>
                </a:moveTo>
                <a:lnTo>
                  <a:pt x="0" y="16196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4762136" y="5294350"/>
            <a:ext cx="182880" cy="163195"/>
          </a:xfrm>
          <a:custGeom>
            <a:avLst/>
            <a:gdLst/>
            <a:ahLst/>
            <a:cxnLst/>
            <a:rect l="l" t="t" r="r" b="b"/>
            <a:pathLst>
              <a:path w="182879" h="163195">
                <a:moveTo>
                  <a:pt x="182524" y="0"/>
                </a:moveTo>
                <a:lnTo>
                  <a:pt x="0" y="163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4761203" y="5292214"/>
            <a:ext cx="184150" cy="164465"/>
          </a:xfrm>
          <a:custGeom>
            <a:avLst/>
            <a:gdLst/>
            <a:ahLst/>
            <a:cxnLst/>
            <a:rect l="l" t="t" r="r" b="b"/>
            <a:pathLst>
              <a:path w="184150" h="164464">
                <a:moveTo>
                  <a:pt x="183591" y="0"/>
                </a:moveTo>
                <a:lnTo>
                  <a:pt x="0" y="164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4755451" y="5287942"/>
            <a:ext cx="181610" cy="162560"/>
          </a:xfrm>
          <a:custGeom>
            <a:avLst/>
            <a:gdLst/>
            <a:ahLst/>
            <a:cxnLst/>
            <a:rect l="l" t="t" r="r" b="b"/>
            <a:pathLst>
              <a:path w="181610" h="162560">
                <a:moveTo>
                  <a:pt x="181063" y="0"/>
                </a:moveTo>
                <a:lnTo>
                  <a:pt x="0" y="1619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4744637" y="5286739"/>
            <a:ext cx="191135" cy="170815"/>
          </a:xfrm>
          <a:custGeom>
            <a:avLst/>
            <a:gdLst/>
            <a:ahLst/>
            <a:cxnLst/>
            <a:rect l="l" t="t" r="r" b="b"/>
            <a:pathLst>
              <a:path w="191135" h="170814">
                <a:moveTo>
                  <a:pt x="190944" y="0"/>
                </a:moveTo>
                <a:lnTo>
                  <a:pt x="0" y="17063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5021063" y="5399403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5" h="13970">
                <a:moveTo>
                  <a:pt x="0" y="13855"/>
                </a:moveTo>
                <a:lnTo>
                  <a:pt x="4064" y="10261"/>
                </a:lnTo>
                <a:lnTo>
                  <a:pt x="4432" y="4064"/>
                </a:lnTo>
                <a:lnTo>
                  <a:pt x="85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4977701" y="543858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70" h="4445">
                <a:moveTo>
                  <a:pt x="0" y="0"/>
                </a:moveTo>
                <a:lnTo>
                  <a:pt x="3594" y="4064"/>
                </a:lnTo>
                <a:lnTo>
                  <a:pt x="9791" y="4432"/>
                </a:lnTo>
                <a:lnTo>
                  <a:pt x="13855" y="85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4912142" y="5322799"/>
            <a:ext cx="51435" cy="45085"/>
          </a:xfrm>
          <a:custGeom>
            <a:avLst/>
            <a:gdLst/>
            <a:ahLst/>
            <a:cxnLst/>
            <a:rect l="l" t="t" r="r" b="b"/>
            <a:pathLst>
              <a:path w="51435" h="45085">
                <a:moveTo>
                  <a:pt x="50863" y="9969"/>
                </a:moveTo>
                <a:lnTo>
                  <a:pt x="40944" y="2632"/>
                </a:lnTo>
                <a:lnTo>
                  <a:pt x="29320" y="0"/>
                </a:lnTo>
                <a:lnTo>
                  <a:pt x="17561" y="2168"/>
                </a:lnTo>
                <a:lnTo>
                  <a:pt x="6594" y="13154"/>
                </a:lnTo>
                <a:lnTo>
                  <a:pt x="906" y="24320"/>
                </a:lnTo>
                <a:lnTo>
                  <a:pt x="0" y="35070"/>
                </a:lnTo>
                <a:lnTo>
                  <a:pt x="3379" y="4480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4918750" y="5372065"/>
            <a:ext cx="59055" cy="66675"/>
          </a:xfrm>
          <a:custGeom>
            <a:avLst/>
            <a:gdLst/>
            <a:ahLst/>
            <a:cxnLst/>
            <a:rect l="l" t="t" r="r" b="b"/>
            <a:pathLst>
              <a:path w="59054" h="66675">
                <a:moveTo>
                  <a:pt x="58889" y="66624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4991655" y="5413320"/>
            <a:ext cx="29845" cy="26670"/>
          </a:xfrm>
          <a:custGeom>
            <a:avLst/>
            <a:gdLst/>
            <a:ahLst/>
            <a:cxnLst/>
            <a:rect l="l" t="t" r="r" b="b"/>
            <a:pathLst>
              <a:path w="29845" h="26670">
                <a:moveTo>
                  <a:pt x="29514" y="0"/>
                </a:moveTo>
                <a:lnTo>
                  <a:pt x="0" y="2617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4963221" y="5332805"/>
            <a:ext cx="59055" cy="66675"/>
          </a:xfrm>
          <a:custGeom>
            <a:avLst/>
            <a:gdLst/>
            <a:ahLst/>
            <a:cxnLst/>
            <a:rect l="l" t="t" r="r" b="b"/>
            <a:pathLst>
              <a:path w="59054" h="66675">
                <a:moveTo>
                  <a:pt x="0" y="0"/>
                </a:moveTo>
                <a:lnTo>
                  <a:pt x="58750" y="6662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4885236" y="5296757"/>
            <a:ext cx="157480" cy="163830"/>
          </a:xfrm>
          <a:custGeom>
            <a:avLst/>
            <a:gdLst/>
            <a:ahLst/>
            <a:cxnLst/>
            <a:rect l="l" t="t" r="r" b="b"/>
            <a:pathLst>
              <a:path w="157479" h="163829">
                <a:moveTo>
                  <a:pt x="98145" y="163296"/>
                </a:moveTo>
                <a:lnTo>
                  <a:pt x="0" y="52336"/>
                </a:lnTo>
                <a:lnTo>
                  <a:pt x="59156" y="0"/>
                </a:lnTo>
                <a:lnTo>
                  <a:pt x="157302" y="110959"/>
                </a:lnTo>
                <a:lnTo>
                  <a:pt x="98145" y="16329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4998465" y="5419462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15760" y="0"/>
                </a:moveTo>
                <a:lnTo>
                  <a:pt x="0" y="1388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4809135" y="5520278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1066" y="4533"/>
                </a:moveTo>
                <a:lnTo>
                  <a:pt x="0" y="3327"/>
                </a:lnTo>
                <a:lnTo>
                  <a:pt x="2006" y="1600"/>
                </a:lnTo>
                <a:lnTo>
                  <a:pt x="3733" y="0"/>
                </a:lnTo>
                <a:lnTo>
                  <a:pt x="4673" y="11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4762134" y="54687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739"/>
                </a:moveTo>
                <a:lnTo>
                  <a:pt x="186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4764804" y="5463128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33"/>
                </a:moveTo>
                <a:lnTo>
                  <a:pt x="32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4764003" y="546606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2666"/>
                </a:moveTo>
                <a:lnTo>
                  <a:pt x="1739" y="1066"/>
                </a:lnTo>
                <a:lnTo>
                  <a:pt x="80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4761065" y="546939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66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4810338" y="5518537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6807" y="0"/>
                </a:moveTo>
                <a:lnTo>
                  <a:pt x="10147" y="3733"/>
                </a:lnTo>
                <a:lnTo>
                  <a:pt x="0" y="128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4807001" y="5524812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3200" y="0"/>
                </a:moveTo>
                <a:lnTo>
                  <a:pt x="0" y="2806"/>
                </a:lnTo>
                <a:lnTo>
                  <a:pt x="3327" y="65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4813808" y="551854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2933"/>
                </a:moveTo>
                <a:lnTo>
                  <a:pt x="3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4768409" y="5414115"/>
            <a:ext cx="55244" cy="49530"/>
          </a:xfrm>
          <a:custGeom>
            <a:avLst/>
            <a:gdLst/>
            <a:ahLst/>
            <a:cxnLst/>
            <a:rect l="l" t="t" r="r" b="b"/>
            <a:pathLst>
              <a:path w="55245" h="49529">
                <a:moveTo>
                  <a:pt x="0" y="49275"/>
                </a:moveTo>
                <a:lnTo>
                  <a:pt x="551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4771347" y="5417327"/>
            <a:ext cx="55244" cy="49530"/>
          </a:xfrm>
          <a:custGeom>
            <a:avLst/>
            <a:gdLst/>
            <a:ahLst/>
            <a:cxnLst/>
            <a:rect l="l" t="t" r="r" b="b"/>
            <a:pathLst>
              <a:path w="55245" h="49529">
                <a:moveTo>
                  <a:pt x="0" y="49402"/>
                </a:moveTo>
                <a:lnTo>
                  <a:pt x="5514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4754652" y="545951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6413" y="9880"/>
                </a:moveTo>
                <a:lnTo>
                  <a:pt x="3213" y="12687"/>
                </a:lnTo>
                <a:lnTo>
                  <a:pt x="0" y="8940"/>
                </a:lnTo>
                <a:lnTo>
                  <a:pt x="101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4768409" y="546339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4823555" y="5414121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4764808" y="545951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606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4817149" y="5419085"/>
            <a:ext cx="25400" cy="99695"/>
          </a:xfrm>
          <a:custGeom>
            <a:avLst/>
            <a:gdLst/>
            <a:ahLst/>
            <a:cxnLst/>
            <a:rect l="l" t="t" r="r" b="b"/>
            <a:pathLst>
              <a:path w="25400" h="99695">
                <a:moveTo>
                  <a:pt x="0" y="99472"/>
                </a:moveTo>
                <a:lnTo>
                  <a:pt x="23723" y="57493"/>
                </a:lnTo>
                <a:lnTo>
                  <a:pt x="24944" y="45610"/>
                </a:lnTo>
                <a:lnTo>
                  <a:pt x="24252" y="33670"/>
                </a:lnTo>
                <a:lnTo>
                  <a:pt x="21629" y="21922"/>
                </a:lnTo>
                <a:lnTo>
                  <a:pt x="17061" y="10615"/>
                </a:lnTo>
                <a:lnTo>
                  <a:pt x="1053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4817948" y="5524549"/>
            <a:ext cx="64135" cy="71755"/>
          </a:xfrm>
          <a:custGeom>
            <a:avLst/>
            <a:gdLst/>
            <a:ahLst/>
            <a:cxnLst/>
            <a:rect l="l" t="t" r="r" b="b"/>
            <a:pathLst>
              <a:path w="64135" h="71754">
                <a:moveTo>
                  <a:pt x="63957" y="71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 txBox="1"/>
          <p:nvPr/>
        </p:nvSpPr>
        <p:spPr>
          <a:xfrm rot="19140000">
            <a:off x="4928928" y="5368146"/>
            <a:ext cx="31366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dirty="0">
                <a:latin typeface="Lucida Sans Unicode"/>
                <a:cs typeface="Lucida Sans Unicode"/>
              </a:rPr>
              <a:t>TUB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092" name="object 2092"/>
          <p:cNvSpPr txBox="1"/>
          <p:nvPr/>
        </p:nvSpPr>
        <p:spPr>
          <a:xfrm rot="19140000">
            <a:off x="4832546" y="5412512"/>
            <a:ext cx="174832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20" dirty="0">
                <a:latin typeface="Lucida Sans Unicode"/>
                <a:cs typeface="Lucida Sans Unicode"/>
              </a:rPr>
              <a:t>BATHROOM     </a:t>
            </a:r>
            <a:r>
              <a:rPr sz="100" spc="-10" dirty="0">
                <a:latin typeface="Lucida Sans Unicode"/>
                <a:cs typeface="Lucida Sans Unicode"/>
              </a:rPr>
              <a:t> </a:t>
            </a: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4882172" y="5483682"/>
            <a:ext cx="122555" cy="108585"/>
          </a:xfrm>
          <a:custGeom>
            <a:avLst/>
            <a:gdLst/>
            <a:ahLst/>
            <a:cxnLst/>
            <a:rect l="l" t="t" r="r" b="b"/>
            <a:pathLst>
              <a:path w="122554" h="108585">
                <a:moveTo>
                  <a:pt x="0" y="108026"/>
                </a:moveTo>
                <a:lnTo>
                  <a:pt x="1221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4882038" y="5483824"/>
            <a:ext cx="124460" cy="110489"/>
          </a:xfrm>
          <a:custGeom>
            <a:avLst/>
            <a:gdLst/>
            <a:ahLst/>
            <a:cxnLst/>
            <a:rect l="l" t="t" r="r" b="b"/>
            <a:pathLst>
              <a:path w="124460" h="110489">
                <a:moveTo>
                  <a:pt x="0" y="110020"/>
                </a:moveTo>
                <a:lnTo>
                  <a:pt x="1244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4887780" y="5483559"/>
            <a:ext cx="132080" cy="116839"/>
          </a:xfrm>
          <a:custGeom>
            <a:avLst/>
            <a:gdLst/>
            <a:ahLst/>
            <a:cxnLst/>
            <a:rect l="l" t="t" r="r" b="b"/>
            <a:pathLst>
              <a:path w="132079" h="116839">
                <a:moveTo>
                  <a:pt x="0" y="116827"/>
                </a:moveTo>
                <a:lnTo>
                  <a:pt x="1320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4881905" y="5483960"/>
            <a:ext cx="127000" cy="112395"/>
          </a:xfrm>
          <a:custGeom>
            <a:avLst/>
            <a:gdLst/>
            <a:ahLst/>
            <a:cxnLst/>
            <a:rect l="l" t="t" r="r" b="b"/>
            <a:pathLst>
              <a:path w="127000" h="112395">
                <a:moveTo>
                  <a:pt x="0" y="112153"/>
                </a:moveTo>
                <a:lnTo>
                  <a:pt x="1267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4983382" y="5460053"/>
            <a:ext cx="21590" cy="24130"/>
          </a:xfrm>
          <a:custGeom>
            <a:avLst/>
            <a:gdLst/>
            <a:ahLst/>
            <a:cxnLst/>
            <a:rect l="l" t="t" r="r" b="b"/>
            <a:pathLst>
              <a:path w="21589" h="24129">
                <a:moveTo>
                  <a:pt x="0" y="0"/>
                </a:moveTo>
                <a:lnTo>
                  <a:pt x="20967" y="2363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4985786" y="5460320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4" h="23495">
                <a:moveTo>
                  <a:pt x="0" y="0"/>
                </a:moveTo>
                <a:lnTo>
                  <a:pt x="20701" y="23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4987922" y="5460453"/>
            <a:ext cx="20955" cy="23495"/>
          </a:xfrm>
          <a:custGeom>
            <a:avLst/>
            <a:gdLst/>
            <a:ahLst/>
            <a:cxnLst/>
            <a:rect l="l" t="t" r="r" b="b"/>
            <a:pathLst>
              <a:path w="20954" h="23495">
                <a:moveTo>
                  <a:pt x="0" y="0"/>
                </a:moveTo>
                <a:lnTo>
                  <a:pt x="20701" y="23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5000072" y="5461255"/>
            <a:ext cx="20320" cy="22860"/>
          </a:xfrm>
          <a:custGeom>
            <a:avLst/>
            <a:gdLst/>
            <a:ahLst/>
            <a:cxnLst/>
            <a:rect l="l" t="t" r="r" b="b"/>
            <a:pathLst>
              <a:path w="20320" h="22860">
                <a:moveTo>
                  <a:pt x="0" y="0"/>
                </a:moveTo>
                <a:lnTo>
                  <a:pt x="19761" y="223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4995265" y="5413993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4140" y="453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4993698" y="541268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5854" y="1422"/>
                </a:moveTo>
                <a:lnTo>
                  <a:pt x="4711" y="127"/>
                </a:lnTo>
                <a:lnTo>
                  <a:pt x="2717" y="0"/>
                </a:lnTo>
                <a:lnTo>
                  <a:pt x="1422" y="1155"/>
                </a:lnTo>
                <a:lnTo>
                  <a:pt x="127" y="2298"/>
                </a:lnTo>
                <a:lnTo>
                  <a:pt x="0" y="4279"/>
                </a:lnTo>
                <a:lnTo>
                  <a:pt x="1155" y="5575"/>
                </a:lnTo>
                <a:lnTo>
                  <a:pt x="2298" y="6883"/>
                </a:lnTo>
                <a:lnTo>
                  <a:pt x="4279" y="6997"/>
                </a:lnTo>
                <a:lnTo>
                  <a:pt x="5588" y="5854"/>
                </a:lnTo>
                <a:lnTo>
                  <a:pt x="6883" y="4699"/>
                </a:lnTo>
                <a:lnTo>
                  <a:pt x="6997" y="2717"/>
                </a:lnTo>
                <a:lnTo>
                  <a:pt x="5854" y="142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4992363" y="5411346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60">
                <a:moveTo>
                  <a:pt x="8089" y="1968"/>
                </a:moveTo>
                <a:lnTo>
                  <a:pt x="6502" y="177"/>
                </a:lnTo>
                <a:lnTo>
                  <a:pt x="3759" y="0"/>
                </a:lnTo>
                <a:lnTo>
                  <a:pt x="1968" y="1587"/>
                </a:lnTo>
                <a:lnTo>
                  <a:pt x="165" y="3187"/>
                </a:lnTo>
                <a:lnTo>
                  <a:pt x="0" y="5918"/>
                </a:lnTo>
                <a:lnTo>
                  <a:pt x="1587" y="7721"/>
                </a:lnTo>
                <a:lnTo>
                  <a:pt x="3175" y="9512"/>
                </a:lnTo>
                <a:lnTo>
                  <a:pt x="5918" y="9677"/>
                </a:lnTo>
                <a:lnTo>
                  <a:pt x="7708" y="8089"/>
                </a:lnTo>
                <a:lnTo>
                  <a:pt x="9512" y="6502"/>
                </a:lnTo>
                <a:lnTo>
                  <a:pt x="9677" y="3759"/>
                </a:lnTo>
                <a:lnTo>
                  <a:pt x="8089" y="1968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4994998" y="541426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00"/>
                </a:moveTo>
                <a:lnTo>
                  <a:pt x="467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/>
          <p:nvPr/>
        </p:nvSpPr>
        <p:spPr>
          <a:xfrm>
            <a:off x="4983515" y="5407710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0" y="52476"/>
                </a:moveTo>
                <a:lnTo>
                  <a:pt x="5942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6" name="object 2106"/>
          <p:cNvSpPr/>
          <p:nvPr/>
        </p:nvSpPr>
        <p:spPr>
          <a:xfrm>
            <a:off x="4985786" y="5407844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0" y="52476"/>
                </a:moveTo>
                <a:lnTo>
                  <a:pt x="59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7" name="object 2107"/>
          <p:cNvSpPr/>
          <p:nvPr/>
        </p:nvSpPr>
        <p:spPr>
          <a:xfrm>
            <a:off x="4987922" y="5407977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0" y="52476"/>
                </a:moveTo>
                <a:lnTo>
                  <a:pt x="59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8" name="object 2108"/>
          <p:cNvSpPr/>
          <p:nvPr/>
        </p:nvSpPr>
        <p:spPr>
          <a:xfrm>
            <a:off x="5000072" y="5408778"/>
            <a:ext cx="59690" cy="52705"/>
          </a:xfrm>
          <a:custGeom>
            <a:avLst/>
            <a:gdLst/>
            <a:ahLst/>
            <a:cxnLst/>
            <a:rect l="l" t="t" r="r" b="b"/>
            <a:pathLst>
              <a:path w="59689" h="52704">
                <a:moveTo>
                  <a:pt x="0" y="52476"/>
                </a:moveTo>
                <a:lnTo>
                  <a:pt x="594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4944394" y="5296358"/>
            <a:ext cx="99060" cy="111760"/>
          </a:xfrm>
          <a:custGeom>
            <a:avLst/>
            <a:gdLst/>
            <a:ahLst/>
            <a:cxnLst/>
            <a:rect l="l" t="t" r="r" b="b"/>
            <a:pathLst>
              <a:path w="99060" h="111760">
                <a:moveTo>
                  <a:pt x="98539" y="111353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/>
          <p:nvPr/>
        </p:nvSpPr>
        <p:spPr>
          <a:xfrm>
            <a:off x="4944664" y="5294345"/>
            <a:ext cx="100965" cy="113664"/>
          </a:xfrm>
          <a:custGeom>
            <a:avLst/>
            <a:gdLst/>
            <a:ahLst/>
            <a:cxnLst/>
            <a:rect l="l" t="t" r="r" b="b"/>
            <a:pathLst>
              <a:path w="100964" h="113664">
                <a:moveTo>
                  <a:pt x="100406" y="1134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1" name="object 2111"/>
          <p:cNvSpPr/>
          <p:nvPr/>
        </p:nvSpPr>
        <p:spPr>
          <a:xfrm>
            <a:off x="4944794" y="5292218"/>
            <a:ext cx="102870" cy="116205"/>
          </a:xfrm>
          <a:custGeom>
            <a:avLst/>
            <a:gdLst/>
            <a:ahLst/>
            <a:cxnLst/>
            <a:rect l="l" t="t" r="r" b="b"/>
            <a:pathLst>
              <a:path w="102870" h="116204">
                <a:moveTo>
                  <a:pt x="102412" y="1157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4951197" y="5286466"/>
            <a:ext cx="108585" cy="122555"/>
          </a:xfrm>
          <a:custGeom>
            <a:avLst/>
            <a:gdLst/>
            <a:ahLst/>
            <a:cxnLst/>
            <a:rect l="l" t="t" r="r" b="b"/>
            <a:pathLst>
              <a:path w="108585" h="122554">
                <a:moveTo>
                  <a:pt x="108292" y="1223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/>
          <p:nvPr/>
        </p:nvSpPr>
        <p:spPr>
          <a:xfrm>
            <a:off x="4583476" y="5600654"/>
            <a:ext cx="179070" cy="0"/>
          </a:xfrm>
          <a:custGeom>
            <a:avLst/>
            <a:gdLst/>
            <a:ahLst/>
            <a:cxnLst/>
            <a:rect l="l" t="t" r="r" b="b"/>
            <a:pathLst>
              <a:path w="179070">
                <a:moveTo>
                  <a:pt x="17879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4" name="object 2114"/>
          <p:cNvSpPr/>
          <p:nvPr/>
        </p:nvSpPr>
        <p:spPr>
          <a:xfrm>
            <a:off x="4590957" y="5613605"/>
            <a:ext cx="176530" cy="0"/>
          </a:xfrm>
          <a:custGeom>
            <a:avLst/>
            <a:gdLst/>
            <a:ahLst/>
            <a:cxnLst/>
            <a:rect l="l" t="t" r="r" b="b"/>
            <a:pathLst>
              <a:path w="176529">
                <a:moveTo>
                  <a:pt x="17625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/>
          <p:nvPr/>
        </p:nvSpPr>
        <p:spPr>
          <a:xfrm>
            <a:off x="4524724" y="5666280"/>
            <a:ext cx="285115" cy="0"/>
          </a:xfrm>
          <a:custGeom>
            <a:avLst/>
            <a:gdLst/>
            <a:ahLst/>
            <a:cxnLst/>
            <a:rect l="l" t="t" r="r" b="b"/>
            <a:pathLst>
              <a:path w="285114">
                <a:moveTo>
                  <a:pt x="0" y="0"/>
                </a:moveTo>
                <a:lnTo>
                  <a:pt x="284543" y="0"/>
                </a:lnTo>
              </a:path>
            </a:pathLst>
          </a:custGeom>
          <a:ln w="1963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6" name="object 2116"/>
          <p:cNvSpPr/>
          <p:nvPr/>
        </p:nvSpPr>
        <p:spPr>
          <a:xfrm>
            <a:off x="4809272" y="5437755"/>
            <a:ext cx="263525" cy="235585"/>
          </a:xfrm>
          <a:custGeom>
            <a:avLst/>
            <a:gdLst/>
            <a:ahLst/>
            <a:cxnLst/>
            <a:rect l="l" t="t" r="r" b="b"/>
            <a:pathLst>
              <a:path w="263525" h="235585">
                <a:moveTo>
                  <a:pt x="262902" y="0"/>
                </a:moveTo>
                <a:lnTo>
                  <a:pt x="0" y="2350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7" name="object 2117"/>
          <p:cNvSpPr/>
          <p:nvPr/>
        </p:nvSpPr>
        <p:spPr>
          <a:xfrm>
            <a:off x="4800594" y="5428007"/>
            <a:ext cx="263525" cy="235585"/>
          </a:xfrm>
          <a:custGeom>
            <a:avLst/>
            <a:gdLst/>
            <a:ahLst/>
            <a:cxnLst/>
            <a:rect l="l" t="t" r="r" b="b"/>
            <a:pathLst>
              <a:path w="263525" h="235585">
                <a:moveTo>
                  <a:pt x="262902" y="0"/>
                </a:moveTo>
                <a:lnTo>
                  <a:pt x="0" y="2351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/>
          <p:nvPr/>
        </p:nvSpPr>
        <p:spPr>
          <a:xfrm>
            <a:off x="4767205" y="5383945"/>
            <a:ext cx="257175" cy="229870"/>
          </a:xfrm>
          <a:custGeom>
            <a:avLst/>
            <a:gdLst/>
            <a:ahLst/>
            <a:cxnLst/>
            <a:rect l="l" t="t" r="r" b="b"/>
            <a:pathLst>
              <a:path w="257175" h="229870">
                <a:moveTo>
                  <a:pt x="256768" y="0"/>
                </a:moveTo>
                <a:lnTo>
                  <a:pt x="0" y="2296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9" name="object 2119"/>
          <p:cNvSpPr/>
          <p:nvPr/>
        </p:nvSpPr>
        <p:spPr>
          <a:xfrm>
            <a:off x="4762266" y="5374197"/>
            <a:ext cx="253365" cy="226695"/>
          </a:xfrm>
          <a:custGeom>
            <a:avLst/>
            <a:gdLst/>
            <a:ahLst/>
            <a:cxnLst/>
            <a:rect l="l" t="t" r="r" b="b"/>
            <a:pathLst>
              <a:path w="253364" h="226695">
                <a:moveTo>
                  <a:pt x="253161" y="0"/>
                </a:moveTo>
                <a:lnTo>
                  <a:pt x="0" y="22645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0" name="object 2120"/>
          <p:cNvSpPr/>
          <p:nvPr/>
        </p:nvSpPr>
        <p:spPr>
          <a:xfrm>
            <a:off x="4928237" y="5704402"/>
            <a:ext cx="4445" cy="5080"/>
          </a:xfrm>
          <a:custGeom>
            <a:avLst/>
            <a:gdLst/>
            <a:ahLst/>
            <a:cxnLst/>
            <a:rect l="l" t="t" r="r" b="b"/>
            <a:pathLst>
              <a:path w="4445" h="5079">
                <a:moveTo>
                  <a:pt x="0" y="1066"/>
                </a:moveTo>
                <a:lnTo>
                  <a:pt x="1066" y="0"/>
                </a:lnTo>
                <a:lnTo>
                  <a:pt x="2933" y="2006"/>
                </a:lnTo>
                <a:lnTo>
                  <a:pt x="4406" y="3606"/>
                </a:lnTo>
                <a:lnTo>
                  <a:pt x="3340" y="46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1" name="object 2121"/>
          <p:cNvSpPr/>
          <p:nvPr/>
        </p:nvSpPr>
        <p:spPr>
          <a:xfrm>
            <a:off x="4978175" y="566007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866" y="18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2" name="object 2122"/>
          <p:cNvSpPr/>
          <p:nvPr/>
        </p:nvSpPr>
        <p:spPr>
          <a:xfrm>
            <a:off x="4982715" y="56626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4980044" y="5661940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1473" y="1739"/>
                </a:lnTo>
                <a:lnTo>
                  <a:pt x="2667" y="67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/>
          <p:nvPr/>
        </p:nvSpPr>
        <p:spPr>
          <a:xfrm>
            <a:off x="4978171" y="56590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06" y="0"/>
                </a:moveTo>
                <a:lnTo>
                  <a:pt x="0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5" name="object 2125"/>
          <p:cNvSpPr/>
          <p:nvPr/>
        </p:nvSpPr>
        <p:spPr>
          <a:xfrm>
            <a:off x="4921699" y="5705599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2814" y="6680"/>
                </a:moveTo>
                <a:lnTo>
                  <a:pt x="9080" y="10147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6" name="object 2126"/>
          <p:cNvSpPr/>
          <p:nvPr/>
        </p:nvSpPr>
        <p:spPr>
          <a:xfrm>
            <a:off x="4921696" y="5702269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540" y="3200"/>
                </a:moveTo>
                <a:lnTo>
                  <a:pt x="3606" y="0"/>
                </a:lnTo>
                <a:lnTo>
                  <a:pt x="0" y="3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7" name="object 2127"/>
          <p:cNvSpPr/>
          <p:nvPr/>
        </p:nvSpPr>
        <p:spPr>
          <a:xfrm>
            <a:off x="4931574" y="570907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0"/>
                </a:moveTo>
                <a:lnTo>
                  <a:pt x="2933" y="32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8" name="object 2128"/>
          <p:cNvSpPr/>
          <p:nvPr/>
        </p:nvSpPr>
        <p:spPr>
          <a:xfrm>
            <a:off x="4985253" y="5666214"/>
            <a:ext cx="46990" cy="51435"/>
          </a:xfrm>
          <a:custGeom>
            <a:avLst/>
            <a:gdLst/>
            <a:ahLst/>
            <a:cxnLst/>
            <a:rect l="l" t="t" r="r" b="b"/>
            <a:pathLst>
              <a:path w="46989" h="51435">
                <a:moveTo>
                  <a:pt x="0" y="0"/>
                </a:moveTo>
                <a:lnTo>
                  <a:pt x="46596" y="511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9" name="object 2129"/>
          <p:cNvSpPr/>
          <p:nvPr/>
        </p:nvSpPr>
        <p:spPr>
          <a:xfrm>
            <a:off x="4982047" y="5669151"/>
            <a:ext cx="46990" cy="51435"/>
          </a:xfrm>
          <a:custGeom>
            <a:avLst/>
            <a:gdLst/>
            <a:ahLst/>
            <a:cxnLst/>
            <a:rect l="l" t="t" r="r" b="b"/>
            <a:pathLst>
              <a:path w="46989" h="51435">
                <a:moveTo>
                  <a:pt x="0" y="0"/>
                </a:moveTo>
                <a:lnTo>
                  <a:pt x="46596" y="51142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0" name="object 2130"/>
          <p:cNvSpPr/>
          <p:nvPr/>
        </p:nvSpPr>
        <p:spPr>
          <a:xfrm>
            <a:off x="4976444" y="5652463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2933" y="6540"/>
                </a:moveTo>
                <a:lnTo>
                  <a:pt x="0" y="3340"/>
                </a:lnTo>
                <a:lnTo>
                  <a:pt x="3606" y="0"/>
                </a:lnTo>
                <a:lnTo>
                  <a:pt x="12814" y="101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1" name="object 2131"/>
          <p:cNvSpPr/>
          <p:nvPr/>
        </p:nvSpPr>
        <p:spPr>
          <a:xfrm>
            <a:off x="4982052" y="5666214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2" name="object 2132"/>
          <p:cNvSpPr/>
          <p:nvPr/>
        </p:nvSpPr>
        <p:spPr>
          <a:xfrm>
            <a:off x="5028651" y="571735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0" y="29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3" name="object 2133"/>
          <p:cNvSpPr/>
          <p:nvPr/>
        </p:nvSpPr>
        <p:spPr>
          <a:xfrm>
            <a:off x="4985653" y="566261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0" y="3200"/>
                </a:moveTo>
                <a:lnTo>
                  <a:pt x="360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4" name="object 2134"/>
          <p:cNvSpPr/>
          <p:nvPr/>
        </p:nvSpPr>
        <p:spPr>
          <a:xfrm>
            <a:off x="4934463" y="5712233"/>
            <a:ext cx="89535" cy="22860"/>
          </a:xfrm>
          <a:custGeom>
            <a:avLst/>
            <a:gdLst/>
            <a:ahLst/>
            <a:cxnLst/>
            <a:rect l="l" t="t" r="r" b="b"/>
            <a:pathLst>
              <a:path w="89535" h="22860">
                <a:moveTo>
                  <a:pt x="0" y="0"/>
                </a:moveTo>
                <a:lnTo>
                  <a:pt x="42690" y="22097"/>
                </a:lnTo>
                <a:lnTo>
                  <a:pt x="54643" y="22525"/>
                </a:lnTo>
                <a:lnTo>
                  <a:pt x="66532" y="20885"/>
                </a:lnTo>
                <a:lnTo>
                  <a:pt x="78069" y="17162"/>
                </a:lnTo>
                <a:lnTo>
                  <a:pt x="88964" y="1134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5" name="object 2135"/>
          <p:cNvSpPr/>
          <p:nvPr/>
        </p:nvSpPr>
        <p:spPr>
          <a:xfrm>
            <a:off x="4689497" y="5823098"/>
            <a:ext cx="123189" cy="635"/>
          </a:xfrm>
          <a:custGeom>
            <a:avLst/>
            <a:gdLst/>
            <a:ahLst/>
            <a:cxnLst/>
            <a:rect l="l" t="t" r="r" b="b"/>
            <a:pathLst>
              <a:path w="123189" h="635">
                <a:moveTo>
                  <a:pt x="0" y="406"/>
                </a:moveTo>
                <a:lnTo>
                  <a:pt x="12284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6" name="object 2136"/>
          <p:cNvSpPr txBox="1"/>
          <p:nvPr/>
        </p:nvSpPr>
        <p:spPr>
          <a:xfrm rot="19140000">
            <a:off x="7060682" y="4351866"/>
            <a:ext cx="133188" cy="12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00" spc="15" dirty="0">
                <a:latin typeface="Lucida Sans Unicode"/>
                <a:cs typeface="Lucida Sans Unicode"/>
              </a:rPr>
              <a:t>UTILITY</a:t>
            </a:r>
            <a:r>
              <a:rPr sz="100" spc="5" dirty="0">
                <a:latin typeface="Lucida Sans Unicode"/>
                <a:cs typeface="Lucida Sans Unicode"/>
              </a:rPr>
              <a:t> </a:t>
            </a:r>
            <a:r>
              <a:rPr sz="100" spc="20" dirty="0">
                <a:latin typeface="Lucida Sans Unicode"/>
                <a:cs typeface="Lucida Sans Unicode"/>
              </a:rPr>
              <a:t>CLOSET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5559404" y="4203465"/>
            <a:ext cx="102870" cy="95250"/>
          </a:xfrm>
          <a:custGeom>
            <a:avLst/>
            <a:gdLst/>
            <a:ahLst/>
            <a:cxnLst/>
            <a:rect l="l" t="t" r="r" b="b"/>
            <a:pathLst>
              <a:path w="102870" h="95250">
                <a:moveTo>
                  <a:pt x="0" y="94665"/>
                </a:moveTo>
                <a:lnTo>
                  <a:pt x="1025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8" name="object 2138"/>
          <p:cNvSpPr/>
          <p:nvPr/>
        </p:nvSpPr>
        <p:spPr>
          <a:xfrm>
            <a:off x="4487074" y="5685835"/>
            <a:ext cx="23495" cy="19685"/>
          </a:xfrm>
          <a:custGeom>
            <a:avLst/>
            <a:gdLst/>
            <a:ahLst/>
            <a:cxnLst/>
            <a:rect l="l" t="t" r="r" b="b"/>
            <a:pathLst>
              <a:path w="23495" h="19685">
                <a:moveTo>
                  <a:pt x="0" y="19634"/>
                </a:moveTo>
                <a:lnTo>
                  <a:pt x="2336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9" name="object 2139"/>
          <p:cNvSpPr/>
          <p:nvPr/>
        </p:nvSpPr>
        <p:spPr>
          <a:xfrm>
            <a:off x="4423251" y="576516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74"/>
                </a:moveTo>
                <a:lnTo>
                  <a:pt x="1148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0" name="object 2140"/>
          <p:cNvSpPr/>
          <p:nvPr/>
        </p:nvSpPr>
        <p:spPr>
          <a:xfrm>
            <a:off x="5511735" y="5747924"/>
            <a:ext cx="180340" cy="161290"/>
          </a:xfrm>
          <a:custGeom>
            <a:avLst/>
            <a:gdLst/>
            <a:ahLst/>
            <a:cxnLst/>
            <a:rect l="l" t="t" r="r" b="b"/>
            <a:pathLst>
              <a:path w="180339" h="161289">
                <a:moveTo>
                  <a:pt x="0" y="161036"/>
                </a:moveTo>
                <a:lnTo>
                  <a:pt x="18012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1" name="object 2141"/>
          <p:cNvSpPr/>
          <p:nvPr/>
        </p:nvSpPr>
        <p:spPr>
          <a:xfrm>
            <a:off x="5353911" y="5833385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940" y="14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2" name="object 2142"/>
          <p:cNvSpPr/>
          <p:nvPr/>
        </p:nvSpPr>
        <p:spPr>
          <a:xfrm>
            <a:off x="5274463" y="5833385"/>
            <a:ext cx="1270" cy="15240"/>
          </a:xfrm>
          <a:custGeom>
            <a:avLst/>
            <a:gdLst/>
            <a:ahLst/>
            <a:cxnLst/>
            <a:rect l="l" t="t" r="r" b="b"/>
            <a:pathLst>
              <a:path w="1270" h="15239">
                <a:moveTo>
                  <a:pt x="0" y="0"/>
                </a:moveTo>
                <a:lnTo>
                  <a:pt x="800" y="1482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3" name="object 2143"/>
          <p:cNvSpPr txBox="1"/>
          <p:nvPr/>
        </p:nvSpPr>
        <p:spPr>
          <a:xfrm>
            <a:off x="10275974" y="5210450"/>
            <a:ext cx="55880" cy="2000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9370">
              <a:lnSpc>
                <a:spcPts val="114"/>
              </a:lnSpc>
            </a:pPr>
            <a:r>
              <a:rPr sz="150" baseline="27777" dirty="0">
                <a:latin typeface="Lucida Sans Unicode"/>
                <a:cs typeface="Lucida Sans Unicode"/>
              </a:rPr>
              <a:t>TUB      </a:t>
            </a:r>
            <a:r>
              <a:rPr sz="100" dirty="0">
                <a:latin typeface="Lucida Sans Unicode"/>
                <a:cs typeface="Lucida Sans Unicode"/>
              </a:rPr>
              <a:t>BATHROOM</a:t>
            </a:r>
            <a:endParaRPr sz="100">
              <a:latin typeface="Lucida Sans Unicode"/>
              <a:cs typeface="Lucida Sans Unicode"/>
            </a:endParaRPr>
          </a:p>
          <a:p>
            <a:pPr marL="12700">
              <a:lnSpc>
                <a:spcPts val="114"/>
              </a:lnSpc>
            </a:pPr>
            <a:r>
              <a:rPr sz="100" dirty="0">
                <a:latin typeface="Lucida Sans Unicode"/>
                <a:cs typeface="Lucida Sans Unicode"/>
              </a:rPr>
              <a:t>32"X60"</a:t>
            </a:r>
            <a:endParaRPr sz="100">
              <a:latin typeface="Lucida Sans Unicode"/>
              <a:cs typeface="Lucida Sans Unicode"/>
            </a:endParaRPr>
          </a:p>
        </p:txBody>
      </p:sp>
      <p:sp>
        <p:nvSpPr>
          <p:cNvPr id="2144" name="object 2144"/>
          <p:cNvSpPr txBox="1"/>
          <p:nvPr/>
        </p:nvSpPr>
        <p:spPr>
          <a:xfrm>
            <a:off x="7648292" y="3424190"/>
            <a:ext cx="46355" cy="2609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-5" dirty="0">
                <a:latin typeface="Lucida Sans Unicode"/>
                <a:cs typeface="Lucida Sans Unicode"/>
              </a:rPr>
              <a:t>1</a:t>
            </a:r>
            <a:r>
              <a:rPr sz="150" dirty="0">
                <a:latin typeface="Lucida Sans Unicode"/>
                <a:cs typeface="Lucida Sans Unicode"/>
              </a:rPr>
              <a:t>8 </a:t>
            </a:r>
            <a:r>
              <a:rPr sz="150" spc="-5" dirty="0">
                <a:latin typeface="Lucida Sans Unicode"/>
                <a:cs typeface="Lucida Sans Unicode"/>
              </a:rPr>
              <a:t>Riser</a:t>
            </a:r>
            <a:r>
              <a:rPr sz="150" dirty="0">
                <a:latin typeface="Lucida Sans Unicode"/>
                <a:cs typeface="Lucida Sans Unicode"/>
              </a:rPr>
              <a:t>s @ </a:t>
            </a:r>
            <a:r>
              <a:rPr sz="150" spc="-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" = 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145" name="object 2145"/>
          <p:cNvSpPr txBox="1"/>
          <p:nvPr/>
        </p:nvSpPr>
        <p:spPr>
          <a:xfrm rot="21540000">
            <a:off x="7516330" y="3427216"/>
            <a:ext cx="3637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2323057" y="8029453"/>
            <a:ext cx="100330" cy="160020"/>
          </a:xfrm>
          <a:custGeom>
            <a:avLst/>
            <a:gdLst/>
            <a:ahLst/>
            <a:cxnLst/>
            <a:rect l="l" t="t" r="r" b="b"/>
            <a:pathLst>
              <a:path w="100330" h="160020">
                <a:moveTo>
                  <a:pt x="0" y="159689"/>
                </a:moveTo>
                <a:lnTo>
                  <a:pt x="99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7" name="object 2147"/>
          <p:cNvSpPr/>
          <p:nvPr/>
        </p:nvSpPr>
        <p:spPr>
          <a:xfrm>
            <a:off x="12552437" y="755143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746"/>
                </a:lnTo>
                <a:lnTo>
                  <a:pt x="15760" y="6146"/>
                </a:lnTo>
                <a:lnTo>
                  <a:pt x="17094" y="9753"/>
                </a:lnTo>
                <a:lnTo>
                  <a:pt x="17094" y="15900"/>
                </a:lnTo>
                <a:lnTo>
                  <a:pt x="15760" y="19494"/>
                </a:lnTo>
                <a:lnTo>
                  <a:pt x="14554" y="22034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8" name="object 2148"/>
          <p:cNvSpPr/>
          <p:nvPr/>
        </p:nvSpPr>
        <p:spPr>
          <a:xfrm>
            <a:off x="12577940" y="755143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81" y="1206"/>
                </a:lnTo>
                <a:lnTo>
                  <a:pt x="15887" y="2413"/>
                </a:lnTo>
                <a:lnTo>
                  <a:pt x="17094" y="4940"/>
                </a:lnTo>
                <a:lnTo>
                  <a:pt x="17094" y="7353"/>
                </a:lnTo>
                <a:lnTo>
                  <a:pt x="15887" y="9753"/>
                </a:lnTo>
                <a:lnTo>
                  <a:pt x="14681" y="10960"/>
                </a:lnTo>
                <a:lnTo>
                  <a:pt x="11087" y="12293"/>
                </a:lnTo>
                <a:lnTo>
                  <a:pt x="0" y="122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9" name="object 2149"/>
          <p:cNvSpPr/>
          <p:nvPr/>
        </p:nvSpPr>
        <p:spPr>
          <a:xfrm>
            <a:off x="12586485" y="7563718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547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0" name="object 2150"/>
          <p:cNvSpPr/>
          <p:nvPr/>
        </p:nvSpPr>
        <p:spPr>
          <a:xfrm>
            <a:off x="12603577" y="7551430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1" name="object 2151"/>
          <p:cNvSpPr/>
          <p:nvPr/>
        </p:nvSpPr>
        <p:spPr>
          <a:xfrm>
            <a:off x="12607315" y="756852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2" name="object 2152"/>
          <p:cNvSpPr/>
          <p:nvPr/>
        </p:nvSpPr>
        <p:spPr>
          <a:xfrm>
            <a:off x="12630415" y="7551433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41"/>
                </a:lnTo>
                <a:lnTo>
                  <a:pt x="12153" y="0"/>
                </a:lnTo>
                <a:lnTo>
                  <a:pt x="18288" y="2564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3" name="object 2153"/>
          <p:cNvSpPr/>
          <p:nvPr/>
        </p:nvSpPr>
        <p:spPr>
          <a:xfrm>
            <a:off x="12659657" y="7551430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4" name="object 2154"/>
          <p:cNvSpPr/>
          <p:nvPr/>
        </p:nvSpPr>
        <p:spPr>
          <a:xfrm>
            <a:off x="12669404" y="755143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5" name="object 2155"/>
          <p:cNvSpPr/>
          <p:nvPr/>
        </p:nvSpPr>
        <p:spPr>
          <a:xfrm>
            <a:off x="12696247" y="7551430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746"/>
                </a:lnTo>
                <a:lnTo>
                  <a:pt x="14681" y="1206"/>
                </a:lnTo>
                <a:lnTo>
                  <a:pt x="12141" y="0"/>
                </a:lnTo>
                <a:lnTo>
                  <a:pt x="7340" y="0"/>
                </a:lnTo>
                <a:lnTo>
                  <a:pt x="4800" y="1206"/>
                </a:lnTo>
                <a:lnTo>
                  <a:pt x="2400" y="3746"/>
                </a:lnTo>
                <a:lnTo>
                  <a:pt x="1193" y="6146"/>
                </a:lnTo>
                <a:lnTo>
                  <a:pt x="0" y="9753"/>
                </a:lnTo>
                <a:lnTo>
                  <a:pt x="0" y="15900"/>
                </a:lnTo>
                <a:lnTo>
                  <a:pt x="1193" y="19494"/>
                </a:lnTo>
                <a:lnTo>
                  <a:pt x="2400" y="22034"/>
                </a:lnTo>
                <a:lnTo>
                  <a:pt x="4800" y="24434"/>
                </a:lnTo>
                <a:lnTo>
                  <a:pt x="7340" y="25641"/>
                </a:lnTo>
                <a:lnTo>
                  <a:pt x="12141" y="25641"/>
                </a:lnTo>
                <a:lnTo>
                  <a:pt x="14681" y="24434"/>
                </a:lnTo>
                <a:lnTo>
                  <a:pt x="17081" y="22034"/>
                </a:lnTo>
                <a:lnTo>
                  <a:pt x="18288" y="19494"/>
                </a:lnTo>
                <a:lnTo>
                  <a:pt x="18288" y="15900"/>
                </a:lnTo>
                <a:lnTo>
                  <a:pt x="12141" y="159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6" name="object 2156"/>
          <p:cNvSpPr/>
          <p:nvPr/>
        </p:nvSpPr>
        <p:spPr>
          <a:xfrm>
            <a:off x="12553508" y="7984450"/>
            <a:ext cx="677628" cy="10001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7" name="object 2157"/>
          <p:cNvSpPr/>
          <p:nvPr/>
        </p:nvSpPr>
        <p:spPr>
          <a:xfrm>
            <a:off x="12552571" y="787121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007"/>
                </a:lnTo>
                <a:lnTo>
                  <a:pt x="17094" y="9753"/>
                </a:lnTo>
                <a:lnTo>
                  <a:pt x="17094" y="15760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8" name="object 2158"/>
          <p:cNvSpPr/>
          <p:nvPr/>
        </p:nvSpPr>
        <p:spPr>
          <a:xfrm>
            <a:off x="12578073" y="7871223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41"/>
                </a:lnTo>
                <a:lnTo>
                  <a:pt x="12280" y="0"/>
                </a:lnTo>
                <a:lnTo>
                  <a:pt x="18288" y="2564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9" name="object 2159"/>
          <p:cNvSpPr/>
          <p:nvPr/>
        </p:nvSpPr>
        <p:spPr>
          <a:xfrm>
            <a:off x="12607320" y="787122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007"/>
                </a:moveTo>
                <a:lnTo>
                  <a:pt x="17081" y="360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  <a:lnTo>
                  <a:pt x="4940" y="1206"/>
                </a:lnTo>
                <a:lnTo>
                  <a:pt x="2527" y="3606"/>
                </a:lnTo>
                <a:lnTo>
                  <a:pt x="1333" y="6007"/>
                </a:lnTo>
                <a:lnTo>
                  <a:pt x="0" y="9740"/>
                </a:lnTo>
                <a:lnTo>
                  <a:pt x="0" y="15760"/>
                </a:lnTo>
                <a:lnTo>
                  <a:pt x="1333" y="19494"/>
                </a:lnTo>
                <a:lnTo>
                  <a:pt x="2527" y="21894"/>
                </a:lnTo>
                <a:lnTo>
                  <a:pt x="4940" y="24295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295"/>
                </a:lnTo>
                <a:lnTo>
                  <a:pt x="17081" y="21894"/>
                </a:lnTo>
                <a:lnTo>
                  <a:pt x="18288" y="19494"/>
                </a:lnTo>
                <a:lnTo>
                  <a:pt x="18288" y="15760"/>
                </a:lnTo>
                <a:lnTo>
                  <a:pt x="12280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0" name="object 2160"/>
          <p:cNvSpPr/>
          <p:nvPr/>
        </p:nvSpPr>
        <p:spPr>
          <a:xfrm>
            <a:off x="12632947" y="7894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539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1" name="object 2161"/>
          <p:cNvSpPr/>
          <p:nvPr/>
        </p:nvSpPr>
        <p:spPr>
          <a:xfrm>
            <a:off x="12668336" y="787121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2" name="object 2162"/>
          <p:cNvSpPr/>
          <p:nvPr/>
        </p:nvSpPr>
        <p:spPr>
          <a:xfrm>
            <a:off x="12695176" y="7871223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800" y="1206"/>
                </a:lnTo>
                <a:lnTo>
                  <a:pt x="2400" y="3606"/>
                </a:lnTo>
                <a:lnTo>
                  <a:pt x="1193" y="6007"/>
                </a:lnTo>
                <a:lnTo>
                  <a:pt x="0" y="9753"/>
                </a:lnTo>
                <a:lnTo>
                  <a:pt x="0" y="15760"/>
                </a:lnTo>
                <a:lnTo>
                  <a:pt x="1193" y="19494"/>
                </a:lnTo>
                <a:lnTo>
                  <a:pt x="2400" y="21894"/>
                </a:lnTo>
                <a:lnTo>
                  <a:pt x="4800" y="24295"/>
                </a:lnTo>
                <a:lnTo>
                  <a:pt x="7340" y="25641"/>
                </a:lnTo>
                <a:lnTo>
                  <a:pt x="12153" y="25641"/>
                </a:lnTo>
                <a:lnTo>
                  <a:pt x="14554" y="24295"/>
                </a:lnTo>
                <a:lnTo>
                  <a:pt x="17094" y="21894"/>
                </a:lnTo>
                <a:lnTo>
                  <a:pt x="18287" y="19494"/>
                </a:lnTo>
                <a:lnTo>
                  <a:pt x="19494" y="15760"/>
                </a:lnTo>
                <a:lnTo>
                  <a:pt x="19494" y="9753"/>
                </a:lnTo>
                <a:lnTo>
                  <a:pt x="18287" y="6007"/>
                </a:lnTo>
                <a:lnTo>
                  <a:pt x="17094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3" name="object 2163"/>
          <p:cNvSpPr/>
          <p:nvPr/>
        </p:nvSpPr>
        <p:spPr>
          <a:xfrm>
            <a:off x="12722007" y="789432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539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4" name="object 2164"/>
          <p:cNvSpPr/>
          <p:nvPr/>
        </p:nvSpPr>
        <p:spPr>
          <a:xfrm>
            <a:off x="12552571" y="731188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746"/>
                </a:lnTo>
                <a:lnTo>
                  <a:pt x="15760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5" name="object 2165"/>
          <p:cNvSpPr/>
          <p:nvPr/>
        </p:nvSpPr>
        <p:spPr>
          <a:xfrm>
            <a:off x="12578073" y="731188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6" name="object 2166"/>
          <p:cNvSpPr/>
          <p:nvPr/>
        </p:nvSpPr>
        <p:spPr>
          <a:xfrm>
            <a:off x="12581812" y="732898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7" name="object 2167"/>
          <p:cNvSpPr/>
          <p:nvPr/>
        </p:nvSpPr>
        <p:spPr>
          <a:xfrm>
            <a:off x="12613458" y="7311893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8" name="object 2168"/>
          <p:cNvSpPr/>
          <p:nvPr/>
        </p:nvSpPr>
        <p:spPr>
          <a:xfrm>
            <a:off x="12604912" y="7311893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9" name="object 2169"/>
          <p:cNvSpPr/>
          <p:nvPr/>
        </p:nvSpPr>
        <p:spPr>
          <a:xfrm>
            <a:off x="12626944" y="7311887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0" name="object 2170"/>
          <p:cNvSpPr/>
          <p:nvPr/>
        </p:nvSpPr>
        <p:spPr>
          <a:xfrm>
            <a:off x="12626944" y="7324044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1" name="object 2171"/>
          <p:cNvSpPr/>
          <p:nvPr/>
        </p:nvSpPr>
        <p:spPr>
          <a:xfrm>
            <a:off x="12626944" y="733752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2" name="object 2172"/>
          <p:cNvSpPr/>
          <p:nvPr/>
        </p:nvSpPr>
        <p:spPr>
          <a:xfrm>
            <a:off x="12552571" y="716007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539"/>
                </a:lnTo>
                <a:lnTo>
                  <a:pt x="17094" y="4940"/>
                </a:lnTo>
                <a:lnTo>
                  <a:pt x="17094" y="8547"/>
                </a:lnTo>
                <a:lnTo>
                  <a:pt x="15760" y="11087"/>
                </a:lnTo>
                <a:lnTo>
                  <a:pt x="14554" y="12293"/>
                </a:lnTo>
                <a:lnTo>
                  <a:pt x="10947" y="13487"/>
                </a:lnTo>
                <a:lnTo>
                  <a:pt x="0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3" name="object 2173"/>
          <p:cNvSpPr/>
          <p:nvPr/>
        </p:nvSpPr>
        <p:spPr>
          <a:xfrm>
            <a:off x="12578073" y="7160072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81" y="1206"/>
                </a:lnTo>
                <a:lnTo>
                  <a:pt x="15887" y="2539"/>
                </a:lnTo>
                <a:lnTo>
                  <a:pt x="17094" y="4940"/>
                </a:lnTo>
                <a:lnTo>
                  <a:pt x="17094" y="7353"/>
                </a:lnTo>
                <a:lnTo>
                  <a:pt x="15887" y="9753"/>
                </a:lnTo>
                <a:lnTo>
                  <a:pt x="14681" y="11087"/>
                </a:lnTo>
                <a:lnTo>
                  <a:pt x="11087" y="12293"/>
                </a:lnTo>
                <a:lnTo>
                  <a:pt x="0" y="122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4" name="object 2174"/>
          <p:cNvSpPr/>
          <p:nvPr/>
        </p:nvSpPr>
        <p:spPr>
          <a:xfrm>
            <a:off x="12586619" y="7172360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547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5" name="object 2175"/>
          <p:cNvSpPr/>
          <p:nvPr/>
        </p:nvSpPr>
        <p:spPr>
          <a:xfrm>
            <a:off x="12603713" y="716007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733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2034"/>
                </a:lnTo>
                <a:lnTo>
                  <a:pt x="4940" y="24434"/>
                </a:lnTo>
                <a:lnTo>
                  <a:pt x="7340" y="25641"/>
                </a:lnTo>
                <a:lnTo>
                  <a:pt x="12141" y="25641"/>
                </a:lnTo>
                <a:lnTo>
                  <a:pt x="14681" y="24434"/>
                </a:lnTo>
                <a:lnTo>
                  <a:pt x="17094" y="2203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733"/>
                </a:lnTo>
                <a:lnTo>
                  <a:pt x="14681" y="1206"/>
                </a:lnTo>
                <a:lnTo>
                  <a:pt x="12141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6" name="object 2176"/>
          <p:cNvSpPr/>
          <p:nvPr/>
        </p:nvSpPr>
        <p:spPr>
          <a:xfrm>
            <a:off x="12630546" y="7160076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53" y="0"/>
                </a:moveTo>
                <a:lnTo>
                  <a:pt x="12153" y="19494"/>
                </a:lnTo>
                <a:lnTo>
                  <a:pt x="10947" y="23228"/>
                </a:lnTo>
                <a:lnTo>
                  <a:pt x="9753" y="24434"/>
                </a:lnTo>
                <a:lnTo>
                  <a:pt x="7353" y="25641"/>
                </a:lnTo>
                <a:lnTo>
                  <a:pt x="4813" y="25641"/>
                </a:lnTo>
                <a:lnTo>
                  <a:pt x="2400" y="24434"/>
                </a:lnTo>
                <a:lnTo>
                  <a:pt x="1206" y="23228"/>
                </a:lnTo>
                <a:lnTo>
                  <a:pt x="0" y="19494"/>
                </a:ln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7" name="object 2177"/>
          <p:cNvSpPr/>
          <p:nvPr/>
        </p:nvSpPr>
        <p:spPr>
          <a:xfrm>
            <a:off x="12650043" y="7160072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8" name="object 2178"/>
          <p:cNvSpPr/>
          <p:nvPr/>
        </p:nvSpPr>
        <p:spPr>
          <a:xfrm>
            <a:off x="12650043" y="717236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9" name="object 2179"/>
          <p:cNvSpPr/>
          <p:nvPr/>
        </p:nvSpPr>
        <p:spPr>
          <a:xfrm>
            <a:off x="12650043" y="7185713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0" name="object 2180"/>
          <p:cNvSpPr/>
          <p:nvPr/>
        </p:nvSpPr>
        <p:spPr>
          <a:xfrm>
            <a:off x="12673147" y="7160072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74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  <a:lnTo>
                  <a:pt x="4940" y="1206"/>
                </a:lnTo>
                <a:lnTo>
                  <a:pt x="2527" y="374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2034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81" y="22034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1" name="object 2181"/>
          <p:cNvSpPr/>
          <p:nvPr/>
        </p:nvSpPr>
        <p:spPr>
          <a:xfrm>
            <a:off x="12707325" y="716007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2" name="object 2182"/>
          <p:cNvSpPr/>
          <p:nvPr/>
        </p:nvSpPr>
        <p:spPr>
          <a:xfrm>
            <a:off x="12698779" y="716007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3" name="object 2183"/>
          <p:cNvSpPr/>
          <p:nvPr/>
        </p:nvSpPr>
        <p:spPr>
          <a:xfrm>
            <a:off x="12552571" y="680864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0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00"/>
                </a:lnTo>
                <a:lnTo>
                  <a:pt x="17094" y="4800"/>
                </a:lnTo>
                <a:lnTo>
                  <a:pt x="17094" y="7213"/>
                </a:lnTo>
                <a:lnTo>
                  <a:pt x="15760" y="9740"/>
                </a:lnTo>
                <a:lnTo>
                  <a:pt x="14554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4" name="object 2184"/>
          <p:cNvSpPr/>
          <p:nvPr/>
        </p:nvSpPr>
        <p:spPr>
          <a:xfrm>
            <a:off x="12561116" y="6820792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547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5" name="object 2185"/>
          <p:cNvSpPr/>
          <p:nvPr/>
        </p:nvSpPr>
        <p:spPr>
          <a:xfrm>
            <a:off x="12578073" y="680864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50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6" name="object 2186"/>
          <p:cNvSpPr/>
          <p:nvPr/>
        </p:nvSpPr>
        <p:spPr>
          <a:xfrm>
            <a:off x="12578073" y="682079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7" name="object 2187"/>
          <p:cNvSpPr/>
          <p:nvPr/>
        </p:nvSpPr>
        <p:spPr>
          <a:xfrm>
            <a:off x="12578073" y="6834145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8" name="object 2188"/>
          <p:cNvSpPr/>
          <p:nvPr/>
        </p:nvSpPr>
        <p:spPr>
          <a:xfrm>
            <a:off x="12601306" y="680864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53" y="25501"/>
                </a:lnTo>
                <a:lnTo>
                  <a:pt x="194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9" name="object 2189"/>
          <p:cNvSpPr/>
          <p:nvPr/>
        </p:nvSpPr>
        <p:spPr>
          <a:xfrm>
            <a:off x="12625608" y="680864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50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0" name="object 2190"/>
          <p:cNvSpPr/>
          <p:nvPr/>
        </p:nvSpPr>
        <p:spPr>
          <a:xfrm>
            <a:off x="12635352" y="680864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606"/>
                </a:moveTo>
                <a:lnTo>
                  <a:pt x="14693" y="1206"/>
                </a:lnTo>
                <a:lnTo>
                  <a:pt x="11087" y="0"/>
                </a:lnTo>
                <a:lnTo>
                  <a:pt x="6146" y="0"/>
                </a:lnTo>
                <a:lnTo>
                  <a:pt x="2540" y="1206"/>
                </a:lnTo>
                <a:lnTo>
                  <a:pt x="0" y="3606"/>
                </a:lnTo>
                <a:lnTo>
                  <a:pt x="0" y="6007"/>
                </a:lnTo>
                <a:lnTo>
                  <a:pt x="1333" y="8547"/>
                </a:lnTo>
                <a:lnTo>
                  <a:pt x="2540" y="9753"/>
                </a:lnTo>
                <a:lnTo>
                  <a:pt x="4940" y="10947"/>
                </a:lnTo>
                <a:lnTo>
                  <a:pt x="12293" y="13360"/>
                </a:lnTo>
                <a:lnTo>
                  <a:pt x="14693" y="14554"/>
                </a:lnTo>
                <a:lnTo>
                  <a:pt x="15887" y="15760"/>
                </a:lnTo>
                <a:lnTo>
                  <a:pt x="17094" y="18300"/>
                </a:lnTo>
                <a:lnTo>
                  <a:pt x="17094" y="21894"/>
                </a:lnTo>
                <a:lnTo>
                  <a:pt x="14693" y="24307"/>
                </a:lnTo>
                <a:lnTo>
                  <a:pt x="11087" y="25501"/>
                </a:lnTo>
                <a:lnTo>
                  <a:pt x="6146" y="25501"/>
                </a:lnTo>
                <a:lnTo>
                  <a:pt x="2540" y="24307"/>
                </a:lnTo>
                <a:lnTo>
                  <a:pt x="0" y="218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1" name="object 2191"/>
          <p:cNvSpPr/>
          <p:nvPr/>
        </p:nvSpPr>
        <p:spPr>
          <a:xfrm>
            <a:off x="12659790" y="680864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50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2" name="object 2192"/>
          <p:cNvSpPr/>
          <p:nvPr/>
        </p:nvSpPr>
        <p:spPr>
          <a:xfrm>
            <a:off x="12669540" y="680864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606"/>
                </a:lnTo>
                <a:lnTo>
                  <a:pt x="1193" y="6007"/>
                </a:lnTo>
                <a:lnTo>
                  <a:pt x="0" y="9753"/>
                </a:lnTo>
                <a:lnTo>
                  <a:pt x="0" y="15760"/>
                </a:lnTo>
                <a:lnTo>
                  <a:pt x="1193" y="19494"/>
                </a:lnTo>
                <a:lnTo>
                  <a:pt x="2400" y="21894"/>
                </a:lnTo>
                <a:lnTo>
                  <a:pt x="4940" y="24295"/>
                </a:lnTo>
                <a:lnTo>
                  <a:pt x="7340" y="25501"/>
                </a:lnTo>
                <a:lnTo>
                  <a:pt x="12153" y="25501"/>
                </a:lnTo>
                <a:lnTo>
                  <a:pt x="14681" y="24295"/>
                </a:lnTo>
                <a:lnTo>
                  <a:pt x="17094" y="21894"/>
                </a:lnTo>
                <a:lnTo>
                  <a:pt x="18287" y="19494"/>
                </a:lnTo>
                <a:lnTo>
                  <a:pt x="19494" y="15760"/>
                </a:lnTo>
                <a:lnTo>
                  <a:pt x="19494" y="9753"/>
                </a:lnTo>
                <a:lnTo>
                  <a:pt x="18287" y="6007"/>
                </a:lnTo>
                <a:lnTo>
                  <a:pt x="17094" y="3606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3" name="object 2193"/>
          <p:cNvSpPr/>
          <p:nvPr/>
        </p:nvSpPr>
        <p:spPr>
          <a:xfrm>
            <a:off x="12696376" y="680864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01"/>
                </a:moveTo>
                <a:lnTo>
                  <a:pt x="0" y="0"/>
                </a:lnTo>
                <a:lnTo>
                  <a:pt x="17094" y="2550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4" name="object 2194"/>
          <p:cNvSpPr/>
          <p:nvPr/>
        </p:nvSpPr>
        <p:spPr>
          <a:xfrm>
            <a:off x="12723210" y="680864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606"/>
                </a:moveTo>
                <a:lnTo>
                  <a:pt x="14554" y="1206"/>
                </a:lnTo>
                <a:lnTo>
                  <a:pt x="10947" y="0"/>
                </a:lnTo>
                <a:lnTo>
                  <a:pt x="6007" y="0"/>
                </a:lnTo>
                <a:lnTo>
                  <a:pt x="2413" y="1206"/>
                </a:lnTo>
                <a:lnTo>
                  <a:pt x="0" y="3606"/>
                </a:lnTo>
                <a:lnTo>
                  <a:pt x="0" y="6007"/>
                </a:lnTo>
                <a:lnTo>
                  <a:pt x="1206" y="8547"/>
                </a:lnTo>
                <a:lnTo>
                  <a:pt x="2413" y="9753"/>
                </a:lnTo>
                <a:lnTo>
                  <a:pt x="4813" y="10947"/>
                </a:lnTo>
                <a:lnTo>
                  <a:pt x="12153" y="13360"/>
                </a:lnTo>
                <a:lnTo>
                  <a:pt x="14554" y="14554"/>
                </a:lnTo>
                <a:lnTo>
                  <a:pt x="15760" y="15760"/>
                </a:lnTo>
                <a:lnTo>
                  <a:pt x="17094" y="18300"/>
                </a:lnTo>
                <a:lnTo>
                  <a:pt x="17094" y="21894"/>
                </a:lnTo>
                <a:lnTo>
                  <a:pt x="14554" y="24307"/>
                </a:lnTo>
                <a:lnTo>
                  <a:pt x="10947" y="25501"/>
                </a:lnTo>
                <a:lnTo>
                  <a:pt x="6007" y="25501"/>
                </a:lnTo>
                <a:lnTo>
                  <a:pt x="2413" y="24307"/>
                </a:lnTo>
                <a:lnTo>
                  <a:pt x="0" y="218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5" name="object 2195"/>
          <p:cNvSpPr/>
          <p:nvPr/>
        </p:nvSpPr>
        <p:spPr>
          <a:xfrm>
            <a:off x="12549768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6954" y="25641"/>
                </a:lnTo>
                <a:lnTo>
                  <a:pt x="1695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6" name="object 2196"/>
          <p:cNvSpPr/>
          <p:nvPr/>
        </p:nvSpPr>
        <p:spPr>
          <a:xfrm>
            <a:off x="12576474" y="671210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539" y="3733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39" y="22034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94" y="22034"/>
                </a:lnTo>
                <a:lnTo>
                  <a:pt x="18287" y="19494"/>
                </a:lnTo>
                <a:lnTo>
                  <a:pt x="19621" y="15887"/>
                </a:lnTo>
                <a:lnTo>
                  <a:pt x="19621" y="9753"/>
                </a:lnTo>
                <a:lnTo>
                  <a:pt x="18287" y="6146"/>
                </a:lnTo>
                <a:lnTo>
                  <a:pt x="17094" y="3733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7" name="object 2197"/>
          <p:cNvSpPr/>
          <p:nvPr/>
        </p:nvSpPr>
        <p:spPr>
          <a:xfrm>
            <a:off x="12603305" y="673533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540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8" name="object 2198"/>
          <p:cNvSpPr/>
          <p:nvPr/>
        </p:nvSpPr>
        <p:spPr>
          <a:xfrm>
            <a:off x="12679418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681" y="374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81" y="22034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9" name="object 2199"/>
          <p:cNvSpPr/>
          <p:nvPr/>
        </p:nvSpPr>
        <p:spPr>
          <a:xfrm>
            <a:off x="12705054" y="671209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0" name="object 2200"/>
          <p:cNvSpPr/>
          <p:nvPr/>
        </p:nvSpPr>
        <p:spPr>
          <a:xfrm>
            <a:off x="12708659" y="672919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1" name="object 2201"/>
          <p:cNvSpPr/>
          <p:nvPr/>
        </p:nvSpPr>
        <p:spPr>
          <a:xfrm>
            <a:off x="12740437" y="671210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2" name="object 2202"/>
          <p:cNvSpPr/>
          <p:nvPr/>
        </p:nvSpPr>
        <p:spPr>
          <a:xfrm>
            <a:off x="12731893" y="671210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3" name="object 2203"/>
          <p:cNvSpPr/>
          <p:nvPr/>
        </p:nvSpPr>
        <p:spPr>
          <a:xfrm>
            <a:off x="12753790" y="6712099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4" name="object 2204"/>
          <p:cNvSpPr/>
          <p:nvPr/>
        </p:nvSpPr>
        <p:spPr>
          <a:xfrm>
            <a:off x="12753790" y="672438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5" name="object 2205"/>
          <p:cNvSpPr/>
          <p:nvPr/>
        </p:nvSpPr>
        <p:spPr>
          <a:xfrm>
            <a:off x="12753790" y="6737741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6" name="object 2206"/>
          <p:cNvSpPr/>
          <p:nvPr/>
        </p:nvSpPr>
        <p:spPr>
          <a:xfrm>
            <a:off x="12879168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681" y="374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81" y="22034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7" name="object 2207"/>
          <p:cNvSpPr/>
          <p:nvPr/>
        </p:nvSpPr>
        <p:spPr>
          <a:xfrm>
            <a:off x="12904806" y="6712099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8" name="object 2208"/>
          <p:cNvSpPr/>
          <p:nvPr/>
        </p:nvSpPr>
        <p:spPr>
          <a:xfrm>
            <a:off x="12904806" y="6724388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9" name="object 2209"/>
          <p:cNvSpPr/>
          <p:nvPr/>
        </p:nvSpPr>
        <p:spPr>
          <a:xfrm>
            <a:off x="12904806" y="6737741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0" name="object 2210"/>
          <p:cNvSpPr/>
          <p:nvPr/>
        </p:nvSpPr>
        <p:spPr>
          <a:xfrm>
            <a:off x="12927903" y="671210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693" y="1193"/>
                </a:lnTo>
                <a:lnTo>
                  <a:pt x="10947" y="0"/>
                </a:lnTo>
                <a:lnTo>
                  <a:pt x="6146" y="0"/>
                </a:lnTo>
                <a:lnTo>
                  <a:pt x="2540" y="1193"/>
                </a:lnTo>
                <a:lnTo>
                  <a:pt x="0" y="3733"/>
                </a:lnTo>
                <a:lnTo>
                  <a:pt x="0" y="6134"/>
                </a:lnTo>
                <a:lnTo>
                  <a:pt x="1206" y="8534"/>
                </a:lnTo>
                <a:lnTo>
                  <a:pt x="2540" y="9740"/>
                </a:lnTo>
                <a:lnTo>
                  <a:pt x="4940" y="11074"/>
                </a:lnTo>
                <a:lnTo>
                  <a:pt x="12293" y="13474"/>
                </a:lnTo>
                <a:lnTo>
                  <a:pt x="14693" y="14681"/>
                </a:lnTo>
                <a:lnTo>
                  <a:pt x="15887" y="15887"/>
                </a:lnTo>
                <a:lnTo>
                  <a:pt x="17094" y="18287"/>
                </a:lnTo>
                <a:lnTo>
                  <a:pt x="17094" y="22021"/>
                </a:lnTo>
                <a:lnTo>
                  <a:pt x="14693" y="24434"/>
                </a:lnTo>
                <a:lnTo>
                  <a:pt x="10947" y="25628"/>
                </a:lnTo>
                <a:lnTo>
                  <a:pt x="6146" y="25628"/>
                </a:lnTo>
                <a:lnTo>
                  <a:pt x="2540" y="24434"/>
                </a:lnTo>
                <a:lnTo>
                  <a:pt x="0" y="2202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1" name="object 2211"/>
          <p:cNvSpPr/>
          <p:nvPr/>
        </p:nvSpPr>
        <p:spPr>
          <a:xfrm>
            <a:off x="12952346" y="6712099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746"/>
                </a:lnTo>
                <a:lnTo>
                  <a:pt x="14554" y="1206"/>
                </a:lnTo>
                <a:lnTo>
                  <a:pt x="12141" y="0"/>
                </a:lnTo>
                <a:lnTo>
                  <a:pt x="7340" y="0"/>
                </a:lnTo>
                <a:lnTo>
                  <a:pt x="4800" y="1206"/>
                </a:lnTo>
                <a:lnTo>
                  <a:pt x="2400" y="3746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2034"/>
                </a:lnTo>
                <a:lnTo>
                  <a:pt x="4800" y="24434"/>
                </a:lnTo>
                <a:lnTo>
                  <a:pt x="7340" y="25641"/>
                </a:lnTo>
                <a:lnTo>
                  <a:pt x="12141" y="25641"/>
                </a:lnTo>
                <a:lnTo>
                  <a:pt x="14554" y="24434"/>
                </a:lnTo>
                <a:lnTo>
                  <a:pt x="17081" y="22034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2" name="object 2212"/>
          <p:cNvSpPr/>
          <p:nvPr/>
        </p:nvSpPr>
        <p:spPr>
          <a:xfrm>
            <a:off x="12977977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540"/>
                </a:lnTo>
                <a:lnTo>
                  <a:pt x="16954" y="4940"/>
                </a:lnTo>
                <a:lnTo>
                  <a:pt x="16954" y="7353"/>
                </a:lnTo>
                <a:lnTo>
                  <a:pt x="15760" y="9753"/>
                </a:lnTo>
                <a:lnTo>
                  <a:pt x="14554" y="11087"/>
                </a:lnTo>
                <a:lnTo>
                  <a:pt x="10947" y="12293"/>
                </a:lnTo>
                <a:lnTo>
                  <a:pt x="0" y="122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3" name="object 2213"/>
          <p:cNvSpPr/>
          <p:nvPr/>
        </p:nvSpPr>
        <p:spPr>
          <a:xfrm>
            <a:off x="12986523" y="6724388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0" y="0"/>
                </a:moveTo>
                <a:lnTo>
                  <a:pt x="8407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4" name="object 2214"/>
          <p:cNvSpPr/>
          <p:nvPr/>
        </p:nvSpPr>
        <p:spPr>
          <a:xfrm>
            <a:off x="13003480" y="6712099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5" name="object 2215"/>
          <p:cNvSpPr/>
          <p:nvPr/>
        </p:nvSpPr>
        <p:spPr>
          <a:xfrm>
            <a:off x="13013227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81" y="1206"/>
                </a:lnTo>
                <a:lnTo>
                  <a:pt x="15887" y="2540"/>
                </a:lnTo>
                <a:lnTo>
                  <a:pt x="17094" y="4940"/>
                </a:lnTo>
                <a:lnTo>
                  <a:pt x="17094" y="8547"/>
                </a:lnTo>
                <a:lnTo>
                  <a:pt x="15887" y="11087"/>
                </a:lnTo>
                <a:lnTo>
                  <a:pt x="14681" y="12293"/>
                </a:lnTo>
                <a:lnTo>
                  <a:pt x="11087" y="13487"/>
                </a:lnTo>
                <a:lnTo>
                  <a:pt x="0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6" name="object 2216"/>
          <p:cNvSpPr/>
          <p:nvPr/>
        </p:nvSpPr>
        <p:spPr>
          <a:xfrm>
            <a:off x="13047409" y="671210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7" name="object 2217"/>
          <p:cNvSpPr/>
          <p:nvPr/>
        </p:nvSpPr>
        <p:spPr>
          <a:xfrm>
            <a:off x="13038864" y="671210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8" name="object 2218"/>
          <p:cNvSpPr/>
          <p:nvPr/>
        </p:nvSpPr>
        <p:spPr>
          <a:xfrm>
            <a:off x="13060762" y="6712099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9" name="object 2219"/>
          <p:cNvSpPr/>
          <p:nvPr/>
        </p:nvSpPr>
        <p:spPr>
          <a:xfrm>
            <a:off x="13070512" y="671210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527" y="3733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2034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81" y="2203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81" y="3733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0" name="object 2220"/>
          <p:cNvSpPr/>
          <p:nvPr/>
        </p:nvSpPr>
        <p:spPr>
          <a:xfrm>
            <a:off x="13097347" y="671209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1" name="object 2221"/>
          <p:cNvSpPr/>
          <p:nvPr/>
        </p:nvSpPr>
        <p:spPr>
          <a:xfrm>
            <a:off x="12887046" y="731188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280" y="1206"/>
                </a:lnTo>
                <a:lnTo>
                  <a:pt x="14681" y="374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81" y="21907"/>
                </a:lnTo>
                <a:lnTo>
                  <a:pt x="12280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12912684" y="731188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681" y="1206"/>
                </a:lnTo>
                <a:lnTo>
                  <a:pt x="15887" y="2413"/>
                </a:lnTo>
                <a:lnTo>
                  <a:pt x="17094" y="4940"/>
                </a:lnTo>
                <a:lnTo>
                  <a:pt x="17094" y="7353"/>
                </a:lnTo>
                <a:lnTo>
                  <a:pt x="15887" y="9753"/>
                </a:lnTo>
                <a:lnTo>
                  <a:pt x="14681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3" name="object 2223"/>
          <p:cNvSpPr/>
          <p:nvPr/>
        </p:nvSpPr>
        <p:spPr>
          <a:xfrm>
            <a:off x="12921229" y="7324044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4" name="object 2224"/>
          <p:cNvSpPr/>
          <p:nvPr/>
        </p:nvSpPr>
        <p:spPr>
          <a:xfrm>
            <a:off x="12938320" y="7311887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40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5" name="object 2225"/>
          <p:cNvSpPr/>
          <p:nvPr/>
        </p:nvSpPr>
        <p:spPr>
          <a:xfrm>
            <a:off x="12941926" y="732898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8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6" name="object 2226"/>
          <p:cNvSpPr/>
          <p:nvPr/>
        </p:nvSpPr>
        <p:spPr>
          <a:xfrm>
            <a:off x="12965159" y="7311893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007" y="25641"/>
                </a:lnTo>
                <a:lnTo>
                  <a:pt x="12153" y="0"/>
                </a:lnTo>
                <a:lnTo>
                  <a:pt x="18288" y="25641"/>
                </a:lnTo>
                <a:lnTo>
                  <a:pt x="243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7" name="object 2227"/>
          <p:cNvSpPr/>
          <p:nvPr/>
        </p:nvSpPr>
        <p:spPr>
          <a:xfrm>
            <a:off x="12994401" y="731188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8" name="object 2228"/>
          <p:cNvSpPr/>
          <p:nvPr/>
        </p:nvSpPr>
        <p:spPr>
          <a:xfrm>
            <a:off x="13164515" y="7311887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74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  <a:lnTo>
                  <a:pt x="4940" y="1206"/>
                </a:lnTo>
                <a:lnTo>
                  <a:pt x="2527" y="374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81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9" name="object 2229"/>
          <p:cNvSpPr/>
          <p:nvPr/>
        </p:nvSpPr>
        <p:spPr>
          <a:xfrm>
            <a:off x="13190146" y="731188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0" name="object 2230"/>
          <p:cNvSpPr/>
          <p:nvPr/>
        </p:nvSpPr>
        <p:spPr>
          <a:xfrm>
            <a:off x="13207237" y="7311893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1" name="object 2231"/>
          <p:cNvSpPr/>
          <p:nvPr/>
        </p:nvSpPr>
        <p:spPr>
          <a:xfrm>
            <a:off x="13190145" y="7324044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2" name="object 2232"/>
          <p:cNvSpPr/>
          <p:nvPr/>
        </p:nvSpPr>
        <p:spPr>
          <a:xfrm>
            <a:off x="13216983" y="7311887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3" name="object 2233"/>
          <p:cNvSpPr/>
          <p:nvPr/>
        </p:nvSpPr>
        <p:spPr>
          <a:xfrm>
            <a:off x="13216983" y="733752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4" name="object 2234"/>
          <p:cNvSpPr/>
          <p:nvPr/>
        </p:nvSpPr>
        <p:spPr>
          <a:xfrm>
            <a:off x="13240089" y="7311887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288" y="6146"/>
                </a:moveTo>
                <a:lnTo>
                  <a:pt x="17081" y="374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  <a:lnTo>
                  <a:pt x="4940" y="1206"/>
                </a:lnTo>
                <a:lnTo>
                  <a:pt x="2527" y="374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81" y="21907"/>
                </a:lnTo>
                <a:lnTo>
                  <a:pt x="18288" y="194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5" name="object 2235"/>
          <p:cNvSpPr/>
          <p:nvPr/>
        </p:nvSpPr>
        <p:spPr>
          <a:xfrm>
            <a:off x="13265720" y="7311887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6" name="object 2236"/>
          <p:cNvSpPr/>
          <p:nvPr/>
        </p:nvSpPr>
        <p:spPr>
          <a:xfrm>
            <a:off x="13265717" y="7311893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094" y="0"/>
                </a:move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7" name="object 2237"/>
          <p:cNvSpPr/>
          <p:nvPr/>
        </p:nvSpPr>
        <p:spPr>
          <a:xfrm>
            <a:off x="13271862" y="7322841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0947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8" name="object 2238"/>
          <p:cNvSpPr/>
          <p:nvPr/>
        </p:nvSpPr>
        <p:spPr>
          <a:xfrm>
            <a:off x="13291357" y="7311887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9" name="object 2239"/>
          <p:cNvSpPr/>
          <p:nvPr/>
        </p:nvSpPr>
        <p:spPr>
          <a:xfrm>
            <a:off x="13291357" y="7324044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0" name="object 2240"/>
          <p:cNvSpPr/>
          <p:nvPr/>
        </p:nvSpPr>
        <p:spPr>
          <a:xfrm>
            <a:off x="13291357" y="733752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1" name="object 2241"/>
          <p:cNvSpPr/>
          <p:nvPr/>
        </p:nvSpPr>
        <p:spPr>
          <a:xfrm>
            <a:off x="13314457" y="7311887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280" y="1206"/>
                </a:lnTo>
                <a:lnTo>
                  <a:pt x="14681" y="374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81" y="21907"/>
                </a:lnTo>
                <a:lnTo>
                  <a:pt x="12280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2" name="object 2242"/>
          <p:cNvSpPr/>
          <p:nvPr/>
        </p:nvSpPr>
        <p:spPr>
          <a:xfrm>
            <a:off x="2023564" y="559067"/>
            <a:ext cx="11505565" cy="7670800"/>
          </a:xfrm>
          <a:custGeom>
            <a:avLst/>
            <a:gdLst/>
            <a:ahLst/>
            <a:cxnLst/>
            <a:rect l="l" t="t" r="r" b="b"/>
            <a:pathLst>
              <a:path w="11505565" h="7670800">
                <a:moveTo>
                  <a:pt x="0" y="0"/>
                </a:moveTo>
                <a:lnTo>
                  <a:pt x="11505463" y="0"/>
                </a:lnTo>
                <a:lnTo>
                  <a:pt x="11505463" y="7670266"/>
                </a:lnTo>
                <a:lnTo>
                  <a:pt x="0" y="7670266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3" name="object 2243"/>
          <p:cNvSpPr/>
          <p:nvPr/>
        </p:nvSpPr>
        <p:spPr>
          <a:xfrm>
            <a:off x="2023564" y="55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4" name="object 2244"/>
          <p:cNvSpPr/>
          <p:nvPr/>
        </p:nvSpPr>
        <p:spPr>
          <a:xfrm>
            <a:off x="2023564" y="559066"/>
            <a:ext cx="0" cy="7670800"/>
          </a:xfrm>
          <a:custGeom>
            <a:avLst/>
            <a:gdLst/>
            <a:ahLst/>
            <a:cxnLst/>
            <a:rect l="l" t="t" r="r" b="b"/>
            <a:pathLst>
              <a:path h="7670800">
                <a:moveTo>
                  <a:pt x="0" y="7670266"/>
                </a:moveTo>
                <a:lnTo>
                  <a:pt x="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5" name="object 2245"/>
          <p:cNvSpPr/>
          <p:nvPr/>
        </p:nvSpPr>
        <p:spPr>
          <a:xfrm>
            <a:off x="13369201" y="7949601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29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6" name="object 2246"/>
          <p:cNvSpPr/>
          <p:nvPr/>
        </p:nvSpPr>
        <p:spPr>
          <a:xfrm>
            <a:off x="13369201" y="7238588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10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7" name="object 2247"/>
          <p:cNvSpPr/>
          <p:nvPr/>
        </p:nvSpPr>
        <p:spPr>
          <a:xfrm>
            <a:off x="13369201" y="6887020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658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8" name="object 2248"/>
          <p:cNvSpPr/>
          <p:nvPr/>
        </p:nvSpPr>
        <p:spPr>
          <a:xfrm>
            <a:off x="13369201" y="6695281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29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9" name="object 2249"/>
          <p:cNvSpPr/>
          <p:nvPr/>
        </p:nvSpPr>
        <p:spPr>
          <a:xfrm>
            <a:off x="12530277" y="7949600"/>
            <a:ext cx="839469" cy="160020"/>
          </a:xfrm>
          <a:custGeom>
            <a:avLst/>
            <a:gdLst/>
            <a:ahLst/>
            <a:cxnLst/>
            <a:rect l="l" t="t" r="r" b="b"/>
            <a:pathLst>
              <a:path w="839469" h="160020">
                <a:moveTo>
                  <a:pt x="838923" y="159829"/>
                </a:moveTo>
                <a:lnTo>
                  <a:pt x="0" y="159829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0" name="object 2250"/>
          <p:cNvSpPr/>
          <p:nvPr/>
        </p:nvSpPr>
        <p:spPr>
          <a:xfrm>
            <a:off x="12530272" y="7238588"/>
            <a:ext cx="0" cy="679450"/>
          </a:xfrm>
          <a:custGeom>
            <a:avLst/>
            <a:gdLst/>
            <a:ahLst/>
            <a:cxnLst/>
            <a:rect l="l" t="t" r="r" b="b"/>
            <a:pathLst>
              <a:path h="679450">
                <a:moveTo>
                  <a:pt x="0" y="0"/>
                </a:moveTo>
                <a:lnTo>
                  <a:pt x="0" y="67910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1" name="object 2251"/>
          <p:cNvSpPr/>
          <p:nvPr/>
        </p:nvSpPr>
        <p:spPr>
          <a:xfrm>
            <a:off x="12530272" y="6887020"/>
            <a:ext cx="0" cy="320040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0"/>
                </a:moveTo>
                <a:lnTo>
                  <a:pt x="0" y="319658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2" name="object 2252"/>
          <p:cNvSpPr/>
          <p:nvPr/>
        </p:nvSpPr>
        <p:spPr>
          <a:xfrm>
            <a:off x="12530272" y="6695281"/>
            <a:ext cx="0" cy="160020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829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3" name="object 2253"/>
          <p:cNvSpPr/>
          <p:nvPr/>
        </p:nvSpPr>
        <p:spPr>
          <a:xfrm>
            <a:off x="12530277" y="794960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4" name="object 2254"/>
          <p:cNvSpPr/>
          <p:nvPr/>
        </p:nvSpPr>
        <p:spPr>
          <a:xfrm>
            <a:off x="12530277" y="791768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5" name="object 2255"/>
          <p:cNvSpPr/>
          <p:nvPr/>
        </p:nvSpPr>
        <p:spPr>
          <a:xfrm>
            <a:off x="12530277" y="723858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6" name="object 2256"/>
          <p:cNvSpPr/>
          <p:nvPr/>
        </p:nvSpPr>
        <p:spPr>
          <a:xfrm>
            <a:off x="12530277" y="735835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7" name="object 2257"/>
          <p:cNvSpPr/>
          <p:nvPr/>
        </p:nvSpPr>
        <p:spPr>
          <a:xfrm>
            <a:off x="12530277" y="759816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8" name="object 2258"/>
          <p:cNvSpPr/>
          <p:nvPr/>
        </p:nvSpPr>
        <p:spPr>
          <a:xfrm>
            <a:off x="13129527" y="73583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9" name="object 2259"/>
          <p:cNvSpPr/>
          <p:nvPr/>
        </p:nvSpPr>
        <p:spPr>
          <a:xfrm>
            <a:off x="12530277" y="7206675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0" name="object 2260"/>
          <p:cNvSpPr/>
          <p:nvPr/>
        </p:nvSpPr>
        <p:spPr>
          <a:xfrm>
            <a:off x="12530277" y="688702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1" name="object 2261"/>
          <p:cNvSpPr/>
          <p:nvPr/>
        </p:nvSpPr>
        <p:spPr>
          <a:xfrm>
            <a:off x="12530277" y="685510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2" name="object 2262"/>
          <p:cNvSpPr/>
          <p:nvPr/>
        </p:nvSpPr>
        <p:spPr>
          <a:xfrm>
            <a:off x="12530277" y="669528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3" name="object 2263"/>
          <p:cNvSpPr/>
          <p:nvPr/>
        </p:nvSpPr>
        <p:spPr>
          <a:xfrm>
            <a:off x="12530277" y="6595404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4" name="object 2264"/>
          <p:cNvSpPr/>
          <p:nvPr/>
        </p:nvSpPr>
        <p:spPr>
          <a:xfrm>
            <a:off x="12530277" y="649552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5" name="object 2265"/>
          <p:cNvSpPr/>
          <p:nvPr/>
        </p:nvSpPr>
        <p:spPr>
          <a:xfrm>
            <a:off x="12530277" y="6395653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6" name="object 2266"/>
          <p:cNvSpPr/>
          <p:nvPr/>
        </p:nvSpPr>
        <p:spPr>
          <a:xfrm>
            <a:off x="12530277" y="6295778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7" name="object 2267"/>
          <p:cNvSpPr/>
          <p:nvPr/>
        </p:nvSpPr>
        <p:spPr>
          <a:xfrm>
            <a:off x="12530277" y="6195902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8" name="object 2268"/>
          <p:cNvSpPr/>
          <p:nvPr/>
        </p:nvSpPr>
        <p:spPr>
          <a:xfrm>
            <a:off x="12530277" y="609602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9" name="object 2269"/>
          <p:cNvSpPr/>
          <p:nvPr/>
        </p:nvSpPr>
        <p:spPr>
          <a:xfrm>
            <a:off x="12530277" y="5996151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0" name="object 2270"/>
          <p:cNvSpPr/>
          <p:nvPr/>
        </p:nvSpPr>
        <p:spPr>
          <a:xfrm>
            <a:off x="12530277" y="589627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1" name="object 2271"/>
          <p:cNvSpPr/>
          <p:nvPr/>
        </p:nvSpPr>
        <p:spPr>
          <a:xfrm>
            <a:off x="12530277" y="579639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2" name="object 2272"/>
          <p:cNvSpPr/>
          <p:nvPr/>
        </p:nvSpPr>
        <p:spPr>
          <a:xfrm>
            <a:off x="12530277" y="569665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3" name="object 2273"/>
          <p:cNvSpPr/>
          <p:nvPr/>
        </p:nvSpPr>
        <p:spPr>
          <a:xfrm>
            <a:off x="12530277" y="5596782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4" name="object 2274"/>
          <p:cNvSpPr/>
          <p:nvPr/>
        </p:nvSpPr>
        <p:spPr>
          <a:xfrm>
            <a:off x="12530277" y="549690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5" name="object 2275"/>
          <p:cNvSpPr/>
          <p:nvPr/>
        </p:nvSpPr>
        <p:spPr>
          <a:xfrm>
            <a:off x="12530277" y="5397030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6" name="object 2276"/>
          <p:cNvSpPr/>
          <p:nvPr/>
        </p:nvSpPr>
        <p:spPr>
          <a:xfrm>
            <a:off x="12530277" y="5297154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7" name="object 2277"/>
          <p:cNvSpPr/>
          <p:nvPr/>
        </p:nvSpPr>
        <p:spPr>
          <a:xfrm>
            <a:off x="12530277" y="5197279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838923" y="0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8" name="object 2278"/>
          <p:cNvSpPr/>
          <p:nvPr/>
        </p:nvSpPr>
        <p:spPr>
          <a:xfrm>
            <a:off x="12660057" y="5197278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1498003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9" name="object 2279"/>
          <p:cNvSpPr/>
          <p:nvPr/>
        </p:nvSpPr>
        <p:spPr>
          <a:xfrm>
            <a:off x="12859808" y="5197278"/>
            <a:ext cx="0" cy="1498600"/>
          </a:xfrm>
          <a:custGeom>
            <a:avLst/>
            <a:gdLst/>
            <a:ahLst/>
            <a:cxnLst/>
            <a:rect l="l" t="t" r="r" b="b"/>
            <a:pathLst>
              <a:path h="1498600">
                <a:moveTo>
                  <a:pt x="0" y="1498003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0" name="object 2280"/>
          <p:cNvSpPr/>
          <p:nvPr/>
        </p:nvSpPr>
        <p:spPr>
          <a:xfrm>
            <a:off x="12556977" y="7981647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84"/>
                </a:moveTo>
                <a:lnTo>
                  <a:pt x="0" y="19380"/>
                </a:lnTo>
                <a:lnTo>
                  <a:pt x="5588" y="24968"/>
                </a:lnTo>
                <a:lnTo>
                  <a:pt x="12484" y="24968"/>
                </a:lnTo>
                <a:lnTo>
                  <a:pt x="19380" y="24968"/>
                </a:lnTo>
                <a:lnTo>
                  <a:pt x="24968" y="19380"/>
                </a:lnTo>
                <a:lnTo>
                  <a:pt x="24968" y="12484"/>
                </a:lnTo>
                <a:lnTo>
                  <a:pt x="24968" y="5587"/>
                </a:lnTo>
                <a:lnTo>
                  <a:pt x="19380" y="0"/>
                </a:lnTo>
                <a:lnTo>
                  <a:pt x="12484" y="0"/>
                </a:lnTo>
                <a:lnTo>
                  <a:pt x="5588" y="0"/>
                </a:lnTo>
                <a:lnTo>
                  <a:pt x="0" y="5587"/>
                </a:lnTo>
                <a:lnTo>
                  <a:pt x="0" y="124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1" name="object 2281"/>
          <p:cNvSpPr/>
          <p:nvPr/>
        </p:nvSpPr>
        <p:spPr>
          <a:xfrm>
            <a:off x="12564860" y="7987786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07" y="3073"/>
                </a:moveTo>
                <a:lnTo>
                  <a:pt x="8534" y="1866"/>
                </a:lnTo>
                <a:lnTo>
                  <a:pt x="7340" y="673"/>
                </a:lnTo>
                <a:lnTo>
                  <a:pt x="6134" y="0"/>
                </a:lnTo>
                <a:lnTo>
                  <a:pt x="3733" y="0"/>
                </a:lnTo>
                <a:lnTo>
                  <a:pt x="2527" y="673"/>
                </a:lnTo>
                <a:lnTo>
                  <a:pt x="1333" y="1866"/>
                </a:lnTo>
                <a:lnTo>
                  <a:pt x="660" y="3073"/>
                </a:lnTo>
                <a:lnTo>
                  <a:pt x="0" y="4813"/>
                </a:lnTo>
                <a:lnTo>
                  <a:pt x="0" y="7873"/>
                </a:lnTo>
                <a:lnTo>
                  <a:pt x="660" y="9753"/>
                </a:lnTo>
                <a:lnTo>
                  <a:pt x="1333" y="10947"/>
                </a:lnTo>
                <a:lnTo>
                  <a:pt x="2527" y="12153"/>
                </a:lnTo>
                <a:lnTo>
                  <a:pt x="3733" y="12826"/>
                </a:lnTo>
                <a:lnTo>
                  <a:pt x="6134" y="12826"/>
                </a:lnTo>
                <a:lnTo>
                  <a:pt x="7340" y="12153"/>
                </a:lnTo>
                <a:lnTo>
                  <a:pt x="8534" y="10947"/>
                </a:lnTo>
                <a:lnTo>
                  <a:pt x="9207" y="9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2" name="object 2282"/>
          <p:cNvSpPr/>
          <p:nvPr/>
        </p:nvSpPr>
        <p:spPr>
          <a:xfrm>
            <a:off x="12527732" y="676432"/>
            <a:ext cx="844008" cy="835997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3" name="object 2283"/>
          <p:cNvSpPr/>
          <p:nvPr/>
        </p:nvSpPr>
        <p:spPr>
          <a:xfrm>
            <a:off x="12755261" y="1681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66" y="0"/>
                </a:moveTo>
                <a:lnTo>
                  <a:pt x="0" y="1066"/>
                </a:lnTo>
                <a:lnTo>
                  <a:pt x="1066" y="2006"/>
                </a:lnTo>
                <a:lnTo>
                  <a:pt x="2006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4" name="object 2284"/>
          <p:cNvSpPr/>
          <p:nvPr/>
        </p:nvSpPr>
        <p:spPr>
          <a:xfrm>
            <a:off x="13023115" y="17394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39"/>
                </a:lnTo>
                <a:lnTo>
                  <a:pt x="927" y="1866"/>
                </a:lnTo>
                <a:lnTo>
                  <a:pt x="1866" y="939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5" name="object 2285"/>
          <p:cNvSpPr/>
          <p:nvPr/>
        </p:nvSpPr>
        <p:spPr>
          <a:xfrm>
            <a:off x="13023115" y="175076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39"/>
                </a:lnTo>
                <a:lnTo>
                  <a:pt x="927" y="1866"/>
                </a:lnTo>
                <a:lnTo>
                  <a:pt x="1866" y="939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6" name="object 2286"/>
          <p:cNvSpPr/>
          <p:nvPr/>
        </p:nvSpPr>
        <p:spPr>
          <a:xfrm>
            <a:off x="12755261" y="168146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066" y="0"/>
                </a:moveTo>
                <a:lnTo>
                  <a:pt x="0" y="1066"/>
                </a:lnTo>
                <a:lnTo>
                  <a:pt x="1066" y="2006"/>
                </a:lnTo>
                <a:lnTo>
                  <a:pt x="2006" y="106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7" name="object 2287"/>
          <p:cNvSpPr/>
          <p:nvPr/>
        </p:nvSpPr>
        <p:spPr>
          <a:xfrm>
            <a:off x="13023115" y="17394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39"/>
                </a:lnTo>
                <a:lnTo>
                  <a:pt x="927" y="1866"/>
                </a:lnTo>
                <a:lnTo>
                  <a:pt x="1866" y="939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8" name="object 2288"/>
          <p:cNvSpPr/>
          <p:nvPr/>
        </p:nvSpPr>
        <p:spPr>
          <a:xfrm>
            <a:off x="13023115" y="175076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27" y="0"/>
                </a:moveTo>
                <a:lnTo>
                  <a:pt x="0" y="939"/>
                </a:lnTo>
                <a:lnTo>
                  <a:pt x="927" y="1866"/>
                </a:lnTo>
                <a:lnTo>
                  <a:pt x="1866" y="939"/>
                </a:lnTo>
                <a:lnTo>
                  <a:pt x="92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0" name="object 2290"/>
          <p:cNvSpPr txBox="1"/>
          <p:nvPr/>
        </p:nvSpPr>
        <p:spPr>
          <a:xfrm rot="2640000">
            <a:off x="11835432" y="6712736"/>
            <a:ext cx="5903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291" name="object 2291"/>
          <p:cNvSpPr txBox="1"/>
          <p:nvPr/>
        </p:nvSpPr>
        <p:spPr>
          <a:xfrm>
            <a:off x="8553033" y="3264335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292" name="object 2292"/>
          <p:cNvSpPr txBox="1"/>
          <p:nvPr/>
        </p:nvSpPr>
        <p:spPr>
          <a:xfrm>
            <a:off x="9172984" y="3280224"/>
            <a:ext cx="52705" cy="56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-10" dirty="0"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2293" name="object 2293"/>
          <p:cNvSpPr txBox="1"/>
          <p:nvPr/>
        </p:nvSpPr>
        <p:spPr>
          <a:xfrm>
            <a:off x="7616228" y="3626687"/>
            <a:ext cx="5143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294" name="object 2294"/>
          <p:cNvSpPr txBox="1"/>
          <p:nvPr/>
        </p:nvSpPr>
        <p:spPr>
          <a:xfrm>
            <a:off x="7506506" y="3657799"/>
            <a:ext cx="56515" cy="46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295" name="object 2295"/>
          <p:cNvSpPr txBox="1"/>
          <p:nvPr/>
        </p:nvSpPr>
        <p:spPr>
          <a:xfrm>
            <a:off x="12534659" y="6903357"/>
            <a:ext cx="824865" cy="944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604">
              <a:lnSpc>
                <a:spcPct val="100000"/>
              </a:lnSpc>
            </a:pPr>
            <a:r>
              <a:rPr sz="500" spc="15" dirty="0">
                <a:latin typeface="Lucida Sans Unicode"/>
                <a:cs typeface="Lucida Sans Unicode"/>
              </a:rPr>
              <a:t>COMM.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+</a:t>
            </a:r>
            <a:r>
              <a:rPr sz="500" spc="5" dirty="0">
                <a:latin typeface="Lucida Sans Unicode"/>
                <a:cs typeface="Lucida Sans Unicode"/>
              </a:rPr>
              <a:t> RESIDENCE</a:t>
            </a:r>
            <a:r>
              <a:rPr sz="500" spc="10" dirty="0">
                <a:latin typeface="Lucida Sans Unicode"/>
                <a:cs typeface="Lucida Sans Unicode"/>
              </a:rPr>
              <a:t>S </a:t>
            </a:r>
            <a:r>
              <a:rPr sz="500" spc="20" dirty="0">
                <a:latin typeface="Lucida Sans Unicode"/>
                <a:cs typeface="Lucida Sans Unicode"/>
              </a:rPr>
              <a:t>@</a:t>
            </a:r>
            <a:endParaRPr sz="500">
              <a:latin typeface="Lucida Sans Unicode"/>
              <a:cs typeface="Lucida Sans Unicode"/>
            </a:endParaRPr>
          </a:p>
          <a:p>
            <a:pPr marL="14604" marR="81280" indent="-2540">
              <a:lnSpc>
                <a:spcPct val="107300"/>
              </a:lnSpc>
            </a:pPr>
            <a:r>
              <a:rPr sz="500" spc="10" dirty="0">
                <a:latin typeface="Lucida Sans Unicode"/>
                <a:cs typeface="Lucida Sans Unicode"/>
              </a:rPr>
              <a:t>27</a:t>
            </a:r>
            <a:r>
              <a:rPr sz="500" spc="15" dirty="0">
                <a:latin typeface="Lucida Sans Unicode"/>
                <a:cs typeface="Lucida Sans Unicode"/>
              </a:rPr>
              <a:t>0</a:t>
            </a:r>
            <a:r>
              <a:rPr sz="500" dirty="0">
                <a:latin typeface="Lucida Sans Unicode"/>
                <a:cs typeface="Lucida Sans Unicode"/>
              </a:rPr>
              <a:t> </a:t>
            </a:r>
            <a:r>
              <a:rPr sz="500" spc="15" dirty="0">
                <a:latin typeface="Lucida Sans Unicode"/>
                <a:cs typeface="Lucida Sans Unicode"/>
              </a:rPr>
              <a:t> DORCHESTER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ST.</a:t>
            </a:r>
            <a:r>
              <a:rPr sz="500" spc="15" dirty="0">
                <a:latin typeface="Lucida Sans Unicode"/>
                <a:cs typeface="Lucida Sans Unicode"/>
              </a:rPr>
              <a:t> SOUTH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BOSTO</a:t>
            </a:r>
            <a:r>
              <a:rPr sz="500" spc="15" dirty="0">
                <a:latin typeface="Lucida Sans Unicode"/>
                <a:cs typeface="Lucida Sans Unicode"/>
              </a:rPr>
              <a:t>N</a:t>
            </a:r>
            <a:r>
              <a:rPr sz="500" spc="5" dirty="0">
                <a:latin typeface="Lucida Sans Unicode"/>
                <a:cs typeface="Lucida Sans Unicode"/>
              </a:rPr>
              <a:t> </a:t>
            </a:r>
            <a:r>
              <a:rPr sz="500" spc="10" dirty="0">
                <a:latin typeface="Lucida Sans Unicode"/>
                <a:cs typeface="Lucida Sans Unicode"/>
              </a:rPr>
              <a:t>MA</a:t>
            </a:r>
            <a:endParaRPr sz="500">
              <a:latin typeface="Lucida Sans Unicode"/>
              <a:cs typeface="Lucida Sans Unicode"/>
            </a:endParaRPr>
          </a:p>
          <a:p>
            <a:pPr marR="276860" algn="ctr">
              <a:lnSpc>
                <a:spcPct val="100000"/>
              </a:lnSpc>
              <a:spcBef>
                <a:spcPts val="70"/>
              </a:spcBef>
            </a:pPr>
            <a:r>
              <a:rPr sz="300" spc="-10" dirty="0">
                <a:latin typeface="Lucida Sans Unicode"/>
                <a:cs typeface="Lucida Sans Unicode"/>
              </a:rPr>
              <a:t>14-275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300">
              <a:latin typeface="Times New Roman"/>
              <a:cs typeface="Times New Roman"/>
            </a:endParaRPr>
          </a:p>
          <a:p>
            <a:pPr marL="351790">
              <a:lnSpc>
                <a:spcPct val="100000"/>
              </a:lnSpc>
              <a:tabLst>
                <a:tab pos="648970" algn="l"/>
              </a:tabLst>
            </a:pPr>
            <a:r>
              <a:rPr sz="450" spc="-15" baseline="9259" dirty="0">
                <a:latin typeface="Lucida Sans Unicode"/>
                <a:cs typeface="Lucida Sans Unicode"/>
              </a:rPr>
              <a:t>AMP	</a:t>
            </a:r>
            <a:r>
              <a:rPr sz="300" spc="-10" dirty="0">
                <a:latin typeface="Lucida Sans Unicode"/>
                <a:cs typeface="Lucida Sans Unicode"/>
              </a:rPr>
              <a:t>AMP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250">
              <a:latin typeface="Times New Roman"/>
              <a:cs typeface="Times New Roman"/>
            </a:endParaRPr>
          </a:p>
          <a:p>
            <a:pPr marL="12700" marR="294640" indent="52069">
              <a:lnSpc>
                <a:spcPct val="110800"/>
              </a:lnSpc>
            </a:pPr>
            <a:r>
              <a:rPr sz="400" spc="10" dirty="0">
                <a:latin typeface="Lucida Sans Unicode"/>
                <a:cs typeface="Lucida Sans Unicode"/>
              </a:rPr>
              <a:t>5th</a:t>
            </a:r>
            <a:r>
              <a:rPr sz="400" spc="15" dirty="0">
                <a:latin typeface="Lucida Sans Unicode"/>
                <a:cs typeface="Lucida Sans Unicode"/>
              </a:rPr>
              <a:t>-</a:t>
            </a:r>
            <a:r>
              <a:rPr sz="400" spc="10" dirty="0">
                <a:latin typeface="Lucida Sans Unicode"/>
                <a:cs typeface="Lucida Sans Unicode"/>
              </a:rPr>
              <a:t> 8t</a:t>
            </a:r>
            <a:r>
              <a:rPr sz="400" spc="15" dirty="0">
                <a:latin typeface="Lucida Sans Unicode"/>
                <a:cs typeface="Lucida Sans Unicode"/>
              </a:rPr>
              <a:t>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FLOORS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3/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32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25" dirty="0">
                <a:latin typeface="Lucida Sans Unicode"/>
                <a:cs typeface="Lucida Sans Unicode"/>
              </a:rPr>
              <a:t>=</a:t>
            </a:r>
            <a:r>
              <a:rPr sz="400" spc="10" dirty="0">
                <a:latin typeface="Lucida Sans Unicode"/>
                <a:cs typeface="Lucida Sans Unicode"/>
              </a:rPr>
              <a:t> 1'-0"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</a:pPr>
            <a:endParaRPr sz="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400">
              <a:latin typeface="Times New Roman"/>
              <a:cs typeface="Times New Roman"/>
            </a:endParaRPr>
          </a:p>
          <a:p>
            <a:pPr marL="121285">
              <a:lnSpc>
                <a:spcPct val="100000"/>
              </a:lnSpc>
            </a:pPr>
            <a:r>
              <a:rPr sz="1300" dirty="0">
                <a:latin typeface="Lucida Sans Unicode"/>
                <a:cs typeface="Lucida Sans Unicode"/>
              </a:rPr>
              <a:t>A1.3</a:t>
            </a:r>
            <a:endParaRPr sz="1300">
              <a:latin typeface="Lucida Sans Unicode"/>
              <a:cs typeface="Lucida Sans Unicode"/>
            </a:endParaRPr>
          </a:p>
        </p:txBody>
      </p:sp>
      <p:sp>
        <p:nvSpPr>
          <p:cNvPr id="2296" name="object 2296"/>
          <p:cNvSpPr txBox="1"/>
          <p:nvPr/>
        </p:nvSpPr>
        <p:spPr>
          <a:xfrm>
            <a:off x="12530272" y="1614972"/>
            <a:ext cx="852169" cy="339725"/>
          </a:xfrm>
          <a:prstGeom prst="rect">
            <a:avLst/>
          </a:prstGeom>
          <a:ln w="3200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905" indent="635">
              <a:lnSpc>
                <a:spcPct val="114300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 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 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 Architects shall not be held liable for claims, losses, damages,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297" name="object 2297"/>
          <p:cNvSpPr txBox="1"/>
          <p:nvPr/>
        </p:nvSpPr>
        <p:spPr>
          <a:xfrm>
            <a:off x="12515698" y="1459784"/>
            <a:ext cx="73469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P+A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Project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5" dirty="0">
                <a:latin typeface="Lucida Sans Unicode"/>
                <a:cs typeface="Lucida Sans Unicode"/>
              </a:rPr>
              <a:t> 27</a:t>
            </a:r>
            <a:r>
              <a:rPr sz="300" spc="-10" dirty="0">
                <a:latin typeface="Lucida Sans Unicode"/>
                <a:cs typeface="Lucida Sans Unicode"/>
              </a:rPr>
              <a:t>0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DOT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12540820" y="2126368"/>
            <a:ext cx="196215" cy="0"/>
          </a:xfrm>
          <a:custGeom>
            <a:avLst/>
            <a:gdLst/>
            <a:ahLst/>
            <a:cxnLst/>
            <a:rect l="l" t="t" r="r" b="b"/>
            <a:pathLst>
              <a:path w="196215">
                <a:moveTo>
                  <a:pt x="0" y="0"/>
                </a:moveTo>
                <a:lnTo>
                  <a:pt x="19601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9" name="object 2299"/>
          <p:cNvSpPr/>
          <p:nvPr/>
        </p:nvSpPr>
        <p:spPr>
          <a:xfrm>
            <a:off x="12541622" y="2838050"/>
            <a:ext cx="281940" cy="0"/>
          </a:xfrm>
          <a:custGeom>
            <a:avLst/>
            <a:gdLst/>
            <a:ahLst/>
            <a:cxnLst/>
            <a:rect l="l" t="t" r="r" b="b"/>
            <a:pathLst>
              <a:path w="281940">
                <a:moveTo>
                  <a:pt x="0" y="0"/>
                </a:moveTo>
                <a:lnTo>
                  <a:pt x="28147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0" name="object 2300"/>
          <p:cNvSpPr/>
          <p:nvPr/>
        </p:nvSpPr>
        <p:spPr>
          <a:xfrm>
            <a:off x="12539752" y="3258248"/>
            <a:ext cx="683895" cy="0"/>
          </a:xfrm>
          <a:custGeom>
            <a:avLst/>
            <a:gdLst/>
            <a:ahLst/>
            <a:cxnLst/>
            <a:rect l="l" t="t" r="r" b="b"/>
            <a:pathLst>
              <a:path w="683894">
                <a:moveTo>
                  <a:pt x="0" y="0"/>
                </a:moveTo>
                <a:lnTo>
                  <a:pt x="68364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1" name="object 2301"/>
          <p:cNvSpPr/>
          <p:nvPr/>
        </p:nvSpPr>
        <p:spPr>
          <a:xfrm>
            <a:off x="12539885" y="3686458"/>
            <a:ext cx="632460" cy="0"/>
          </a:xfrm>
          <a:custGeom>
            <a:avLst/>
            <a:gdLst/>
            <a:ahLst/>
            <a:cxnLst/>
            <a:rect l="l" t="t" r="r" b="b"/>
            <a:pathLst>
              <a:path w="632459">
                <a:moveTo>
                  <a:pt x="0" y="0"/>
                </a:moveTo>
                <a:lnTo>
                  <a:pt x="63196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2" name="object 2302"/>
          <p:cNvSpPr/>
          <p:nvPr/>
        </p:nvSpPr>
        <p:spPr>
          <a:xfrm>
            <a:off x="12540820" y="2685031"/>
            <a:ext cx="654685" cy="0"/>
          </a:xfrm>
          <a:custGeom>
            <a:avLst/>
            <a:gdLst/>
            <a:ahLst/>
            <a:cxnLst/>
            <a:rect l="l" t="t" r="r" b="b"/>
            <a:pathLst>
              <a:path w="654684">
                <a:moveTo>
                  <a:pt x="0" y="0"/>
                </a:moveTo>
                <a:lnTo>
                  <a:pt x="654126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3" name="object 2303"/>
          <p:cNvSpPr/>
          <p:nvPr/>
        </p:nvSpPr>
        <p:spPr>
          <a:xfrm>
            <a:off x="12538284" y="4094240"/>
            <a:ext cx="637540" cy="0"/>
          </a:xfrm>
          <a:custGeom>
            <a:avLst/>
            <a:gdLst/>
            <a:ahLst/>
            <a:cxnLst/>
            <a:rect l="l" t="t" r="r" b="b"/>
            <a:pathLst>
              <a:path w="637540">
                <a:moveTo>
                  <a:pt x="0" y="0"/>
                </a:moveTo>
                <a:lnTo>
                  <a:pt x="63717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4" name="object 2304"/>
          <p:cNvSpPr txBox="1"/>
          <p:nvPr/>
        </p:nvSpPr>
        <p:spPr>
          <a:xfrm>
            <a:off x="12541450" y="6411195"/>
            <a:ext cx="668655" cy="280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3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09.20.1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7" baseline="9259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8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Storey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Scheme</a:t>
            </a:r>
            <a:endParaRPr sz="3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2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08.29.1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PNF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Art.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80</a:t>
            </a:r>
            <a:endParaRPr sz="450" baseline="9259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400" spc="15" dirty="0">
                <a:latin typeface="Lucida Sans Unicode"/>
                <a:cs typeface="Lucida Sans Unicode"/>
              </a:rPr>
              <a:t>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dirty="0">
                <a:latin typeface="Lucida Sans Unicode"/>
                <a:cs typeface="Lucida Sans Unicode"/>
              </a:rPr>
              <a:t>  </a:t>
            </a:r>
            <a:r>
              <a:rPr sz="400" spc="-50" dirty="0">
                <a:latin typeface="Lucida Sans Unicode"/>
                <a:cs typeface="Lucida Sans Unicode"/>
              </a:rPr>
              <a:t> </a:t>
            </a:r>
            <a:r>
              <a:rPr sz="450" spc="7" baseline="9259" dirty="0">
                <a:latin typeface="Lucida Sans Unicode"/>
                <a:cs typeface="Lucida Sans Unicode"/>
              </a:rPr>
              <a:t>01.31.1</a:t>
            </a:r>
            <a:r>
              <a:rPr sz="450" spc="22" baseline="9259" dirty="0">
                <a:latin typeface="Lucida Sans Unicode"/>
                <a:cs typeface="Lucida Sans Unicode"/>
              </a:rPr>
              <a:t>6</a:t>
            </a:r>
            <a:r>
              <a:rPr sz="450" spc="30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PNF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Art.</a:t>
            </a:r>
            <a:r>
              <a:rPr sz="450" spc="7" baseline="9259" dirty="0">
                <a:latin typeface="Lucida Sans Unicode"/>
                <a:cs typeface="Lucida Sans Unicode"/>
              </a:rPr>
              <a:t> </a:t>
            </a:r>
            <a:r>
              <a:rPr sz="450" spc="15" baseline="9259" dirty="0">
                <a:latin typeface="Lucida Sans Unicode"/>
                <a:cs typeface="Lucida Sans Unicode"/>
              </a:rPr>
              <a:t>80</a:t>
            </a:r>
            <a:endParaRPr sz="450" baseline="9259">
              <a:latin typeface="Lucida Sans Unicode"/>
              <a:cs typeface="Lucida Sans Unicode"/>
            </a:endParaRPr>
          </a:p>
        </p:txBody>
      </p:sp>
      <p:sp>
        <p:nvSpPr>
          <p:cNvPr id="2305" name="object 2305"/>
          <p:cNvSpPr txBox="1"/>
          <p:nvPr/>
        </p:nvSpPr>
        <p:spPr>
          <a:xfrm>
            <a:off x="12522906" y="2049914"/>
            <a:ext cx="927100" cy="2430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78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300">
              <a:latin typeface="Times New Roman"/>
              <a:cs typeface="Times New Roman"/>
            </a:endParaRPr>
          </a:p>
          <a:p>
            <a:pPr marL="20320" marR="180975" indent="635">
              <a:lnSpc>
                <a:spcPct val="1111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 PO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</a:t>
            </a:r>
            <a:r>
              <a:rPr sz="400" spc="20" dirty="0">
                <a:latin typeface="Lucida Sans Unicode"/>
                <a:cs typeface="Lucida Sans Unicode"/>
              </a:rPr>
              <a:t>X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506</a:t>
            </a:r>
            <a:endParaRPr sz="400">
              <a:latin typeface="Lucida Sans Unicode"/>
              <a:cs typeface="Lucida Sans Unicode"/>
            </a:endParaRPr>
          </a:p>
          <a:p>
            <a:pPr marL="20320">
              <a:lnSpc>
                <a:spcPct val="100000"/>
              </a:lnSpc>
              <a:spcBef>
                <a:spcPts val="50"/>
              </a:spcBef>
            </a:pPr>
            <a:r>
              <a:rPr sz="400" spc="10" dirty="0">
                <a:latin typeface="Lucida Sans Unicode"/>
                <a:cs typeface="Lucida Sans Unicode"/>
              </a:rPr>
              <a:t>MILTO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02186</a:t>
            </a:r>
            <a:endParaRPr sz="400">
              <a:latin typeface="Lucida Sans Unicode"/>
              <a:cs typeface="Lucida Sans Unicode"/>
            </a:endParaRPr>
          </a:p>
          <a:p>
            <a:pPr marL="24130">
              <a:lnSpc>
                <a:spcPct val="100000"/>
              </a:lnSpc>
              <a:spcBef>
                <a:spcPts val="5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7780" indent="5080">
              <a:lnSpc>
                <a:spcPct val="100000"/>
              </a:lnSpc>
              <a:spcBef>
                <a:spcPts val="6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18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  <a:p>
            <a:pPr marL="18415" marR="246379" indent="-1270">
              <a:lnSpc>
                <a:spcPct val="250999"/>
              </a:lnSpc>
              <a:spcBef>
                <a:spcPts val="105"/>
              </a:spcBef>
            </a:pPr>
            <a:r>
              <a:rPr sz="400" spc="15" dirty="0">
                <a:latin typeface="Lucida Sans Unicode"/>
                <a:cs typeface="Lucida Sans Unicode"/>
              </a:rPr>
              <a:t>OWNER'S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CONSULTANTS</a:t>
            </a:r>
            <a:r>
              <a:rPr sz="400" spc="15" dirty="0">
                <a:latin typeface="Lucida Sans Unicode"/>
                <a:cs typeface="Lucida Sans Unicode"/>
              </a:rPr>
              <a:t> SURVEYOR</a:t>
            </a:r>
            <a:endParaRPr sz="400">
              <a:latin typeface="Lucida Sans Unicode"/>
              <a:cs typeface="Lucida Sans Unicode"/>
            </a:endParaRPr>
          </a:p>
          <a:p>
            <a:pPr marL="27305" marR="170180" indent="-635">
              <a:lnSpc>
                <a:spcPct val="110800"/>
              </a:lnSpc>
              <a:spcBef>
                <a:spcPts val="32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 UNIT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C-4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SHIPWAYS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PLACE</a:t>
            </a:r>
            <a:r>
              <a:rPr sz="400" spc="20" dirty="0">
                <a:latin typeface="Lucida Sans Unicode"/>
                <a:cs typeface="Lucida Sans Unicode"/>
              </a:rPr>
              <a:t> CHARLESTOWN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02129</a:t>
            </a:r>
            <a:endParaRPr sz="400">
              <a:latin typeface="Lucida Sans Unicode"/>
              <a:cs typeface="Lucida Sans Unicode"/>
            </a:endParaRPr>
          </a:p>
          <a:p>
            <a:pPr marL="16510" indent="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30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  <a:p>
            <a:pPr marL="16510" marR="5080" indent="3175">
              <a:lnSpc>
                <a:spcPct val="110800"/>
              </a:lnSpc>
              <a:spcBef>
                <a:spcPts val="359"/>
              </a:spcBef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6510" indent="190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 indent="381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STRUCTURAL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  <a:p>
            <a:pPr marL="12700" marR="225425" indent="2540">
              <a:lnSpc>
                <a:spcPct val="110800"/>
              </a:lnSpc>
              <a:spcBef>
                <a:spcPts val="325"/>
              </a:spcBef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</a:t>
            </a:r>
            <a:r>
              <a:rPr sz="400" spc="15" dirty="0">
                <a:latin typeface="Lucida Sans Unicode"/>
                <a:cs typeface="Lucida Sans Unicode"/>
              </a:rPr>
              <a:t> 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 FEDERA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5240" indent="317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265"/>
              </a:spcBef>
            </a:pPr>
            <a:r>
              <a:rPr sz="400" spc="15" dirty="0">
                <a:latin typeface="Lucida Sans Unicode"/>
                <a:cs typeface="Lucida Sans Unicode"/>
              </a:rPr>
              <a:t>MECHANICAL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  <a:p>
            <a:pPr marL="16510" marR="357505" indent="-635">
              <a:lnSpc>
                <a:spcPct val="111000"/>
              </a:lnSpc>
              <a:spcBef>
                <a:spcPts val="325"/>
              </a:spcBef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2159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1968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306" name="object 2306"/>
          <p:cNvSpPr txBox="1"/>
          <p:nvPr/>
        </p:nvSpPr>
        <p:spPr>
          <a:xfrm>
            <a:off x="12535037" y="4893559"/>
            <a:ext cx="27051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10.16.16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8" name="object 2308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9" name="object 2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2310" name="object 23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2311" name="object 2311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2312" name="object 2312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2289" name="object 2289"/>
          <p:cNvGraphicFramePr>
            <a:graphicFrameLocks noGrp="1"/>
          </p:cNvGraphicFramePr>
          <p:nvPr/>
        </p:nvGraphicFramePr>
        <p:xfrm>
          <a:off x="2460450" y="676299"/>
          <a:ext cx="9987432" cy="74305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854"/>
                <a:gridCol w="9825609"/>
                <a:gridCol w="73969"/>
              </a:tblGrid>
              <a:tr h="7336054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320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26160">
                        <a:lnSpc>
                          <a:spcPct val="100000"/>
                        </a:lnSpc>
                        <a:tabLst>
                          <a:tab pos="1478280" algn="l"/>
                          <a:tab pos="1957705" algn="l"/>
                          <a:tab pos="2744470" algn="l"/>
                          <a:tab pos="3525520" algn="l"/>
                          <a:tab pos="4316095" algn="l"/>
                          <a:tab pos="4679315" algn="l"/>
                          <a:tab pos="5575300" algn="l"/>
                          <a:tab pos="6360795" algn="l"/>
                          <a:tab pos="7103109" algn="l"/>
                          <a:tab pos="7900034" algn="l"/>
                          <a:tab pos="8394065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1	2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3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4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5	6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7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8	9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0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"/>
                        </a:spcBef>
                      </a:pPr>
                      <a:endParaRPr sz="850">
                        <a:latin typeface="Times New Roman"/>
                        <a:cs typeface="Times New Roman"/>
                      </a:endParaRPr>
                    </a:p>
                    <a:p>
                      <a:pPr marR="20320" algn="ctr">
                        <a:lnSpc>
                          <a:spcPct val="100000"/>
                        </a:lnSpc>
                        <a:tabLst>
                          <a:tab pos="836993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H	H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R="12700" algn="ctr">
                        <a:lnSpc>
                          <a:spcPts val="925"/>
                        </a:lnSpc>
                        <a:spcBef>
                          <a:spcPts val="505"/>
                        </a:spcBef>
                        <a:tabLst>
                          <a:tab pos="4512310" algn="l"/>
                          <a:tab pos="5485765" algn="l"/>
                          <a:tab pos="5767070" algn="l"/>
                          <a:tab pos="6751955" algn="l"/>
                          <a:tab pos="6908800" algn="l"/>
                          <a:tab pos="7144384" algn="l"/>
                          <a:tab pos="8369934" algn="l"/>
                        </a:tabLst>
                      </a:pPr>
                      <a:r>
                        <a:rPr sz="1200" baseline="13888" dirty="0">
                          <a:latin typeface="Lucida Sans Unicode"/>
                          <a:cs typeface="Lucida Sans Unicode"/>
                        </a:rPr>
                        <a:t>G	</a:t>
                      </a:r>
                      <a:r>
                        <a:rPr sz="375" baseline="33333" dirty="0">
                          <a:latin typeface="Lucida Sans Unicode"/>
                          <a:cs typeface="Lucida Sans Unicode"/>
                        </a:rPr>
                        <a:t>M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DECK	DECK	</a:t>
                      </a:r>
                      <a:r>
                        <a:rPr sz="375" baseline="22222" dirty="0">
                          <a:latin typeface="Lucida Sans Unicode"/>
                          <a:cs typeface="Lucida Sans Unicode"/>
                        </a:rPr>
                        <a:t>M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DECK	DECK      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33333" dirty="0">
                          <a:latin typeface="Lucida Sans Unicode"/>
                          <a:cs typeface="Lucida Sans Unicode"/>
                        </a:rPr>
                        <a:t>M	</a:t>
                      </a:r>
                      <a:r>
                        <a:rPr sz="1200" baseline="13888" dirty="0">
                          <a:latin typeface="Lucida Sans Unicode"/>
                          <a:cs typeface="Lucida Sans Unicode"/>
                        </a:rPr>
                        <a:t>G</a:t>
                      </a:r>
                      <a:endParaRPr sz="1200" baseline="13888">
                        <a:latin typeface="Lucida Sans Unicode"/>
                        <a:cs typeface="Lucida Sans Unicode"/>
                      </a:endParaRPr>
                    </a:p>
                    <a:p>
                      <a:pPr marL="4300220" algn="ctr">
                        <a:lnSpc>
                          <a:spcPts val="265"/>
                        </a:lnSpc>
                        <a:tabLst>
                          <a:tab pos="4582160" algn="l"/>
                          <a:tab pos="5723890" algn="l"/>
                          <a:tab pos="5958840" algn="l"/>
                        </a:tabLst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2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marL="5316220">
                        <a:lnSpc>
                          <a:spcPct val="100000"/>
                        </a:lnSpc>
                        <a:tabLst>
                          <a:tab pos="6095365" algn="l"/>
                          <a:tab pos="6452870" algn="l"/>
                          <a:tab pos="7541895" algn="l"/>
                          <a:tab pos="8018145" algn="l"/>
                        </a:tabLst>
                      </a:pPr>
                      <a:r>
                        <a:rPr sz="450" baseline="-27777" dirty="0">
                          <a:latin typeface="Lucida Sans Unicode"/>
                          <a:cs typeface="Lucida Sans Unicode"/>
                        </a:rPr>
                        <a:t>STUDIO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ONE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	ONE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	ONE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	</a:t>
                      </a:r>
                      <a:r>
                        <a:rPr sz="450" baseline="-9259" dirty="0">
                          <a:latin typeface="Lucida Sans Unicode"/>
                          <a:cs typeface="Lucida Sans Unicode"/>
                        </a:rPr>
                        <a:t>ONE</a:t>
                      </a:r>
                      <a:r>
                        <a:rPr sz="450" spc="7" baseline="-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-9259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450" baseline="-9259">
                        <a:latin typeface="Lucida Sans Unicode"/>
                        <a:cs typeface="Lucida Sans Unicode"/>
                      </a:endParaRPr>
                    </a:p>
                    <a:p>
                      <a:pPr marR="1696085" algn="r">
                        <a:lnSpc>
                          <a:spcPct val="100000"/>
                        </a:lnSpc>
                        <a:spcBef>
                          <a:spcPts val="100"/>
                        </a:spcBef>
                        <a:tabLst>
                          <a:tab pos="767080" algn="l"/>
                          <a:tab pos="1124585" algn="l"/>
                          <a:tab pos="2213610" algn="l"/>
                          <a:tab pos="2660650" algn="l"/>
                        </a:tabLst>
                      </a:pPr>
                      <a:r>
                        <a:rPr sz="450" spc="-7" baseline="-27777" dirty="0">
                          <a:latin typeface="Lucida Sans Unicode"/>
                          <a:cs typeface="Lucida Sans Unicode"/>
                        </a:rPr>
                        <a:t>460</a:t>
                      </a:r>
                      <a:r>
                        <a:rPr sz="375" baseline="-33333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59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2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59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2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59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-2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75" spc="-7" baseline="-11111" dirty="0">
                          <a:latin typeface="Lucida Sans Unicode"/>
                          <a:cs typeface="Lucida Sans Unicode"/>
                        </a:rPr>
                        <a:t>65</a:t>
                      </a:r>
                      <a:r>
                        <a:rPr sz="375" baseline="-11111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75" spc="-7" baseline="-11111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-11111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75" baseline="-11111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"/>
                        </a:spcBef>
                      </a:pPr>
                      <a:endParaRPr sz="350">
                        <a:latin typeface="Times New Roman"/>
                        <a:cs typeface="Times New Roman"/>
                      </a:endParaRPr>
                    </a:p>
                    <a:p>
                      <a:pPr marR="1678939" algn="ct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09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175133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931544" algn="ctr">
                        <a:lnSpc>
                          <a:spcPct val="100000"/>
                        </a:lnSpc>
                        <a:spcBef>
                          <a:spcPts val="35"/>
                        </a:spcBef>
                        <a:tabLst>
                          <a:tab pos="647065" algn="l"/>
                        </a:tabLst>
                      </a:pPr>
                      <a:r>
                        <a:rPr sz="375" spc="-7" baseline="11111" dirty="0">
                          <a:latin typeface="Lucida Sans Unicode"/>
                          <a:cs typeface="Lucida Sans Unicode"/>
                        </a:rPr>
                        <a:t>88</a:t>
                      </a:r>
                      <a:r>
                        <a:rPr sz="375" baseline="11111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75" spc="-7" baseline="11111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11111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PRESSURIZED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9779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ELEVATOR         </a:t>
                      </a:r>
                      <a:r>
                        <a:rPr sz="300" spc="3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STAIR</a:t>
                      </a:r>
                      <a:endParaRPr sz="450" baseline="9259">
                        <a:latin typeface="Lucida Sans Unicode"/>
                        <a:cs typeface="Lucida Sans Unicode"/>
                      </a:endParaRPr>
                    </a:p>
                    <a:p>
                      <a:pPr marL="2031364" algn="ctr">
                        <a:lnSpc>
                          <a:spcPct val="100000"/>
                        </a:lnSpc>
                        <a:spcBef>
                          <a:spcPts val="55"/>
                        </a:spcBef>
                        <a:tabLst>
                          <a:tab pos="2359660" algn="l"/>
                          <a:tab pos="2827655" algn="l"/>
                          <a:tab pos="3094990" algn="l"/>
                          <a:tab pos="4245610" algn="l"/>
                          <a:tab pos="451294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LOBBY	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NO.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KITCHEN</a:t>
                      </a:r>
                      <a:r>
                        <a:rPr sz="150" spc="15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01	KITCHEN</a:t>
                      </a:r>
                      <a:r>
                        <a:rPr sz="150" spc="15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01	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KITCHEN</a:t>
                      </a:r>
                      <a:r>
                        <a:rPr sz="1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01	KITCHEN</a:t>
                      </a:r>
                      <a:r>
                        <a:rPr sz="1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01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R="40640" algn="ctr">
                        <a:lnSpc>
                          <a:spcPts val="915"/>
                        </a:lnSpc>
                        <a:spcBef>
                          <a:spcPts val="75"/>
                        </a:spcBef>
                        <a:tabLst>
                          <a:tab pos="2971165" algn="l"/>
                          <a:tab pos="836993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F	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450" spc="7" baseline="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7" baseline="9259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7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F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 marL="1407160" algn="ctr">
                        <a:lnSpc>
                          <a:spcPts val="10"/>
                        </a:lnSpc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TUB                          TUB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L="3643629">
                        <a:lnSpc>
                          <a:spcPts val="195"/>
                        </a:lnSpc>
                        <a:tabLst>
                          <a:tab pos="5414645" algn="l"/>
                          <a:tab pos="6832600" algn="l"/>
                        </a:tabLst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	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BATHROOM     </a:t>
                      </a:r>
                      <a:r>
                        <a:rPr sz="150" spc="-7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32"X60"            </a:t>
                      </a:r>
                      <a:r>
                        <a:rPr sz="150" spc="-15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32"X60"     </a:t>
                      </a:r>
                      <a:r>
                        <a:rPr sz="150" spc="-7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baseline="27777" dirty="0">
                          <a:latin typeface="Lucida Sans Unicode"/>
                          <a:cs typeface="Lucida Sans Unicode"/>
                        </a:rPr>
                        <a:t>BATHROOM	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      </a:t>
                      </a:r>
                      <a:r>
                        <a:rPr sz="150" baseline="83333" dirty="0">
                          <a:latin typeface="Lucida Sans Unicode"/>
                          <a:cs typeface="Lucida Sans Unicode"/>
                        </a:rPr>
                        <a:t>TUB                          TUB</a:t>
                      </a:r>
                      <a:endParaRPr sz="150" baseline="83333">
                        <a:latin typeface="Lucida Sans Unicode"/>
                        <a:cs typeface="Lucida Sans Unicode"/>
                      </a:endParaRPr>
                    </a:p>
                    <a:p>
                      <a:pPr marR="2582545" algn="r">
                        <a:lnSpc>
                          <a:spcPts val="55"/>
                        </a:lnSpc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       </a:t>
                      </a:r>
                      <a:r>
                        <a:rPr sz="10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</a:t>
                      </a:r>
                      <a:r>
                        <a:rPr sz="1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L="1934210" algn="ctr">
                        <a:lnSpc>
                          <a:spcPts val="290"/>
                        </a:lnSpc>
                        <a:tabLst>
                          <a:tab pos="6369050" algn="l"/>
                        </a:tabLst>
                      </a:pPr>
                      <a:r>
                        <a:rPr sz="375" spc="-7" baseline="11111" dirty="0">
                          <a:latin typeface="Lucida Sans Unicode"/>
                          <a:cs typeface="Lucida Sans Unicode"/>
                        </a:rPr>
                        <a:t>67</a:t>
                      </a:r>
                      <a:r>
                        <a:rPr sz="375" baseline="11111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75" spc="-7" baseline="11111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11111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TUB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R="1679575" algn="r">
                        <a:lnSpc>
                          <a:spcPts val="110"/>
                        </a:lnSpc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     </a:t>
                      </a:r>
                      <a:r>
                        <a:rPr sz="10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R="2033270" algn="r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TRASH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7945120" marR="1753235" indent="1270" algn="r">
                        <a:lnSpc>
                          <a:spcPct val="109600"/>
                        </a:lnSpc>
                        <a:spcBef>
                          <a:spcPts val="23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STAIR NO.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2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038350" algn="ctr">
                        <a:lnSpc>
                          <a:spcPct val="100000"/>
                        </a:lnSpc>
                        <a:tabLst>
                          <a:tab pos="2499360" algn="l"/>
                          <a:tab pos="2973070" algn="l"/>
                          <a:tab pos="3432810" algn="l"/>
                        </a:tabLst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VANITY 42"	VANITY 42"	VANITY 42"	VANITY 42"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R="154241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5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7 </a:t>
                      </a:r>
                      <a:r>
                        <a:rPr sz="150" spc="-5" dirty="0">
                          <a:latin typeface="Lucida Sans Unicode"/>
                          <a:cs typeface="Lucida Sans Unicode"/>
                        </a:rPr>
                        <a:t>Riser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s @ </a:t>
                      </a:r>
                      <a:r>
                        <a:rPr sz="150" spc="-5" dirty="0">
                          <a:latin typeface="Lucida Sans Unicode"/>
                          <a:cs typeface="Lucida Sans Unicode"/>
                        </a:rPr>
                        <a:t>7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" = 9'-11"</a:t>
                      </a:r>
                      <a:endParaRPr sz="150">
                        <a:latin typeface="Lucida Sans Unicode"/>
                        <a:cs typeface="Lucida Sans Unicode"/>
                      </a:endParaRPr>
                    </a:p>
                    <a:p>
                      <a:pPr marL="2038350" algn="ctr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2973070" algn="l"/>
                        </a:tabLst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TUB                    </a:t>
                      </a:r>
                      <a:r>
                        <a:rPr sz="1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TUB	TUB                   </a:t>
                      </a:r>
                      <a:r>
                        <a:rPr sz="1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TUB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L="2038350" algn="ctr">
                        <a:lnSpc>
                          <a:spcPts val="80"/>
                        </a:lnSpc>
                        <a:spcBef>
                          <a:spcPts val="10"/>
                        </a:spcBef>
                        <a:tabLst>
                          <a:tab pos="2972435" algn="l"/>
                        </a:tabLst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     </a:t>
                      </a:r>
                      <a:r>
                        <a:rPr sz="10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  </a:t>
                      </a:r>
                      <a:r>
                        <a:rPr sz="100" spc="-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</a:t>
                      </a:r>
                      <a:r>
                        <a:rPr sz="1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	BATHROOM     </a:t>
                      </a:r>
                      <a:r>
                        <a:rPr sz="10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 </a:t>
                      </a:r>
                      <a:r>
                        <a:rPr sz="1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32"X60"     </a:t>
                      </a:r>
                      <a:r>
                        <a:rPr sz="10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00" dirty="0">
                          <a:latin typeface="Lucida Sans Unicode"/>
                          <a:cs typeface="Lucida Sans Unicode"/>
                        </a:rPr>
                        <a:t>BATHROOM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R="2375535" algn="r">
                        <a:lnSpc>
                          <a:spcPts val="32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ELEC/MECH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037714" algn="ctr">
                        <a:lnSpc>
                          <a:spcPct val="100000"/>
                        </a:lnSpc>
                        <a:tabLst>
                          <a:tab pos="2535555" algn="l"/>
                          <a:tab pos="2972435" algn="l"/>
                          <a:tab pos="3469004" algn="l"/>
                        </a:tabLst>
                      </a:pPr>
                      <a:r>
                        <a:rPr sz="100" dirty="0">
                          <a:latin typeface="Lucida Sans Unicode"/>
                          <a:cs typeface="Lucida Sans Unicode"/>
                        </a:rPr>
                        <a:t>3068	3068	3068	3068</a:t>
                      </a:r>
                      <a:endParaRPr sz="100">
                        <a:latin typeface="Lucida Sans Unicode"/>
                        <a:cs typeface="Lucida Sans Unicode"/>
                      </a:endParaRPr>
                    </a:p>
                    <a:p>
                      <a:pPr marR="46355" algn="ctr">
                        <a:lnSpc>
                          <a:spcPts val="890"/>
                        </a:lnSpc>
                        <a:spcBef>
                          <a:spcPts val="75"/>
                        </a:spcBef>
                        <a:tabLst>
                          <a:tab pos="2256790" algn="l"/>
                          <a:tab pos="836358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E	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450" spc="7" baseline="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7" baseline="9259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5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E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 marL="2947670">
                        <a:lnSpc>
                          <a:spcPts val="29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93306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67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 marL="4319270">
                        <a:lnSpc>
                          <a:spcPct val="100000"/>
                        </a:lnSpc>
                        <a:spcBef>
                          <a:spcPts val="140"/>
                        </a:spcBef>
                        <a:tabLst>
                          <a:tab pos="4950460" algn="l"/>
                          <a:tab pos="790511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6	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450" spc="7" baseline="9259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7" baseline="9259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8	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2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450" baseline="18518">
                        <a:latin typeface="Lucida Sans Unicode"/>
                        <a:cs typeface="Lucida Sans Unicode"/>
                      </a:endParaRPr>
                    </a:p>
                    <a:p>
                      <a:pPr marR="1774189" algn="r">
                        <a:lnSpc>
                          <a:spcPts val="265"/>
                        </a:lnSpc>
                        <a:spcBef>
                          <a:spcPts val="135"/>
                        </a:spcBef>
                        <a:tabLst>
                          <a:tab pos="630555" algn="l"/>
                          <a:tab pos="1304290" algn="l"/>
                          <a:tab pos="1804035" algn="l"/>
                          <a:tab pos="2158365" algn="l"/>
                          <a:tab pos="3588385" algn="l"/>
                        </a:tabLst>
                      </a:pP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BR	</a:t>
                      </a:r>
                      <a:r>
                        <a:rPr sz="450" baseline="27777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450" spc="7" baseline="2777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27777" dirty="0">
                          <a:latin typeface="Lucida Sans Unicode"/>
                          <a:cs typeface="Lucida Sans Unicode"/>
                        </a:rPr>
                        <a:t>BR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STUDIO	STUDIO	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BR	</a:t>
                      </a:r>
                      <a:r>
                        <a:rPr sz="450" spc="-7" baseline="37037" dirty="0">
                          <a:latin typeface="Lucida Sans Unicode"/>
                          <a:cs typeface="Lucida Sans Unicode"/>
                        </a:rPr>
                        <a:t>99</a:t>
                      </a:r>
                      <a:r>
                        <a:rPr sz="450" baseline="37037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450" spc="7" baseline="37037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37037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450" baseline="37037">
                        <a:latin typeface="Lucida Sans Unicode"/>
                        <a:cs typeface="Lucida Sans Unicode"/>
                      </a:endParaRPr>
                    </a:p>
                    <a:p>
                      <a:pPr marL="2554605">
                        <a:lnSpc>
                          <a:spcPts val="265"/>
                        </a:lnSpc>
                        <a:tabLst>
                          <a:tab pos="4320540" algn="l"/>
                          <a:tab pos="4951095" algn="l"/>
                          <a:tab pos="5621020" algn="l"/>
                          <a:tab pos="6120765" algn="l"/>
                          <a:tab pos="647890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3	</a:t>
                      </a:r>
                      <a:r>
                        <a:rPr sz="375" spc="-7" baseline="-11111" dirty="0">
                          <a:latin typeface="Lucida Sans Unicode"/>
                          <a:cs typeface="Lucida Sans Unicode"/>
                        </a:rPr>
                        <a:t>67</a:t>
                      </a:r>
                      <a:r>
                        <a:rPr sz="375" baseline="-11111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75" spc="-7" baseline="-11111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-11111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78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450" spc="-7" baseline="-46296" dirty="0">
                          <a:latin typeface="Lucida Sans Unicode"/>
                          <a:cs typeface="Lucida Sans Unicode"/>
                        </a:rPr>
                        <a:t>47</a:t>
                      </a:r>
                      <a:r>
                        <a:rPr sz="450" baseline="-46296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450" spc="7" baseline="-46296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-46296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450" spc="-7" baseline="-46296" dirty="0">
                          <a:latin typeface="Lucida Sans Unicode"/>
                          <a:cs typeface="Lucida Sans Unicode"/>
                        </a:rPr>
                        <a:t>47</a:t>
                      </a:r>
                      <a:r>
                        <a:rPr sz="450" baseline="-46296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450" spc="7" baseline="-46296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-46296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450" spc="-7" baseline="-18518" dirty="0">
                          <a:latin typeface="Lucida Sans Unicode"/>
                          <a:cs typeface="Lucida Sans Unicode"/>
                        </a:rPr>
                        <a:t>69</a:t>
                      </a:r>
                      <a:r>
                        <a:rPr sz="450" baseline="-18518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450" spc="7" baseline="-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-18518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450" baseline="-18518">
                        <a:latin typeface="Lucida Sans Unicode"/>
                        <a:cs typeface="Lucida Sans Unicode"/>
                      </a:endParaRPr>
                    </a:p>
                    <a:p>
                      <a:pPr marL="257111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255460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58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5 </a:t>
                      </a:r>
                      <a:r>
                        <a:rPr sz="250" spc="-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 marR="18415" algn="ctr">
                        <a:lnSpc>
                          <a:spcPts val="915"/>
                        </a:lnSpc>
                        <a:spcBef>
                          <a:spcPts val="170"/>
                        </a:spcBef>
                        <a:tabLst>
                          <a:tab pos="836993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D	D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 marL="2094230" algn="ctr">
                        <a:lnSpc>
                          <a:spcPts val="254"/>
                        </a:lnSpc>
                        <a:tabLst>
                          <a:tab pos="3024505" algn="l"/>
                        </a:tabLst>
                      </a:pPr>
                      <a:r>
                        <a:rPr sz="250" dirty="0">
                          <a:latin typeface="Lucida Sans Unicode"/>
                          <a:cs typeface="Lucida Sans Unicode"/>
                        </a:rPr>
                        <a:t>M	M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 marL="7046595" marR="2614295" indent="635" algn="ctr">
                        <a:lnSpc>
                          <a:spcPct val="115700"/>
                        </a:lnSpc>
                        <a:spcBef>
                          <a:spcPts val="20"/>
                        </a:spcBef>
                      </a:pPr>
                      <a:r>
                        <a:rPr sz="300" spc="-17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300" spc="-20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T</a:t>
                      </a:r>
                      <a:r>
                        <a:rPr sz="300" spc="-220" dirty="0">
                          <a:latin typeface="Lucida Sans Unicode"/>
                          <a:cs typeface="Lucida Sans Unicode"/>
                        </a:rPr>
                        <a:t>U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U</a:t>
                      </a:r>
                      <a:r>
                        <a:rPr sz="300" spc="-235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-85" dirty="0">
                          <a:latin typeface="Lucida Sans Unicode"/>
                          <a:cs typeface="Lucida Sans Unicode"/>
                        </a:rPr>
                        <a:t>I</a:t>
                      </a:r>
                      <a:r>
                        <a:rPr sz="300" spc="-10" dirty="0">
                          <a:latin typeface="Lucida Sans Unicode"/>
                          <a:cs typeface="Lucida Sans Unicode"/>
                        </a:rPr>
                        <a:t>I</a:t>
                      </a:r>
                      <a:r>
                        <a:rPr sz="300" spc="-245" dirty="0">
                          <a:latin typeface="Lucida Sans Unicode"/>
                          <a:cs typeface="Lucida Sans Unicode"/>
                        </a:rPr>
                        <a:t>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46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2192020" algn="ctr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04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2269490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R="224853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67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5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50">
                        <a:latin typeface="Times New Roman"/>
                        <a:cs typeface="Times New Roman"/>
                      </a:endParaRPr>
                    </a:p>
                    <a:p>
                      <a:pPr marR="36195" algn="ctr">
                        <a:lnSpc>
                          <a:spcPct val="100000"/>
                        </a:lnSpc>
                        <a:tabLst>
                          <a:tab pos="8349615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C	C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6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569085">
                        <a:lnSpc>
                          <a:spcPct val="100000"/>
                        </a:lnSpc>
                        <a:tabLst>
                          <a:tab pos="7395209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450" spc="-7" baseline="18518" dirty="0">
                          <a:latin typeface="Lucida Sans Unicode"/>
                          <a:cs typeface="Lucida Sans Unicode"/>
                        </a:rPr>
                        <a:t>ROO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F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DECK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@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7" baseline="18518" dirty="0">
                          <a:latin typeface="Lucida Sans Unicode"/>
                          <a:cs typeface="Lucida Sans Unicode"/>
                        </a:rPr>
                        <a:t>5t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Fl.</a:t>
                      </a:r>
                      <a:endParaRPr sz="450" baseline="18518">
                        <a:latin typeface="Lucida Sans Unicode"/>
                        <a:cs typeface="Lucida Sans Unicode"/>
                      </a:endParaRPr>
                    </a:p>
                    <a:p>
                      <a:pPr marL="1569085">
                        <a:lnSpc>
                          <a:spcPts val="290"/>
                        </a:lnSpc>
                        <a:spcBef>
                          <a:spcPts val="35"/>
                        </a:spcBef>
                        <a:tabLst>
                          <a:tab pos="7393305" algn="l"/>
                        </a:tabLst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	</a:t>
                      </a:r>
                      <a:r>
                        <a:rPr sz="450" spc="-7" baseline="18518" dirty="0">
                          <a:latin typeface="Lucida Sans Unicode"/>
                          <a:cs typeface="Lucida Sans Unicode"/>
                        </a:rPr>
                        <a:t>1,43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450" spc="7" baseline="18518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18518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450" baseline="18518">
                        <a:latin typeface="Lucida Sans Unicode"/>
                        <a:cs typeface="Lucida Sans Unicode"/>
                      </a:endParaRPr>
                    </a:p>
                    <a:p>
                      <a:pPr marL="1570355">
                        <a:lnSpc>
                          <a:spcPts val="290"/>
                        </a:lnSpc>
                        <a:tabLst>
                          <a:tab pos="3018790" algn="l"/>
                        </a:tabLst>
                      </a:pPr>
                      <a:r>
                        <a:rPr sz="375" spc="-7" baseline="-22222" dirty="0">
                          <a:latin typeface="Lucida Sans Unicode"/>
                          <a:cs typeface="Lucida Sans Unicode"/>
                        </a:rPr>
                        <a:t>97</a:t>
                      </a:r>
                      <a:r>
                        <a:rPr sz="375" baseline="-22222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375" spc="-7" baseline="-22222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75" baseline="-22222" dirty="0">
                          <a:latin typeface="Lucida Sans Unicode"/>
                          <a:cs typeface="Lucida Sans Unicode"/>
                        </a:rPr>
                        <a:t>SF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UNIT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02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301942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2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BR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3020060">
                        <a:lnSpc>
                          <a:spcPts val="85"/>
                        </a:lnSpc>
                        <a:spcBef>
                          <a:spcPts val="25"/>
                        </a:spcBef>
                      </a:pP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85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0</a:t>
                      </a:r>
                      <a:r>
                        <a:rPr sz="2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50" dirty="0">
                          <a:latin typeface="Lucida Sans Unicode"/>
                          <a:cs typeface="Lucida Sans Unicode"/>
                        </a:rPr>
                        <a:t>SF</a:t>
                      </a:r>
                      <a:endParaRPr sz="250">
                        <a:latin typeface="Lucida Sans Unicode"/>
                        <a:cs typeface="Lucida Sans Unicode"/>
                      </a:endParaRPr>
                    </a:p>
                    <a:p>
                      <a:pPr marR="36195" algn="ctr">
                        <a:lnSpc>
                          <a:spcPts val="745"/>
                        </a:lnSpc>
                        <a:tabLst>
                          <a:tab pos="836993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B	B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 marR="6985" algn="ctr">
                        <a:lnSpc>
                          <a:spcPct val="100000"/>
                        </a:lnSpc>
                        <a:spcBef>
                          <a:spcPts val="204"/>
                        </a:spcBef>
                        <a:tabLst>
                          <a:tab pos="8369934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A	A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"/>
                        </a:spcBef>
                      </a:pPr>
                      <a:endParaRPr sz="750">
                        <a:latin typeface="Times New Roman"/>
                        <a:cs typeface="Times New Roman"/>
                      </a:endParaRPr>
                    </a:p>
                    <a:p>
                      <a:pPr marL="1026160">
                        <a:lnSpc>
                          <a:spcPct val="100000"/>
                        </a:lnSpc>
                        <a:tabLst>
                          <a:tab pos="1478280" algn="l"/>
                          <a:tab pos="1957705" algn="l"/>
                          <a:tab pos="2744470" algn="l"/>
                          <a:tab pos="3525520" algn="l"/>
                          <a:tab pos="4316095" algn="l"/>
                          <a:tab pos="4679315" algn="l"/>
                          <a:tab pos="5575300" algn="l"/>
                          <a:tab pos="6360795" algn="l"/>
                          <a:tab pos="7103109" algn="l"/>
                          <a:tab pos="7900034" algn="l"/>
                          <a:tab pos="8394065" algn="l"/>
                        </a:tabLst>
                      </a:pPr>
                      <a:r>
                        <a:rPr sz="800" dirty="0">
                          <a:latin typeface="Lucida Sans Unicode"/>
                          <a:cs typeface="Lucida Sans Unicode"/>
                        </a:rPr>
                        <a:t>1	2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3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4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5	6	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7	</a:t>
                      </a:r>
                      <a:r>
                        <a:rPr sz="1200" baseline="3472" dirty="0">
                          <a:latin typeface="Lucida Sans Unicode"/>
                          <a:cs typeface="Lucida Sans Unicode"/>
                        </a:rPr>
                        <a:t>8	9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0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800" dirty="0">
                          <a:latin typeface="Lucida Sans Unicode"/>
                          <a:cs typeface="Lucida Sans Unicode"/>
                        </a:rPr>
                        <a:t>1	</a:t>
                      </a:r>
                      <a:r>
                        <a:rPr sz="800" spc="-5" dirty="0">
                          <a:latin typeface="Lucida Sans Unicode"/>
                          <a:cs typeface="Lucida Sans Unicode"/>
                        </a:rPr>
                        <a:t>12</a:t>
                      </a:r>
                      <a:endParaRPr sz="80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591175">
                        <a:lnSpc>
                          <a:spcPts val="550"/>
                        </a:lnSpc>
                        <a:tabLst>
                          <a:tab pos="6170930" algn="l"/>
                        </a:tabLst>
                      </a:pPr>
                      <a:r>
                        <a:rPr dirty="0"/>
                        <a:t>	</a:t>
                      </a:r>
                    </a:p>
                    <a:p>
                      <a:pPr marL="4414520" algn="ctr">
                        <a:lnSpc>
                          <a:spcPct val="100000"/>
                        </a:lnSpc>
                        <a:spcBef>
                          <a:spcPts val="20"/>
                        </a:spcBef>
                        <a:tabLst>
                          <a:tab pos="8629015" algn="l"/>
                        </a:tabLst>
                      </a:pPr>
                      <a:r>
                        <a:rPr sz="650" spc="-5" dirty="0">
                          <a:latin typeface="Lucida Sans Unicode"/>
                          <a:cs typeface="Lucida Sans Unicode"/>
                        </a:rPr>
                        <a:t>FIFT</a:t>
                      </a:r>
                      <a:r>
                        <a:rPr sz="650" dirty="0">
                          <a:latin typeface="Lucida Sans Unicode"/>
                          <a:cs typeface="Lucida Sans Unicode"/>
                        </a:rPr>
                        <a:t>H</a:t>
                      </a:r>
                      <a:r>
                        <a:rPr sz="6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650" dirty="0">
                          <a:latin typeface="Lucida Sans Unicode"/>
                          <a:cs typeface="Lucida Sans Unicode"/>
                        </a:rPr>
                        <a:t>thru</a:t>
                      </a:r>
                      <a:r>
                        <a:rPr sz="6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650" dirty="0">
                          <a:latin typeface="Lucida Sans Unicode"/>
                          <a:cs typeface="Lucida Sans Unicode"/>
                        </a:rPr>
                        <a:t>EIGHTH</a:t>
                      </a:r>
                      <a:r>
                        <a:rPr sz="6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650" dirty="0">
                          <a:latin typeface="Lucida Sans Unicode"/>
                          <a:cs typeface="Lucida Sans Unicode"/>
                        </a:rPr>
                        <a:t>FLOORS	</a:t>
                      </a:r>
                      <a:r>
                        <a:rPr sz="450" baseline="-27777" dirty="0">
                          <a:latin typeface="Lucida Sans Unicode"/>
                          <a:cs typeface="Lucida Sans Unicode"/>
                        </a:rPr>
                        <a:t>PLAN</a:t>
                      </a:r>
                      <a:endParaRPr sz="450" baseline="-27777">
                        <a:latin typeface="Lucida Sans Unicode"/>
                        <a:cs typeface="Lucida Sans Unicode"/>
                      </a:endParaRPr>
                    </a:p>
                    <a:p>
                      <a:pPr marL="8129270" indent="-4445">
                        <a:lnSpc>
                          <a:spcPct val="100000"/>
                        </a:lnSpc>
                        <a:spcBef>
                          <a:spcPts val="10"/>
                        </a:spcBef>
                        <a:tabLst>
                          <a:tab pos="8594090" algn="l"/>
                          <a:tab pos="9068435" algn="l"/>
                        </a:tabLst>
                      </a:pPr>
                      <a:r>
                        <a:rPr sz="150" dirty="0">
                          <a:latin typeface="Lucida Sans Unicode"/>
                          <a:cs typeface="Lucida Sans Unicode"/>
                        </a:rPr>
                        <a:t>0'               </a:t>
                      </a:r>
                      <a:r>
                        <a:rPr sz="15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4'                </a:t>
                      </a:r>
                      <a:r>
                        <a:rPr sz="150" spc="-2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150" dirty="0">
                          <a:latin typeface="Lucida Sans Unicode"/>
                          <a:cs typeface="Lucida Sans Unicode"/>
                        </a:rPr>
                        <a:t>8'	16'	32'           </a:t>
                      </a:r>
                      <a:r>
                        <a:rPr sz="15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baseline="-27777" dirty="0">
                          <a:latin typeface="Lucida Sans Unicode"/>
                          <a:cs typeface="Lucida Sans Unicode"/>
                        </a:rPr>
                        <a:t>NORTH</a:t>
                      </a:r>
                      <a:endParaRPr sz="450" baseline="-27777">
                        <a:latin typeface="Lucida Sans Unicode"/>
                        <a:cs typeface="Lucida Sans Unicode"/>
                      </a:endParaRPr>
                    </a:p>
                    <a:p>
                      <a:pPr marR="1448435" algn="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50" dirty="0">
                          <a:latin typeface="Lucida Sans Unicode"/>
                          <a:cs typeface="Lucida Sans Unicode"/>
                        </a:rPr>
                        <a:t>GRAPHIC SCALE IN FEET</a:t>
                      </a:r>
                      <a:endParaRPr sz="150">
                        <a:latin typeface="Lucida Sans Unicode"/>
                        <a:cs typeface="Lucida Sans Unicode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1"/>
                        </a:spcBef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  <a:p>
                      <a:pPr marR="416559" algn="r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SITE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INFORMATION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TAKE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FROM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  <a:p>
                      <a:pPr marL="8741410" marR="137795" indent="1270">
                        <a:lnSpc>
                          <a:spcPct val="1098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"SITE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PLAN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LAND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"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Y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BOSTO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SURVEY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INC DATED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FEBRUARY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14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,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2013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200">
                      <a:solidFill>
                        <a:srgbClr val="000000"/>
                      </a:solidFill>
                      <a:prstDash val="solid"/>
                    </a:lnL>
                    <a:lnR w="320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32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320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94536"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T w="320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82216" y="2402577"/>
            <a:ext cx="3446779" cy="3089275"/>
          </a:xfrm>
          <a:custGeom>
            <a:avLst/>
            <a:gdLst/>
            <a:ahLst/>
            <a:cxnLst/>
            <a:rect l="l" t="t" r="r" b="b"/>
            <a:pathLst>
              <a:path w="3446779" h="3089275">
                <a:moveTo>
                  <a:pt x="0" y="3088843"/>
                </a:moveTo>
                <a:lnTo>
                  <a:pt x="1987600" y="1307452"/>
                </a:lnTo>
                <a:lnTo>
                  <a:pt x="3446233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528454" y="2092718"/>
            <a:ext cx="346075" cy="309880"/>
          </a:xfrm>
          <a:custGeom>
            <a:avLst/>
            <a:gdLst/>
            <a:ahLst/>
            <a:cxnLst/>
            <a:rect l="l" t="t" r="r" b="b"/>
            <a:pathLst>
              <a:path w="346075" h="309880">
                <a:moveTo>
                  <a:pt x="0" y="309854"/>
                </a:moveTo>
                <a:lnTo>
                  <a:pt x="34570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2248508" y="5936569"/>
            <a:ext cx="147955" cy="635"/>
          </a:xfrm>
          <a:custGeom>
            <a:avLst/>
            <a:gdLst/>
            <a:ahLst/>
            <a:cxnLst/>
            <a:rect l="l" t="t" r="r" b="b"/>
            <a:pathLst>
              <a:path w="147954" h="635">
                <a:moveTo>
                  <a:pt x="0" y="266"/>
                </a:moveTo>
                <a:lnTo>
                  <a:pt x="14752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085340" y="7467335"/>
            <a:ext cx="7504430" cy="10795"/>
          </a:xfrm>
          <a:custGeom>
            <a:avLst/>
            <a:gdLst/>
            <a:ahLst/>
            <a:cxnLst/>
            <a:rect l="l" t="t" r="r" b="b"/>
            <a:pathLst>
              <a:path w="7504430" h="10795">
                <a:moveTo>
                  <a:pt x="0" y="10731"/>
                </a:moveTo>
                <a:lnTo>
                  <a:pt x="750402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117558" y="7464756"/>
            <a:ext cx="278765" cy="635"/>
          </a:xfrm>
          <a:custGeom>
            <a:avLst/>
            <a:gdLst/>
            <a:ahLst/>
            <a:cxnLst/>
            <a:rect l="l" t="t" r="r" b="b"/>
            <a:pathLst>
              <a:path w="278765" h="634">
                <a:moveTo>
                  <a:pt x="0" y="406"/>
                </a:moveTo>
                <a:lnTo>
                  <a:pt x="27847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715562" y="2262520"/>
            <a:ext cx="0" cy="3676650"/>
          </a:xfrm>
          <a:custGeom>
            <a:avLst/>
            <a:gdLst/>
            <a:ahLst/>
            <a:cxnLst/>
            <a:rect l="l" t="t" r="r" b="b"/>
            <a:pathLst>
              <a:path h="3676650">
                <a:moveTo>
                  <a:pt x="0" y="0"/>
                </a:moveTo>
                <a:lnTo>
                  <a:pt x="0" y="3676489"/>
                </a:lnTo>
              </a:path>
            </a:pathLst>
          </a:custGeom>
          <a:ln w="81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6528454" y="2402573"/>
            <a:ext cx="442595" cy="519430"/>
          </a:xfrm>
          <a:custGeom>
            <a:avLst/>
            <a:gdLst/>
            <a:ahLst/>
            <a:cxnLst/>
            <a:rect l="l" t="t" r="r" b="b"/>
            <a:pathLst>
              <a:path w="442595" h="519430">
                <a:moveTo>
                  <a:pt x="0" y="0"/>
                </a:moveTo>
                <a:lnTo>
                  <a:pt x="442569" y="519176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890195" y="2917400"/>
            <a:ext cx="3823970" cy="0"/>
          </a:xfrm>
          <a:custGeom>
            <a:avLst/>
            <a:gdLst/>
            <a:ahLst/>
            <a:cxnLst/>
            <a:rect l="l" t="t" r="r" b="b"/>
            <a:pathLst>
              <a:path w="3823970">
                <a:moveTo>
                  <a:pt x="0" y="0"/>
                </a:moveTo>
                <a:lnTo>
                  <a:pt x="3823601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0723257" y="5917987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4">
                <a:moveTo>
                  <a:pt x="0" y="18389"/>
                </a:moveTo>
                <a:lnTo>
                  <a:pt x="6172" y="13055"/>
                </a:lnTo>
                <a:lnTo>
                  <a:pt x="11531" y="6870"/>
                </a:lnTo>
                <a:lnTo>
                  <a:pt x="1593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742598" y="59107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469" y="0"/>
                </a:moveTo>
                <a:lnTo>
                  <a:pt x="203" y="0"/>
                </a:lnTo>
                <a:lnTo>
                  <a:pt x="0" y="215"/>
                </a:lnTo>
                <a:lnTo>
                  <a:pt x="0" y="482"/>
                </a:lnTo>
                <a:lnTo>
                  <a:pt x="0" y="736"/>
                </a:lnTo>
                <a:lnTo>
                  <a:pt x="203" y="952"/>
                </a:lnTo>
                <a:lnTo>
                  <a:pt x="469" y="952"/>
                </a:lnTo>
                <a:lnTo>
                  <a:pt x="736" y="952"/>
                </a:lnTo>
                <a:lnTo>
                  <a:pt x="952" y="736"/>
                </a:lnTo>
                <a:lnTo>
                  <a:pt x="939" y="469"/>
                </a:lnTo>
                <a:lnTo>
                  <a:pt x="939" y="215"/>
                </a:lnTo>
                <a:lnTo>
                  <a:pt x="736" y="0"/>
                </a:lnTo>
                <a:lnTo>
                  <a:pt x="46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746252" y="5879466"/>
            <a:ext cx="5715" cy="25400"/>
          </a:xfrm>
          <a:custGeom>
            <a:avLst/>
            <a:gdLst/>
            <a:ahLst/>
            <a:cxnLst/>
            <a:rect l="l" t="t" r="r" b="b"/>
            <a:pathLst>
              <a:path w="5715" h="25400">
                <a:moveTo>
                  <a:pt x="0" y="24779"/>
                </a:moveTo>
                <a:lnTo>
                  <a:pt x="3693" y="12589"/>
                </a:lnTo>
                <a:lnTo>
                  <a:pt x="559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0845696" y="4410547"/>
            <a:ext cx="635" cy="64135"/>
          </a:xfrm>
          <a:custGeom>
            <a:avLst/>
            <a:gdLst/>
            <a:ahLst/>
            <a:cxnLst/>
            <a:rect l="l" t="t" r="r" b="b"/>
            <a:pathLst>
              <a:path w="634" h="64135">
                <a:moveTo>
                  <a:pt x="0" y="0"/>
                </a:moveTo>
                <a:lnTo>
                  <a:pt x="139" y="6370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840132" y="437754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5422" y="0"/>
                </a:moveTo>
                <a:lnTo>
                  <a:pt x="0" y="33007"/>
                </a:lnTo>
                <a:lnTo>
                  <a:pt x="10998" y="33007"/>
                </a:lnTo>
                <a:lnTo>
                  <a:pt x="5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840132" y="437754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98" y="33007"/>
                </a:moveTo>
                <a:lnTo>
                  <a:pt x="0" y="33007"/>
                </a:lnTo>
                <a:lnTo>
                  <a:pt x="5435" y="0"/>
                </a:lnTo>
                <a:lnTo>
                  <a:pt x="10998" y="330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25569" y="2406524"/>
            <a:ext cx="3175" cy="24130"/>
          </a:xfrm>
          <a:custGeom>
            <a:avLst/>
            <a:gdLst/>
            <a:ahLst/>
            <a:cxnLst/>
            <a:rect l="l" t="t" r="r" b="b"/>
            <a:pathLst>
              <a:path w="3175" h="24130">
                <a:moveTo>
                  <a:pt x="0" y="24142"/>
                </a:moveTo>
                <a:lnTo>
                  <a:pt x="2159" y="16281"/>
                </a:lnTo>
                <a:lnTo>
                  <a:pt x="3162" y="8153"/>
                </a:lnTo>
                <a:lnTo>
                  <a:pt x="300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522558" y="24374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177" y="850"/>
                </a:moveTo>
                <a:lnTo>
                  <a:pt x="355" y="1041"/>
                </a:lnTo>
                <a:lnTo>
                  <a:pt x="647" y="1066"/>
                </a:lnTo>
                <a:lnTo>
                  <a:pt x="850" y="889"/>
                </a:lnTo>
                <a:lnTo>
                  <a:pt x="1041" y="711"/>
                </a:lnTo>
                <a:lnTo>
                  <a:pt x="1066" y="406"/>
                </a:lnTo>
                <a:lnTo>
                  <a:pt x="889" y="215"/>
                </a:lnTo>
                <a:lnTo>
                  <a:pt x="711" y="25"/>
                </a:lnTo>
                <a:lnTo>
                  <a:pt x="406" y="0"/>
                </a:lnTo>
                <a:lnTo>
                  <a:pt x="215" y="177"/>
                </a:lnTo>
                <a:lnTo>
                  <a:pt x="12" y="355"/>
                </a:lnTo>
                <a:lnTo>
                  <a:pt x="0" y="660"/>
                </a:lnTo>
                <a:lnTo>
                  <a:pt x="177" y="85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6505163" y="2445468"/>
            <a:ext cx="15240" cy="20955"/>
          </a:xfrm>
          <a:custGeom>
            <a:avLst/>
            <a:gdLst/>
            <a:ahLst/>
            <a:cxnLst/>
            <a:rect l="l" t="t" r="r" b="b"/>
            <a:pathLst>
              <a:path w="15240" h="20955">
                <a:moveTo>
                  <a:pt x="0" y="20652"/>
                </a:moveTo>
                <a:lnTo>
                  <a:pt x="8146" y="10860"/>
                </a:lnTo>
                <a:lnTo>
                  <a:pt x="1479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758751" y="6505457"/>
            <a:ext cx="526512" cy="83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357375" y="6503396"/>
            <a:ext cx="335133" cy="7569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57833" y="2854368"/>
            <a:ext cx="1227849" cy="112760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49233" y="551498"/>
            <a:ext cx="3497579" cy="3134360"/>
          </a:xfrm>
          <a:custGeom>
            <a:avLst/>
            <a:gdLst/>
            <a:ahLst/>
            <a:cxnLst/>
            <a:rect l="l" t="t" r="r" b="b"/>
            <a:pathLst>
              <a:path w="3497579" h="3134360">
                <a:moveTo>
                  <a:pt x="6" y="3134341"/>
                </a:moveTo>
                <a:lnTo>
                  <a:pt x="349704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874165" y="551497"/>
            <a:ext cx="1719580" cy="1541780"/>
          </a:xfrm>
          <a:custGeom>
            <a:avLst/>
            <a:gdLst/>
            <a:ahLst/>
            <a:cxnLst/>
            <a:rect l="l" t="t" r="r" b="b"/>
            <a:pathLst>
              <a:path w="1719579" h="1541780">
                <a:moveTo>
                  <a:pt x="0" y="1541233"/>
                </a:moveTo>
                <a:lnTo>
                  <a:pt x="1719584" y="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76404" y="1581151"/>
            <a:ext cx="839759" cy="7275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016797" y="2359708"/>
            <a:ext cx="478831" cy="28507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512978" y="2325278"/>
            <a:ext cx="460218" cy="28540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372196" y="2262522"/>
            <a:ext cx="2340610" cy="3175"/>
          </a:xfrm>
          <a:custGeom>
            <a:avLst/>
            <a:gdLst/>
            <a:ahLst/>
            <a:cxnLst/>
            <a:rect l="l" t="t" r="r" b="b"/>
            <a:pathLst>
              <a:path w="2340609" h="3175">
                <a:moveTo>
                  <a:pt x="2340241" y="0"/>
                </a:moveTo>
                <a:lnTo>
                  <a:pt x="0" y="257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874171" y="2083889"/>
            <a:ext cx="1499870" cy="838200"/>
          </a:xfrm>
          <a:custGeom>
            <a:avLst/>
            <a:gdLst/>
            <a:ahLst/>
            <a:cxnLst/>
            <a:rect l="l" t="t" r="r" b="b"/>
            <a:pathLst>
              <a:path w="1499870" h="838200">
                <a:moveTo>
                  <a:pt x="1499387" y="837996"/>
                </a:moveTo>
                <a:lnTo>
                  <a:pt x="1497888" y="132588"/>
                </a:lnTo>
                <a:lnTo>
                  <a:pt x="1036713" y="0"/>
                </a:lnTo>
                <a:lnTo>
                  <a:pt x="0" y="883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300708" y="2677102"/>
            <a:ext cx="388620" cy="161925"/>
          </a:xfrm>
          <a:custGeom>
            <a:avLst/>
            <a:gdLst/>
            <a:ahLst/>
            <a:cxnLst/>
            <a:rect l="l" t="t" r="r" b="b"/>
            <a:pathLst>
              <a:path w="388620" h="161925">
                <a:moveTo>
                  <a:pt x="2311" y="0"/>
                </a:moveTo>
                <a:lnTo>
                  <a:pt x="0" y="159740"/>
                </a:lnTo>
                <a:lnTo>
                  <a:pt x="388632" y="161645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192126" y="2836849"/>
            <a:ext cx="1108710" cy="4445"/>
          </a:xfrm>
          <a:custGeom>
            <a:avLst/>
            <a:gdLst/>
            <a:ahLst/>
            <a:cxnLst/>
            <a:rect l="l" t="t" r="r" b="b"/>
            <a:pathLst>
              <a:path w="1108709" h="4444">
                <a:moveTo>
                  <a:pt x="1108582" y="0"/>
                </a:moveTo>
                <a:lnTo>
                  <a:pt x="0" y="4076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192125" y="2677102"/>
            <a:ext cx="1111250" cy="163830"/>
          </a:xfrm>
          <a:custGeom>
            <a:avLst/>
            <a:gdLst/>
            <a:ahLst/>
            <a:cxnLst/>
            <a:rect l="l" t="t" r="r" b="b"/>
            <a:pathLst>
              <a:path w="1111250" h="163830">
                <a:moveTo>
                  <a:pt x="1110894" y="0"/>
                </a:moveTo>
                <a:lnTo>
                  <a:pt x="2311" y="4076"/>
                </a:lnTo>
                <a:lnTo>
                  <a:pt x="0" y="163817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020153" y="2681179"/>
            <a:ext cx="174625" cy="635"/>
          </a:xfrm>
          <a:custGeom>
            <a:avLst/>
            <a:gdLst/>
            <a:ahLst/>
            <a:cxnLst/>
            <a:rect l="l" t="t" r="r" b="b"/>
            <a:pathLst>
              <a:path w="174625" h="635">
                <a:moveTo>
                  <a:pt x="174282" y="0"/>
                </a:moveTo>
                <a:lnTo>
                  <a:pt x="0" y="266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163055" y="2681314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613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133985" y="2681314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05055" y="2681314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17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075981" y="268145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613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046912" y="268145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017841" y="268145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303019" y="2677102"/>
            <a:ext cx="388620" cy="161925"/>
          </a:xfrm>
          <a:custGeom>
            <a:avLst/>
            <a:gdLst/>
            <a:ahLst/>
            <a:cxnLst/>
            <a:rect l="l" t="t" r="r" b="b"/>
            <a:pathLst>
              <a:path w="388620" h="161925">
                <a:moveTo>
                  <a:pt x="0" y="0"/>
                </a:moveTo>
                <a:lnTo>
                  <a:pt x="388632" y="1905"/>
                </a:lnTo>
                <a:lnTo>
                  <a:pt x="386321" y="161645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329777" y="267724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358846" y="2677375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387917" y="267751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416989" y="2677647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17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445920" y="2677782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0474989" y="2677918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504059" y="2678054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533132" y="2678190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17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0562063" y="2678325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0591131" y="2678461"/>
            <a:ext cx="2540" cy="160020"/>
          </a:xfrm>
          <a:custGeom>
            <a:avLst/>
            <a:gdLst/>
            <a:ahLst/>
            <a:cxnLst/>
            <a:rect l="l" t="t" r="r" b="b"/>
            <a:pathLst>
              <a:path w="2540" h="160019">
                <a:moveTo>
                  <a:pt x="2311" y="0"/>
                </a:moveTo>
                <a:lnTo>
                  <a:pt x="0" y="159740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0698514" y="2898724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80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699670" y="2900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0699805" y="2897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0698650" y="2890779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6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699805" y="2892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0699805" y="289023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52"/>
                </a:moveTo>
                <a:lnTo>
                  <a:pt x="0" y="279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0698785" y="288303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0699941" y="28857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699941" y="288249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52"/>
                </a:moveTo>
                <a:lnTo>
                  <a:pt x="0" y="266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0698922" y="287529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6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0700077" y="2878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0700077" y="28747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52"/>
                </a:moveTo>
                <a:lnTo>
                  <a:pt x="0" y="139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0700211" y="2871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0699056" y="2867481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4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0700211" y="286700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952"/>
                </a:moveTo>
                <a:lnTo>
                  <a:pt x="139" y="139"/>
                </a:lnTo>
                <a:lnTo>
                  <a:pt x="1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0700348" y="28636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699192" y="285967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8" y="0"/>
                </a:lnTo>
              </a:path>
            </a:pathLst>
          </a:custGeom>
          <a:ln w="76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0700345" y="285926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0700485" y="2856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0699329" y="285192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6" y="0"/>
                </a:lnTo>
              </a:path>
            </a:pathLst>
          </a:custGeom>
          <a:ln w="76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0700480" y="2851520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0699463" y="2844185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0700615" y="284377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0700756" y="28425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0699600" y="283644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6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0700752" y="283603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0699736" y="2828698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447" y="0"/>
                </a:lnTo>
              </a:path>
            </a:pathLst>
          </a:custGeom>
          <a:ln w="76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0700887" y="282829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139" y="0"/>
                </a:moveTo>
                <a:lnTo>
                  <a:pt x="139" y="139"/>
                </a:lnTo>
                <a:lnTo>
                  <a:pt x="0" y="9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701027" y="2828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699871" y="2823130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11" y="0"/>
                </a:lnTo>
              </a:path>
            </a:pathLst>
          </a:custGeom>
          <a:ln w="3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032750" y="2368066"/>
            <a:ext cx="458470" cy="8255"/>
          </a:xfrm>
          <a:custGeom>
            <a:avLst/>
            <a:gdLst/>
            <a:ahLst/>
            <a:cxnLst/>
            <a:rect l="l" t="t" r="r" b="b"/>
            <a:pathLst>
              <a:path w="458470" h="8255">
                <a:moveTo>
                  <a:pt x="457911" y="815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948790" y="2367469"/>
            <a:ext cx="84455" cy="65405"/>
          </a:xfrm>
          <a:custGeom>
            <a:avLst/>
            <a:gdLst/>
            <a:ahLst/>
            <a:cxnLst/>
            <a:rect l="l" t="t" r="r" b="b"/>
            <a:pathLst>
              <a:path w="84454" h="65405">
                <a:moveTo>
                  <a:pt x="83943" y="496"/>
                </a:moveTo>
                <a:lnTo>
                  <a:pt x="35260" y="11042"/>
                </a:lnTo>
                <a:lnTo>
                  <a:pt x="7011" y="43226"/>
                </a:lnTo>
                <a:lnTo>
                  <a:pt x="2480" y="54151"/>
                </a:lnTo>
                <a:lnTo>
                  <a:pt x="0" y="6527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933040" y="2437895"/>
            <a:ext cx="21590" cy="392430"/>
          </a:xfrm>
          <a:custGeom>
            <a:avLst/>
            <a:gdLst/>
            <a:ahLst/>
            <a:cxnLst/>
            <a:rect l="l" t="t" r="r" b="b"/>
            <a:pathLst>
              <a:path w="21590" h="392430">
                <a:moveTo>
                  <a:pt x="15214" y="266"/>
                </a:moveTo>
                <a:lnTo>
                  <a:pt x="21056" y="392302"/>
                </a:lnTo>
                <a:lnTo>
                  <a:pt x="5841" y="392429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933282" y="2352075"/>
            <a:ext cx="100965" cy="81280"/>
          </a:xfrm>
          <a:custGeom>
            <a:avLst/>
            <a:gdLst/>
            <a:ahLst/>
            <a:cxnLst/>
            <a:rect l="l" t="t" r="r" b="b"/>
            <a:pathLst>
              <a:path w="100965" h="81280">
                <a:moveTo>
                  <a:pt x="100500" y="556"/>
                </a:moveTo>
                <a:lnTo>
                  <a:pt x="51006" y="8855"/>
                </a:lnTo>
                <a:lnTo>
                  <a:pt x="18745" y="36363"/>
                </a:lnTo>
                <a:lnTo>
                  <a:pt x="2045" y="69549"/>
                </a:lnTo>
                <a:lnTo>
                  <a:pt x="0" y="8103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033833" y="2352855"/>
            <a:ext cx="457200" cy="8255"/>
          </a:xfrm>
          <a:custGeom>
            <a:avLst/>
            <a:gdLst/>
            <a:ahLst/>
            <a:cxnLst/>
            <a:rect l="l" t="t" r="r" b="b"/>
            <a:pathLst>
              <a:path w="457200" h="8255">
                <a:moveTo>
                  <a:pt x="0" y="0"/>
                </a:moveTo>
                <a:lnTo>
                  <a:pt x="457098" y="81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828273" y="2196296"/>
            <a:ext cx="1303210" cy="386293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946084" y="3506674"/>
            <a:ext cx="0" cy="2072005"/>
          </a:xfrm>
          <a:custGeom>
            <a:avLst/>
            <a:gdLst/>
            <a:ahLst/>
            <a:cxnLst/>
            <a:rect l="l" t="t" r="r" b="b"/>
            <a:pathLst>
              <a:path h="2072004">
                <a:moveTo>
                  <a:pt x="0" y="0"/>
                </a:moveTo>
                <a:lnTo>
                  <a:pt x="0" y="2071954"/>
                </a:lnTo>
              </a:path>
            </a:pathLst>
          </a:custGeom>
          <a:ln w="181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242284" y="6145689"/>
            <a:ext cx="3374390" cy="0"/>
          </a:xfrm>
          <a:custGeom>
            <a:avLst/>
            <a:gdLst/>
            <a:ahLst/>
            <a:cxnLst/>
            <a:rect l="l" t="t" r="r" b="b"/>
            <a:pathLst>
              <a:path w="3374390">
                <a:moveTo>
                  <a:pt x="0" y="0"/>
                </a:moveTo>
                <a:lnTo>
                  <a:pt x="3373843" y="0"/>
                </a:lnTo>
              </a:path>
            </a:pathLst>
          </a:custGeom>
          <a:ln w="232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615951" y="5770901"/>
            <a:ext cx="344805" cy="385445"/>
          </a:xfrm>
          <a:custGeom>
            <a:avLst/>
            <a:gdLst/>
            <a:ahLst/>
            <a:cxnLst/>
            <a:rect l="l" t="t" r="r" b="b"/>
            <a:pathLst>
              <a:path w="344804" h="385445">
                <a:moveTo>
                  <a:pt x="0" y="385013"/>
                </a:moveTo>
                <a:lnTo>
                  <a:pt x="43416" y="381002"/>
                </a:lnTo>
                <a:lnTo>
                  <a:pt x="85651" y="371803"/>
                </a:lnTo>
                <a:lnTo>
                  <a:pt x="126267" y="357620"/>
                </a:lnTo>
                <a:lnTo>
                  <a:pt x="164828" y="338656"/>
                </a:lnTo>
                <a:lnTo>
                  <a:pt x="200898" y="315116"/>
                </a:lnTo>
                <a:lnTo>
                  <a:pt x="234039" y="287204"/>
                </a:lnTo>
                <a:lnTo>
                  <a:pt x="263775" y="255171"/>
                </a:lnTo>
                <a:lnTo>
                  <a:pt x="289218" y="219940"/>
                </a:lnTo>
                <a:lnTo>
                  <a:pt x="310029" y="182152"/>
                </a:lnTo>
                <a:lnTo>
                  <a:pt x="326058" y="142263"/>
                </a:lnTo>
                <a:lnTo>
                  <a:pt x="337151" y="100731"/>
                </a:lnTo>
                <a:lnTo>
                  <a:pt x="343157" y="58013"/>
                </a:lnTo>
                <a:lnTo>
                  <a:pt x="344259" y="29101"/>
                </a:lnTo>
                <a:lnTo>
                  <a:pt x="343923" y="14565"/>
                </a:lnTo>
                <a:lnTo>
                  <a:pt x="34298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939564" y="5683359"/>
            <a:ext cx="19685" cy="88900"/>
          </a:xfrm>
          <a:custGeom>
            <a:avLst/>
            <a:gdLst/>
            <a:ahLst/>
            <a:cxnLst/>
            <a:rect l="l" t="t" r="r" b="b"/>
            <a:pathLst>
              <a:path w="19684" h="88900">
                <a:moveTo>
                  <a:pt x="19557" y="87617"/>
                </a:moveTo>
                <a:lnTo>
                  <a:pt x="15341" y="0"/>
                </a:lnTo>
                <a:lnTo>
                  <a:pt x="0" y="685"/>
                </a:lnTo>
                <a:lnTo>
                  <a:pt x="4343" y="885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615485" y="5771898"/>
            <a:ext cx="329565" cy="368935"/>
          </a:xfrm>
          <a:custGeom>
            <a:avLst/>
            <a:gdLst/>
            <a:ahLst/>
            <a:cxnLst/>
            <a:rect l="l" t="t" r="r" b="b"/>
            <a:pathLst>
              <a:path w="329565" h="368935">
                <a:moveTo>
                  <a:pt x="0" y="368808"/>
                </a:moveTo>
                <a:lnTo>
                  <a:pt x="41578" y="364966"/>
                </a:lnTo>
                <a:lnTo>
                  <a:pt x="82025" y="356153"/>
                </a:lnTo>
                <a:lnTo>
                  <a:pt x="120920" y="342565"/>
                </a:lnTo>
                <a:lnTo>
                  <a:pt x="157846" y="324397"/>
                </a:lnTo>
                <a:lnTo>
                  <a:pt x="192382" y="301844"/>
                </a:lnTo>
                <a:lnTo>
                  <a:pt x="224111" y="275101"/>
                </a:lnTo>
                <a:lnTo>
                  <a:pt x="252574" y="244411"/>
                </a:lnTo>
                <a:lnTo>
                  <a:pt x="276921" y="210660"/>
                </a:lnTo>
                <a:lnTo>
                  <a:pt x="296831" y="174460"/>
                </a:lnTo>
                <a:lnTo>
                  <a:pt x="312158" y="136250"/>
                </a:lnTo>
                <a:lnTo>
                  <a:pt x="322754" y="96468"/>
                </a:lnTo>
                <a:lnTo>
                  <a:pt x="328476" y="55554"/>
                </a:lnTo>
                <a:lnTo>
                  <a:pt x="329510" y="27866"/>
                </a:lnTo>
                <a:lnTo>
                  <a:pt x="329177" y="13947"/>
                </a:lnTo>
                <a:lnTo>
                  <a:pt x="32826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337075" y="4104361"/>
            <a:ext cx="59055" cy="1741170"/>
          </a:xfrm>
          <a:custGeom>
            <a:avLst/>
            <a:gdLst/>
            <a:ahLst/>
            <a:cxnLst/>
            <a:rect l="l" t="t" r="r" b="b"/>
            <a:pathLst>
              <a:path w="59054" h="1741170">
                <a:moveTo>
                  <a:pt x="58953" y="1498"/>
                </a:moveTo>
                <a:lnTo>
                  <a:pt x="0" y="0"/>
                </a:lnTo>
                <a:lnTo>
                  <a:pt x="139" y="1740649"/>
                </a:lnTo>
                <a:lnTo>
                  <a:pt x="58953" y="1740369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019499" y="6150309"/>
            <a:ext cx="2367915" cy="0"/>
          </a:xfrm>
          <a:custGeom>
            <a:avLst/>
            <a:gdLst/>
            <a:ahLst/>
            <a:cxnLst/>
            <a:rect l="l" t="t" r="r" b="b"/>
            <a:pathLst>
              <a:path w="2367915">
                <a:moveTo>
                  <a:pt x="0" y="0"/>
                </a:moveTo>
                <a:lnTo>
                  <a:pt x="2367686" y="0"/>
                </a:lnTo>
              </a:path>
            </a:pathLst>
          </a:custGeom>
          <a:ln w="167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955837" y="6103148"/>
            <a:ext cx="60960" cy="55880"/>
          </a:xfrm>
          <a:custGeom>
            <a:avLst/>
            <a:gdLst/>
            <a:ahLst/>
            <a:cxnLst/>
            <a:rect l="l" t="t" r="r" b="b"/>
            <a:pathLst>
              <a:path w="60960" h="55879">
                <a:moveTo>
                  <a:pt x="0" y="0"/>
                </a:moveTo>
                <a:lnTo>
                  <a:pt x="14113" y="35689"/>
                </a:lnTo>
                <a:lnTo>
                  <a:pt x="49243" y="54765"/>
                </a:lnTo>
                <a:lnTo>
                  <a:pt x="60378" y="5544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955933" y="6102693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0" y="546"/>
                </a:moveTo>
                <a:lnTo>
                  <a:pt x="1521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971176" y="6102575"/>
            <a:ext cx="43815" cy="41275"/>
          </a:xfrm>
          <a:custGeom>
            <a:avLst/>
            <a:gdLst/>
            <a:ahLst/>
            <a:cxnLst/>
            <a:rect l="l" t="t" r="r" b="b"/>
            <a:pathLst>
              <a:path w="43814" h="41275">
                <a:moveTo>
                  <a:pt x="0" y="0"/>
                </a:moveTo>
                <a:lnTo>
                  <a:pt x="2490" y="12808"/>
                </a:lnTo>
                <a:lnTo>
                  <a:pt x="8700" y="24165"/>
                </a:lnTo>
                <a:lnTo>
                  <a:pt x="21290" y="34034"/>
                </a:lnTo>
                <a:lnTo>
                  <a:pt x="32643" y="39266"/>
                </a:lnTo>
                <a:lnTo>
                  <a:pt x="43263" y="4071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18691" y="6143040"/>
            <a:ext cx="1133475" cy="635"/>
          </a:xfrm>
          <a:custGeom>
            <a:avLst/>
            <a:gdLst/>
            <a:ahLst/>
            <a:cxnLst/>
            <a:rect l="l" t="t" r="r" b="b"/>
            <a:pathLst>
              <a:path w="1133475" h="635">
                <a:moveTo>
                  <a:pt x="0" y="0"/>
                </a:moveTo>
                <a:lnTo>
                  <a:pt x="1132903" y="26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983864" y="6144802"/>
            <a:ext cx="198120" cy="20320"/>
          </a:xfrm>
          <a:custGeom>
            <a:avLst/>
            <a:gdLst/>
            <a:ahLst/>
            <a:cxnLst/>
            <a:rect l="l" t="t" r="r" b="b"/>
            <a:pathLst>
              <a:path w="198119" h="20320">
                <a:moveTo>
                  <a:pt x="198056" y="4622"/>
                </a:moveTo>
                <a:lnTo>
                  <a:pt x="279" y="0"/>
                </a:lnTo>
                <a:lnTo>
                  <a:pt x="0" y="15214"/>
                </a:lnTo>
                <a:lnTo>
                  <a:pt x="197510" y="198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81403" y="6119996"/>
            <a:ext cx="61594" cy="45085"/>
          </a:xfrm>
          <a:custGeom>
            <a:avLst/>
            <a:gdLst/>
            <a:ahLst/>
            <a:cxnLst/>
            <a:rect l="l" t="t" r="r" b="b"/>
            <a:pathLst>
              <a:path w="61594" h="45085">
                <a:moveTo>
                  <a:pt x="0" y="44714"/>
                </a:moveTo>
                <a:lnTo>
                  <a:pt x="38583" y="32970"/>
                </a:lnTo>
                <a:lnTo>
                  <a:pt x="55988" y="12773"/>
                </a:lnTo>
                <a:lnTo>
                  <a:pt x="6098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228785" y="6109220"/>
            <a:ext cx="15240" cy="1905"/>
          </a:xfrm>
          <a:custGeom>
            <a:avLst/>
            <a:gdLst/>
            <a:ahLst/>
            <a:cxnLst/>
            <a:rect l="l" t="t" r="r" b="b"/>
            <a:pathLst>
              <a:path w="15239" h="1904">
                <a:moveTo>
                  <a:pt x="15214" y="162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81948" y="6122423"/>
            <a:ext cx="43815" cy="27305"/>
          </a:xfrm>
          <a:custGeom>
            <a:avLst/>
            <a:gdLst/>
            <a:ahLst/>
            <a:cxnLst/>
            <a:rect l="l" t="t" r="r" b="b"/>
            <a:pathLst>
              <a:path w="43814" h="27304">
                <a:moveTo>
                  <a:pt x="0" y="26947"/>
                </a:moveTo>
                <a:lnTo>
                  <a:pt x="13823" y="25486"/>
                </a:lnTo>
                <a:lnTo>
                  <a:pt x="26146" y="20095"/>
                </a:lnTo>
                <a:lnTo>
                  <a:pt x="36245" y="11393"/>
                </a:lnTo>
                <a:lnTo>
                  <a:pt x="4339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638294" y="5751652"/>
            <a:ext cx="196215" cy="383540"/>
          </a:xfrm>
          <a:custGeom>
            <a:avLst/>
            <a:gdLst/>
            <a:ahLst/>
            <a:cxnLst/>
            <a:rect l="l" t="t" r="r" b="b"/>
            <a:pathLst>
              <a:path w="196214" h="383539">
                <a:moveTo>
                  <a:pt x="8350" y="0"/>
                </a:moveTo>
                <a:lnTo>
                  <a:pt x="3915" y="23403"/>
                </a:lnTo>
                <a:lnTo>
                  <a:pt x="1143" y="46788"/>
                </a:lnTo>
                <a:lnTo>
                  <a:pt x="0" y="70082"/>
                </a:lnTo>
                <a:lnTo>
                  <a:pt x="450" y="93215"/>
                </a:lnTo>
                <a:lnTo>
                  <a:pt x="5991" y="138711"/>
                </a:lnTo>
                <a:lnTo>
                  <a:pt x="17488" y="182705"/>
                </a:lnTo>
                <a:lnTo>
                  <a:pt x="34662" y="224628"/>
                </a:lnTo>
                <a:lnTo>
                  <a:pt x="57232" y="263908"/>
                </a:lnTo>
                <a:lnTo>
                  <a:pt x="84921" y="299977"/>
                </a:lnTo>
                <a:lnTo>
                  <a:pt x="117449" y="332263"/>
                </a:lnTo>
                <a:lnTo>
                  <a:pt x="154536" y="360197"/>
                </a:lnTo>
                <a:lnTo>
                  <a:pt x="174703" y="372354"/>
                </a:lnTo>
                <a:lnTo>
                  <a:pt x="195904" y="38320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827794" y="6134889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70">
                <a:moveTo>
                  <a:pt x="6515" y="0"/>
                </a:moveTo>
                <a:lnTo>
                  <a:pt x="0" y="1385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23081" y="5748403"/>
            <a:ext cx="205104" cy="400685"/>
          </a:xfrm>
          <a:custGeom>
            <a:avLst/>
            <a:gdLst/>
            <a:ahLst/>
            <a:cxnLst/>
            <a:rect l="l" t="t" r="r" b="b"/>
            <a:pathLst>
              <a:path w="205105" h="400685">
                <a:moveTo>
                  <a:pt x="8700" y="0"/>
                </a:moveTo>
                <a:lnTo>
                  <a:pt x="4076" y="24444"/>
                </a:lnTo>
                <a:lnTo>
                  <a:pt x="1187" y="48868"/>
                </a:lnTo>
                <a:lnTo>
                  <a:pt x="0" y="73198"/>
                </a:lnTo>
                <a:lnTo>
                  <a:pt x="476" y="97359"/>
                </a:lnTo>
                <a:lnTo>
                  <a:pt x="6274" y="144876"/>
                </a:lnTo>
                <a:lnTo>
                  <a:pt x="18290" y="190825"/>
                </a:lnTo>
                <a:lnTo>
                  <a:pt x="36234" y="234610"/>
                </a:lnTo>
                <a:lnTo>
                  <a:pt x="59814" y="275635"/>
                </a:lnTo>
                <a:lnTo>
                  <a:pt x="88737" y="313306"/>
                </a:lnTo>
                <a:lnTo>
                  <a:pt x="122714" y="347028"/>
                </a:lnTo>
                <a:lnTo>
                  <a:pt x="161453" y="376204"/>
                </a:lnTo>
                <a:lnTo>
                  <a:pt x="182517" y="388902"/>
                </a:lnTo>
                <a:lnTo>
                  <a:pt x="204661" y="40024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633584" y="5525540"/>
            <a:ext cx="111760" cy="214629"/>
          </a:xfrm>
          <a:custGeom>
            <a:avLst/>
            <a:gdLst/>
            <a:ahLst/>
            <a:cxnLst/>
            <a:rect l="l" t="t" r="r" b="b"/>
            <a:pathLst>
              <a:path w="111760" h="214629">
                <a:moveTo>
                  <a:pt x="111664" y="0"/>
                </a:moveTo>
                <a:lnTo>
                  <a:pt x="86889" y="29688"/>
                </a:lnTo>
                <a:lnTo>
                  <a:pt x="64670" y="61161"/>
                </a:lnTo>
                <a:lnTo>
                  <a:pt x="45091" y="94251"/>
                </a:lnTo>
                <a:lnTo>
                  <a:pt x="28239" y="128790"/>
                </a:lnTo>
                <a:lnTo>
                  <a:pt x="14199" y="164611"/>
                </a:lnTo>
                <a:lnTo>
                  <a:pt x="3055" y="201547"/>
                </a:lnTo>
                <a:lnTo>
                  <a:pt x="0" y="21407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745470" y="5235773"/>
            <a:ext cx="318135" cy="290195"/>
          </a:xfrm>
          <a:custGeom>
            <a:avLst/>
            <a:gdLst/>
            <a:ahLst/>
            <a:cxnLst/>
            <a:rect l="l" t="t" r="r" b="b"/>
            <a:pathLst>
              <a:path w="318135" h="290195">
                <a:moveTo>
                  <a:pt x="0" y="289877"/>
                </a:moveTo>
                <a:lnTo>
                  <a:pt x="31786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068067" y="5218745"/>
            <a:ext cx="79375" cy="16510"/>
          </a:xfrm>
          <a:custGeom>
            <a:avLst/>
            <a:gdLst/>
            <a:ahLst/>
            <a:cxnLst/>
            <a:rect l="l" t="t" r="r" b="b"/>
            <a:pathLst>
              <a:path w="79375" h="16510">
                <a:moveTo>
                  <a:pt x="79198" y="16366"/>
                </a:moveTo>
                <a:lnTo>
                  <a:pt x="69071" y="8701"/>
                </a:lnTo>
                <a:lnTo>
                  <a:pt x="57918" y="3420"/>
                </a:lnTo>
                <a:lnTo>
                  <a:pt x="46117" y="520"/>
                </a:lnTo>
                <a:lnTo>
                  <a:pt x="34046" y="0"/>
                </a:lnTo>
                <a:lnTo>
                  <a:pt x="22085" y="1856"/>
                </a:lnTo>
                <a:lnTo>
                  <a:pt x="10609" y="6088"/>
                </a:lnTo>
                <a:lnTo>
                  <a:pt x="0" y="1269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36957" y="5235226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10325" y="0"/>
                </a:moveTo>
                <a:lnTo>
                  <a:pt x="0" y="111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079984" y="5234077"/>
            <a:ext cx="57150" cy="12700"/>
          </a:xfrm>
          <a:custGeom>
            <a:avLst/>
            <a:gdLst/>
            <a:ahLst/>
            <a:cxnLst/>
            <a:rect l="l" t="t" r="r" b="b"/>
            <a:pathLst>
              <a:path w="57150" h="12700">
                <a:moveTo>
                  <a:pt x="56807" y="12256"/>
                </a:moveTo>
                <a:lnTo>
                  <a:pt x="46493" y="4992"/>
                </a:lnTo>
                <a:lnTo>
                  <a:pt x="34982" y="908"/>
                </a:lnTo>
                <a:lnTo>
                  <a:pt x="22948" y="0"/>
                </a:lnTo>
                <a:lnTo>
                  <a:pt x="11063" y="2260"/>
                </a:lnTo>
                <a:lnTo>
                  <a:pt x="0" y="768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56204" y="5246909"/>
            <a:ext cx="318135" cy="290195"/>
          </a:xfrm>
          <a:custGeom>
            <a:avLst/>
            <a:gdLst/>
            <a:ahLst/>
            <a:cxnLst/>
            <a:rect l="l" t="t" r="r" b="b"/>
            <a:pathLst>
              <a:path w="318135" h="290195">
                <a:moveTo>
                  <a:pt x="317588" y="0"/>
                </a:moveTo>
                <a:lnTo>
                  <a:pt x="0" y="28961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646697" y="5536403"/>
            <a:ext cx="109855" cy="215265"/>
          </a:xfrm>
          <a:custGeom>
            <a:avLst/>
            <a:gdLst/>
            <a:ahLst/>
            <a:cxnLst/>
            <a:rect l="l" t="t" r="r" b="b"/>
            <a:pathLst>
              <a:path w="109855" h="215264">
                <a:moveTo>
                  <a:pt x="109423" y="0"/>
                </a:moveTo>
                <a:lnTo>
                  <a:pt x="84740" y="29754"/>
                </a:lnTo>
                <a:lnTo>
                  <a:pt x="62704" y="61343"/>
                </a:lnTo>
                <a:lnTo>
                  <a:pt x="43404" y="94588"/>
                </a:lnTo>
                <a:lnTo>
                  <a:pt x="26932" y="129309"/>
                </a:lnTo>
                <a:lnTo>
                  <a:pt x="13377" y="165328"/>
                </a:lnTo>
                <a:lnTo>
                  <a:pt x="2831" y="202467"/>
                </a:lnTo>
                <a:lnTo>
                  <a:pt x="0" y="21506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612991" y="2367526"/>
            <a:ext cx="1620520" cy="318770"/>
          </a:xfrm>
          <a:custGeom>
            <a:avLst/>
            <a:gdLst/>
            <a:ahLst/>
            <a:cxnLst/>
            <a:rect l="l" t="t" r="r" b="b"/>
            <a:pathLst>
              <a:path w="1620520" h="318769">
                <a:moveTo>
                  <a:pt x="1617713" y="0"/>
                </a:moveTo>
                <a:lnTo>
                  <a:pt x="1620164" y="305638"/>
                </a:lnTo>
                <a:lnTo>
                  <a:pt x="2451" y="318274"/>
                </a:lnTo>
                <a:lnTo>
                  <a:pt x="0" y="12636"/>
                </a:lnTo>
              </a:path>
            </a:pathLst>
          </a:custGeom>
          <a:ln w="5156">
            <a:solidFill>
              <a:srgbClr val="3EFF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613132" y="2380018"/>
            <a:ext cx="16510" cy="8890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0" y="8699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613266" y="2379751"/>
            <a:ext cx="57785" cy="30480"/>
          </a:xfrm>
          <a:custGeom>
            <a:avLst/>
            <a:gdLst/>
            <a:ahLst/>
            <a:cxnLst/>
            <a:rect l="l" t="t" r="r" b="b"/>
            <a:pathLst>
              <a:path w="57784" h="30480">
                <a:moveTo>
                  <a:pt x="0" y="30429"/>
                </a:moveTo>
                <a:lnTo>
                  <a:pt x="5745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613403" y="2399444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613539" y="2420915"/>
            <a:ext cx="61594" cy="33020"/>
          </a:xfrm>
          <a:custGeom>
            <a:avLst/>
            <a:gdLst/>
            <a:ahLst/>
            <a:cxnLst/>
            <a:rect l="l" t="t" r="r" b="b"/>
            <a:pathLst>
              <a:path w="61595" h="33019">
                <a:moveTo>
                  <a:pt x="0" y="32461"/>
                </a:moveTo>
                <a:lnTo>
                  <a:pt x="609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613811" y="2442505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613946" y="2464103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614083" y="2485566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614217" y="2507164"/>
            <a:ext cx="61594" cy="32384"/>
          </a:xfrm>
          <a:custGeom>
            <a:avLst/>
            <a:gdLst/>
            <a:ahLst/>
            <a:cxnLst/>
            <a:rect l="l" t="t" r="r" b="b"/>
            <a:pathLst>
              <a:path w="61595" h="32385">
                <a:moveTo>
                  <a:pt x="0" y="32334"/>
                </a:moveTo>
                <a:lnTo>
                  <a:pt x="6099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614491" y="2528627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614625" y="2550224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614761" y="2571696"/>
            <a:ext cx="60960" cy="33020"/>
          </a:xfrm>
          <a:custGeom>
            <a:avLst/>
            <a:gdLst/>
            <a:ahLst/>
            <a:cxnLst/>
            <a:rect l="l" t="t" r="r" b="b"/>
            <a:pathLst>
              <a:path w="60959" h="33019">
                <a:moveTo>
                  <a:pt x="0" y="32461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614898" y="2593286"/>
            <a:ext cx="61594" cy="32384"/>
          </a:xfrm>
          <a:custGeom>
            <a:avLst/>
            <a:gdLst/>
            <a:ahLst/>
            <a:cxnLst/>
            <a:rect l="l" t="t" r="r" b="b"/>
            <a:pathLst>
              <a:path w="61595" h="32385">
                <a:moveTo>
                  <a:pt x="0" y="32334"/>
                </a:moveTo>
                <a:lnTo>
                  <a:pt x="609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615169" y="2614884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615304" y="2623990"/>
            <a:ext cx="84455" cy="45085"/>
          </a:xfrm>
          <a:custGeom>
            <a:avLst/>
            <a:gdLst/>
            <a:ahLst/>
            <a:cxnLst/>
            <a:rect l="l" t="t" r="r" b="b"/>
            <a:pathLst>
              <a:path w="84454" h="45085">
                <a:moveTo>
                  <a:pt x="0" y="44691"/>
                </a:moveTo>
                <a:lnTo>
                  <a:pt x="840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623998" y="262371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665293" y="2623451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706588" y="262304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747883" y="262276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789315" y="2622362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830610" y="2622088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871905" y="2621822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913200" y="262141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954630" y="262113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995926" y="2620731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8037221" y="262045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078515" y="2620191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8119948" y="261978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161243" y="261950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8202537" y="2619241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243833" y="261883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285264" y="2618558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326559" y="261815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367853" y="261787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8409148" y="261761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8450580" y="261719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491875" y="261692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533170" y="261652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8574465" y="2616248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8615897" y="261598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9169713" y="2367799"/>
            <a:ext cx="30480" cy="16510"/>
          </a:xfrm>
          <a:custGeom>
            <a:avLst/>
            <a:gdLst/>
            <a:ahLst/>
            <a:cxnLst/>
            <a:rect l="l" t="t" r="r" b="b"/>
            <a:pathLst>
              <a:path w="30479" h="16510">
                <a:moveTo>
                  <a:pt x="0" y="16027"/>
                </a:moveTo>
                <a:lnTo>
                  <a:pt x="3016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8657190" y="261556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9169848" y="2372954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8698486" y="2615298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9170121" y="2394553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739782" y="2615030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9170255" y="2416016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781212" y="261461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170392" y="2437613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8822508" y="261434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9170527" y="2459076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863803" y="261393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9170663" y="2480675"/>
            <a:ext cx="61594" cy="32384"/>
          </a:xfrm>
          <a:custGeom>
            <a:avLst/>
            <a:gdLst/>
            <a:ahLst/>
            <a:cxnLst/>
            <a:rect l="l" t="t" r="r" b="b"/>
            <a:pathLst>
              <a:path w="61595" h="32385">
                <a:moveTo>
                  <a:pt x="0" y="32334"/>
                </a:moveTo>
                <a:lnTo>
                  <a:pt x="609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8905097" y="261366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9170934" y="2502146"/>
            <a:ext cx="60960" cy="33020"/>
          </a:xfrm>
          <a:custGeom>
            <a:avLst/>
            <a:gdLst/>
            <a:ahLst/>
            <a:cxnLst/>
            <a:rect l="l" t="t" r="r" b="b"/>
            <a:pathLst>
              <a:path w="60959" h="33019">
                <a:moveTo>
                  <a:pt x="0" y="32461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8946529" y="2613399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1937"/>
                </a:moveTo>
                <a:lnTo>
                  <a:pt x="11668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9171071" y="2523736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987824" y="2612988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9171206" y="2545335"/>
            <a:ext cx="60960" cy="32384"/>
          </a:xfrm>
          <a:custGeom>
            <a:avLst/>
            <a:gdLst/>
            <a:ahLst/>
            <a:cxnLst/>
            <a:rect l="l" t="t" r="r" b="b"/>
            <a:pathLst>
              <a:path w="60959" h="32385">
                <a:moveTo>
                  <a:pt x="0" y="32334"/>
                </a:moveTo>
                <a:lnTo>
                  <a:pt x="6085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029119" y="2612717"/>
            <a:ext cx="116839" cy="62230"/>
          </a:xfrm>
          <a:custGeom>
            <a:avLst/>
            <a:gdLst/>
            <a:ahLst/>
            <a:cxnLst/>
            <a:rect l="l" t="t" r="r" b="b"/>
            <a:pathLst>
              <a:path w="116840" h="62230">
                <a:moveTo>
                  <a:pt x="0" y="62077"/>
                </a:moveTo>
                <a:lnTo>
                  <a:pt x="11682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9171343" y="2566798"/>
            <a:ext cx="61594" cy="32384"/>
          </a:xfrm>
          <a:custGeom>
            <a:avLst/>
            <a:gdLst/>
            <a:ahLst/>
            <a:cxnLst/>
            <a:rect l="l" t="t" r="r" b="b"/>
            <a:pathLst>
              <a:path w="61595" h="32385">
                <a:moveTo>
                  <a:pt x="0" y="32334"/>
                </a:moveTo>
                <a:lnTo>
                  <a:pt x="609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070413" y="2588395"/>
            <a:ext cx="162560" cy="86360"/>
          </a:xfrm>
          <a:custGeom>
            <a:avLst/>
            <a:gdLst/>
            <a:ahLst/>
            <a:cxnLst/>
            <a:rect l="l" t="t" r="r" b="b"/>
            <a:pathLst>
              <a:path w="162559" h="86360">
                <a:moveTo>
                  <a:pt x="0" y="85991"/>
                </a:moveTo>
                <a:lnTo>
                  <a:pt x="16205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9111844" y="2609865"/>
            <a:ext cx="121285" cy="64769"/>
          </a:xfrm>
          <a:custGeom>
            <a:avLst/>
            <a:gdLst/>
            <a:ahLst/>
            <a:cxnLst/>
            <a:rect l="l" t="t" r="r" b="b"/>
            <a:pathLst>
              <a:path w="121284" h="64769">
                <a:moveTo>
                  <a:pt x="0" y="64249"/>
                </a:moveTo>
                <a:lnTo>
                  <a:pt x="12076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153140" y="2631455"/>
            <a:ext cx="80010" cy="42545"/>
          </a:xfrm>
          <a:custGeom>
            <a:avLst/>
            <a:gdLst/>
            <a:ahLst/>
            <a:cxnLst/>
            <a:rect l="l" t="t" r="r" b="b"/>
            <a:pathLst>
              <a:path w="80009" h="42544">
                <a:moveTo>
                  <a:pt x="0" y="42252"/>
                </a:moveTo>
                <a:lnTo>
                  <a:pt x="7960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9194435" y="2652925"/>
            <a:ext cx="38735" cy="20955"/>
          </a:xfrm>
          <a:custGeom>
            <a:avLst/>
            <a:gdLst/>
            <a:ahLst/>
            <a:cxnLst/>
            <a:rect l="l" t="t" r="r" b="b"/>
            <a:pathLst>
              <a:path w="38734" h="20955">
                <a:moveTo>
                  <a:pt x="0" y="20510"/>
                </a:moveTo>
                <a:lnTo>
                  <a:pt x="3858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973544" y="2902534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5" h="16510">
                <a:moveTo>
                  <a:pt x="18313" y="0"/>
                </a:moveTo>
                <a:lnTo>
                  <a:pt x="11468" y="4432"/>
                </a:lnTo>
                <a:lnTo>
                  <a:pt x="5308" y="9829"/>
                </a:lnTo>
                <a:lnTo>
                  <a:pt x="0" y="1601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997914" y="289825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952" y="469"/>
                </a:moveTo>
                <a:lnTo>
                  <a:pt x="952" y="203"/>
                </a:lnTo>
                <a:lnTo>
                  <a:pt x="736" y="0"/>
                </a:lnTo>
                <a:lnTo>
                  <a:pt x="482" y="0"/>
                </a:lnTo>
                <a:lnTo>
                  <a:pt x="215" y="0"/>
                </a:lnTo>
                <a:lnTo>
                  <a:pt x="0" y="203"/>
                </a:lnTo>
                <a:lnTo>
                  <a:pt x="0" y="469"/>
                </a:lnTo>
                <a:lnTo>
                  <a:pt x="0" y="736"/>
                </a:lnTo>
                <a:lnTo>
                  <a:pt x="215" y="952"/>
                </a:lnTo>
                <a:lnTo>
                  <a:pt x="482" y="939"/>
                </a:lnTo>
                <a:lnTo>
                  <a:pt x="736" y="939"/>
                </a:lnTo>
                <a:lnTo>
                  <a:pt x="952" y="736"/>
                </a:lnTo>
                <a:lnTo>
                  <a:pt x="952" y="4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005873" y="2889676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4785" y="0"/>
                </a:moveTo>
                <a:lnTo>
                  <a:pt x="12188" y="1883"/>
                </a:lnTo>
                <a:lnTo>
                  <a:pt x="0" y="556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0692763" y="2894176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5" h="16510">
                <a:moveTo>
                  <a:pt x="18389" y="15925"/>
                </a:moveTo>
                <a:lnTo>
                  <a:pt x="13055" y="9766"/>
                </a:lnTo>
                <a:lnTo>
                  <a:pt x="6857" y="439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685678" y="288982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482"/>
                </a:moveTo>
                <a:lnTo>
                  <a:pt x="0" y="749"/>
                </a:lnTo>
                <a:lnTo>
                  <a:pt x="215" y="952"/>
                </a:lnTo>
                <a:lnTo>
                  <a:pt x="469" y="952"/>
                </a:lnTo>
                <a:lnTo>
                  <a:pt x="736" y="952"/>
                </a:lnTo>
                <a:lnTo>
                  <a:pt x="952" y="749"/>
                </a:lnTo>
                <a:lnTo>
                  <a:pt x="952" y="482"/>
                </a:lnTo>
                <a:lnTo>
                  <a:pt x="952" y="215"/>
                </a:lnTo>
                <a:lnTo>
                  <a:pt x="736" y="0"/>
                </a:lnTo>
                <a:lnTo>
                  <a:pt x="469" y="12"/>
                </a:lnTo>
                <a:lnTo>
                  <a:pt x="215" y="12"/>
                </a:lnTo>
                <a:lnTo>
                  <a:pt x="0" y="215"/>
                </a:lnTo>
                <a:lnTo>
                  <a:pt x="0" y="48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0654371" y="2881536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24782" y="5578"/>
                </a:moveTo>
                <a:lnTo>
                  <a:pt x="12590" y="1885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741090" y="2528897"/>
            <a:ext cx="195149" cy="21191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532482" y="2402437"/>
            <a:ext cx="24130" cy="3810"/>
          </a:xfrm>
          <a:custGeom>
            <a:avLst/>
            <a:gdLst/>
            <a:ahLst/>
            <a:cxnLst/>
            <a:rect l="l" t="t" r="r" b="b"/>
            <a:pathLst>
              <a:path w="24129" h="3810">
                <a:moveTo>
                  <a:pt x="24066" y="3606"/>
                </a:moveTo>
                <a:lnTo>
                  <a:pt x="16255" y="1257"/>
                </a:lnTo>
                <a:lnTo>
                  <a:pt x="8153" y="38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563176" y="24080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38" y="889"/>
                </a:moveTo>
                <a:lnTo>
                  <a:pt x="1041" y="723"/>
                </a:lnTo>
                <a:lnTo>
                  <a:pt x="1066" y="419"/>
                </a:lnTo>
                <a:lnTo>
                  <a:pt x="889" y="215"/>
                </a:lnTo>
                <a:lnTo>
                  <a:pt x="723" y="12"/>
                </a:lnTo>
                <a:lnTo>
                  <a:pt x="419" y="0"/>
                </a:lnTo>
                <a:lnTo>
                  <a:pt x="215" y="165"/>
                </a:lnTo>
                <a:lnTo>
                  <a:pt x="25" y="330"/>
                </a:lnTo>
                <a:lnTo>
                  <a:pt x="0" y="635"/>
                </a:lnTo>
                <a:lnTo>
                  <a:pt x="165" y="838"/>
                </a:lnTo>
                <a:lnTo>
                  <a:pt x="342" y="1041"/>
                </a:lnTo>
                <a:lnTo>
                  <a:pt x="635" y="1054"/>
                </a:lnTo>
                <a:lnTo>
                  <a:pt x="838" y="8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571120" y="2412108"/>
            <a:ext cx="20320" cy="15875"/>
          </a:xfrm>
          <a:custGeom>
            <a:avLst/>
            <a:gdLst/>
            <a:ahLst/>
            <a:cxnLst/>
            <a:rect l="l" t="t" r="r" b="b"/>
            <a:pathLst>
              <a:path w="20320" h="15875">
                <a:moveTo>
                  <a:pt x="20276" y="15301"/>
                </a:moveTo>
                <a:lnTo>
                  <a:pt x="10694" y="6913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699281" y="5941992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5" h="16510">
                <a:moveTo>
                  <a:pt x="0" y="16001"/>
                </a:moveTo>
                <a:lnTo>
                  <a:pt x="6845" y="11569"/>
                </a:lnTo>
                <a:lnTo>
                  <a:pt x="13017" y="6184"/>
                </a:lnTo>
                <a:lnTo>
                  <a:pt x="1832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692198" y="5961416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82"/>
                </a:moveTo>
                <a:lnTo>
                  <a:pt x="0" y="749"/>
                </a:lnTo>
                <a:lnTo>
                  <a:pt x="215" y="952"/>
                </a:lnTo>
                <a:lnTo>
                  <a:pt x="469" y="952"/>
                </a:lnTo>
                <a:lnTo>
                  <a:pt x="736" y="952"/>
                </a:lnTo>
                <a:lnTo>
                  <a:pt x="952" y="749"/>
                </a:lnTo>
                <a:lnTo>
                  <a:pt x="952" y="482"/>
                </a:lnTo>
                <a:lnTo>
                  <a:pt x="952" y="215"/>
                </a:lnTo>
                <a:lnTo>
                  <a:pt x="736" y="0"/>
                </a:lnTo>
                <a:lnTo>
                  <a:pt x="469" y="0"/>
                </a:lnTo>
                <a:lnTo>
                  <a:pt x="215" y="12"/>
                </a:lnTo>
                <a:lnTo>
                  <a:pt x="0" y="215"/>
                </a:lnTo>
                <a:lnTo>
                  <a:pt x="0" y="48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660466" y="5965277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0" y="5539"/>
                </a:moveTo>
                <a:lnTo>
                  <a:pt x="12595" y="3668"/>
                </a:lnTo>
                <a:lnTo>
                  <a:pt x="2479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200010" y="6081821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10">
                <a:moveTo>
                  <a:pt x="0" y="0"/>
                </a:moveTo>
                <a:lnTo>
                  <a:pt x="5334" y="6172"/>
                </a:lnTo>
                <a:lnTo>
                  <a:pt x="11518" y="11544"/>
                </a:lnTo>
                <a:lnTo>
                  <a:pt x="18376" y="1595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24582" y="610120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952" y="469"/>
                </a:moveTo>
                <a:lnTo>
                  <a:pt x="952" y="203"/>
                </a:lnTo>
                <a:lnTo>
                  <a:pt x="736" y="0"/>
                </a:lnTo>
                <a:lnTo>
                  <a:pt x="469" y="0"/>
                </a:lnTo>
                <a:lnTo>
                  <a:pt x="215" y="0"/>
                </a:lnTo>
                <a:lnTo>
                  <a:pt x="0" y="203"/>
                </a:lnTo>
                <a:lnTo>
                  <a:pt x="0" y="469"/>
                </a:lnTo>
                <a:lnTo>
                  <a:pt x="0" y="736"/>
                </a:lnTo>
                <a:lnTo>
                  <a:pt x="215" y="952"/>
                </a:lnTo>
                <a:lnTo>
                  <a:pt x="482" y="952"/>
                </a:lnTo>
                <a:lnTo>
                  <a:pt x="736" y="939"/>
                </a:lnTo>
                <a:lnTo>
                  <a:pt x="952" y="736"/>
                </a:lnTo>
                <a:lnTo>
                  <a:pt x="952" y="4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231986" y="6104837"/>
            <a:ext cx="24765" cy="5715"/>
          </a:xfrm>
          <a:custGeom>
            <a:avLst/>
            <a:gdLst/>
            <a:ahLst/>
            <a:cxnLst/>
            <a:rect l="l" t="t" r="r" b="b"/>
            <a:pathLst>
              <a:path w="24764" h="5714">
                <a:moveTo>
                  <a:pt x="0" y="0"/>
                </a:moveTo>
                <a:lnTo>
                  <a:pt x="12189" y="3699"/>
                </a:lnTo>
                <a:lnTo>
                  <a:pt x="24777" y="560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260026" y="5953945"/>
            <a:ext cx="276947" cy="12810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063332" y="1924827"/>
            <a:ext cx="3731260" cy="3311525"/>
          </a:xfrm>
          <a:custGeom>
            <a:avLst/>
            <a:gdLst/>
            <a:ahLst/>
            <a:cxnLst/>
            <a:rect l="l" t="t" r="r" b="b"/>
            <a:pathLst>
              <a:path w="3731259" h="3311525">
                <a:moveTo>
                  <a:pt x="3730688" y="0"/>
                </a:moveTo>
                <a:lnTo>
                  <a:pt x="0" y="331094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073520" y="1936236"/>
            <a:ext cx="3731260" cy="3311525"/>
          </a:xfrm>
          <a:custGeom>
            <a:avLst/>
            <a:gdLst/>
            <a:ahLst/>
            <a:cxnLst/>
            <a:rect l="l" t="t" r="r" b="b"/>
            <a:pathLst>
              <a:path w="3731259" h="3311525">
                <a:moveTo>
                  <a:pt x="3730688" y="0"/>
                </a:moveTo>
                <a:lnTo>
                  <a:pt x="0" y="331094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268770" y="4382972"/>
            <a:ext cx="90805" cy="102870"/>
          </a:xfrm>
          <a:custGeom>
            <a:avLst/>
            <a:gdLst/>
            <a:ahLst/>
            <a:cxnLst/>
            <a:rect l="l" t="t" r="r" b="b"/>
            <a:pathLst>
              <a:path w="90804" h="102870">
                <a:moveTo>
                  <a:pt x="0" y="0"/>
                </a:moveTo>
                <a:lnTo>
                  <a:pt x="90335" y="1028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827788" y="6148745"/>
            <a:ext cx="156210" cy="11430"/>
          </a:xfrm>
          <a:custGeom>
            <a:avLst/>
            <a:gdLst/>
            <a:ahLst/>
            <a:cxnLst/>
            <a:rect l="l" t="t" r="r" b="b"/>
            <a:pathLst>
              <a:path w="156210" h="11429">
                <a:moveTo>
                  <a:pt x="0" y="0"/>
                </a:moveTo>
                <a:lnTo>
                  <a:pt x="156083" y="11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181379" y="6158389"/>
            <a:ext cx="838200" cy="6350"/>
          </a:xfrm>
          <a:custGeom>
            <a:avLst/>
            <a:gdLst/>
            <a:ahLst/>
            <a:cxnLst/>
            <a:rect l="l" t="t" r="r" b="b"/>
            <a:pathLst>
              <a:path w="838200" h="6350">
                <a:moveTo>
                  <a:pt x="0" y="6248"/>
                </a:moveTo>
                <a:lnTo>
                  <a:pt x="8381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387183" y="6157302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5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375452" y="6045264"/>
            <a:ext cx="417125" cy="320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949911" y="6191674"/>
            <a:ext cx="417124" cy="32057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2244568" y="4099887"/>
            <a:ext cx="153094" cy="174874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160826" y="3784600"/>
            <a:ext cx="13335" cy="15240"/>
          </a:xfrm>
          <a:custGeom>
            <a:avLst/>
            <a:gdLst/>
            <a:ahLst/>
            <a:cxnLst/>
            <a:rect l="l" t="t" r="r" b="b"/>
            <a:pathLst>
              <a:path w="13335" h="15239">
                <a:moveTo>
                  <a:pt x="0" y="0"/>
                </a:moveTo>
                <a:lnTo>
                  <a:pt x="12903" y="150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173187" y="3782157"/>
            <a:ext cx="13970" cy="12065"/>
          </a:xfrm>
          <a:custGeom>
            <a:avLst/>
            <a:gdLst/>
            <a:ahLst/>
            <a:cxnLst/>
            <a:rect l="l" t="t" r="r" b="b"/>
            <a:pathLst>
              <a:path w="13970" h="12064">
                <a:moveTo>
                  <a:pt x="0" y="11950"/>
                </a:moveTo>
                <a:lnTo>
                  <a:pt x="138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189353" y="3688157"/>
            <a:ext cx="110489" cy="92075"/>
          </a:xfrm>
          <a:custGeom>
            <a:avLst/>
            <a:gdLst/>
            <a:ahLst/>
            <a:cxnLst/>
            <a:rect l="l" t="t" r="r" b="b"/>
            <a:pathLst>
              <a:path w="110489" h="92075">
                <a:moveTo>
                  <a:pt x="0" y="91960"/>
                </a:moveTo>
                <a:lnTo>
                  <a:pt x="107035" y="0"/>
                </a:lnTo>
                <a:lnTo>
                  <a:pt x="110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170737" y="379369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044" y="0"/>
                </a:moveTo>
                <a:lnTo>
                  <a:pt x="0" y="2451"/>
                </a:lnTo>
                <a:lnTo>
                  <a:pt x="2717" y="825"/>
                </a:lnTo>
                <a:lnTo>
                  <a:pt x="20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170747" y="379370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032" y="0"/>
                </a:moveTo>
                <a:lnTo>
                  <a:pt x="2717" y="812"/>
                </a:lnTo>
                <a:lnTo>
                  <a:pt x="0" y="2451"/>
                </a:lnTo>
                <a:lnTo>
                  <a:pt x="203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186774" y="378011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578" y="0"/>
                </a:moveTo>
                <a:lnTo>
                  <a:pt x="0" y="1638"/>
                </a:lnTo>
                <a:lnTo>
                  <a:pt x="533" y="2451"/>
                </a:lnTo>
                <a:lnTo>
                  <a:pt x="25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186772" y="378012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0" y="1625"/>
                </a:moveTo>
                <a:lnTo>
                  <a:pt x="546" y="2438"/>
                </a:lnTo>
                <a:lnTo>
                  <a:pt x="2578" y="0"/>
                </a:lnTo>
                <a:lnTo>
                  <a:pt x="0" y="16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300057" y="368556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498" y="5029"/>
                </a:moveTo>
                <a:lnTo>
                  <a:pt x="406" y="5029"/>
                </a:lnTo>
                <a:lnTo>
                  <a:pt x="406" y="5168"/>
                </a:lnTo>
                <a:lnTo>
                  <a:pt x="1358" y="5168"/>
                </a:lnTo>
                <a:lnTo>
                  <a:pt x="1498" y="5029"/>
                </a:lnTo>
                <a:close/>
              </a:path>
              <a:path w="3175" h="5714">
                <a:moveTo>
                  <a:pt x="1905" y="4749"/>
                </a:moveTo>
                <a:lnTo>
                  <a:pt x="139" y="4749"/>
                </a:lnTo>
                <a:lnTo>
                  <a:pt x="139" y="4889"/>
                </a:lnTo>
                <a:lnTo>
                  <a:pt x="279" y="4889"/>
                </a:lnTo>
                <a:lnTo>
                  <a:pt x="279" y="5029"/>
                </a:lnTo>
                <a:lnTo>
                  <a:pt x="1638" y="5029"/>
                </a:lnTo>
                <a:lnTo>
                  <a:pt x="1905" y="4749"/>
                </a:lnTo>
                <a:close/>
              </a:path>
              <a:path w="3175" h="5714">
                <a:moveTo>
                  <a:pt x="406" y="3949"/>
                </a:moveTo>
                <a:lnTo>
                  <a:pt x="0" y="3949"/>
                </a:lnTo>
                <a:lnTo>
                  <a:pt x="0" y="4749"/>
                </a:lnTo>
                <a:lnTo>
                  <a:pt x="952" y="4749"/>
                </a:lnTo>
                <a:lnTo>
                  <a:pt x="952" y="4622"/>
                </a:lnTo>
                <a:lnTo>
                  <a:pt x="685" y="4622"/>
                </a:lnTo>
                <a:lnTo>
                  <a:pt x="546" y="4495"/>
                </a:lnTo>
                <a:lnTo>
                  <a:pt x="546" y="4216"/>
                </a:lnTo>
                <a:lnTo>
                  <a:pt x="406" y="4216"/>
                </a:lnTo>
                <a:lnTo>
                  <a:pt x="406" y="3949"/>
                </a:lnTo>
                <a:close/>
              </a:path>
              <a:path w="3175" h="5714">
                <a:moveTo>
                  <a:pt x="2857" y="546"/>
                </a:moveTo>
                <a:lnTo>
                  <a:pt x="2184" y="546"/>
                </a:lnTo>
                <a:lnTo>
                  <a:pt x="2184" y="685"/>
                </a:lnTo>
                <a:lnTo>
                  <a:pt x="2311" y="2311"/>
                </a:lnTo>
                <a:lnTo>
                  <a:pt x="2184" y="2451"/>
                </a:lnTo>
                <a:lnTo>
                  <a:pt x="2044" y="2451"/>
                </a:lnTo>
                <a:lnTo>
                  <a:pt x="2044" y="2578"/>
                </a:lnTo>
                <a:lnTo>
                  <a:pt x="1905" y="2578"/>
                </a:lnTo>
                <a:lnTo>
                  <a:pt x="1905" y="2717"/>
                </a:lnTo>
                <a:lnTo>
                  <a:pt x="2311" y="2717"/>
                </a:lnTo>
                <a:lnTo>
                  <a:pt x="2311" y="3136"/>
                </a:lnTo>
                <a:lnTo>
                  <a:pt x="2184" y="3530"/>
                </a:lnTo>
                <a:lnTo>
                  <a:pt x="2044" y="3530"/>
                </a:lnTo>
                <a:lnTo>
                  <a:pt x="2044" y="3810"/>
                </a:lnTo>
                <a:lnTo>
                  <a:pt x="1905" y="3949"/>
                </a:lnTo>
                <a:lnTo>
                  <a:pt x="1905" y="4076"/>
                </a:lnTo>
                <a:lnTo>
                  <a:pt x="1638" y="4356"/>
                </a:lnTo>
                <a:lnTo>
                  <a:pt x="1638" y="4495"/>
                </a:lnTo>
                <a:lnTo>
                  <a:pt x="1498" y="4495"/>
                </a:lnTo>
                <a:lnTo>
                  <a:pt x="1358" y="4622"/>
                </a:lnTo>
                <a:lnTo>
                  <a:pt x="1092" y="4622"/>
                </a:lnTo>
                <a:lnTo>
                  <a:pt x="952" y="4749"/>
                </a:lnTo>
                <a:lnTo>
                  <a:pt x="2044" y="4749"/>
                </a:lnTo>
                <a:lnTo>
                  <a:pt x="2044" y="4622"/>
                </a:lnTo>
                <a:lnTo>
                  <a:pt x="2184" y="4495"/>
                </a:lnTo>
                <a:lnTo>
                  <a:pt x="2184" y="4356"/>
                </a:lnTo>
                <a:lnTo>
                  <a:pt x="2438" y="3810"/>
                </a:lnTo>
                <a:lnTo>
                  <a:pt x="2578" y="3810"/>
                </a:lnTo>
                <a:lnTo>
                  <a:pt x="2578" y="3530"/>
                </a:lnTo>
                <a:lnTo>
                  <a:pt x="2717" y="3403"/>
                </a:lnTo>
                <a:lnTo>
                  <a:pt x="2717" y="2997"/>
                </a:lnTo>
                <a:lnTo>
                  <a:pt x="2857" y="2857"/>
                </a:lnTo>
                <a:lnTo>
                  <a:pt x="2857" y="2184"/>
                </a:lnTo>
                <a:lnTo>
                  <a:pt x="2997" y="2184"/>
                </a:lnTo>
                <a:lnTo>
                  <a:pt x="2997" y="965"/>
                </a:lnTo>
                <a:lnTo>
                  <a:pt x="2857" y="825"/>
                </a:lnTo>
                <a:lnTo>
                  <a:pt x="2857" y="546"/>
                </a:lnTo>
                <a:close/>
              </a:path>
              <a:path w="3175" h="5714">
                <a:moveTo>
                  <a:pt x="1638" y="3263"/>
                </a:moveTo>
                <a:lnTo>
                  <a:pt x="825" y="3263"/>
                </a:lnTo>
                <a:lnTo>
                  <a:pt x="952" y="3403"/>
                </a:lnTo>
                <a:lnTo>
                  <a:pt x="1498" y="3403"/>
                </a:lnTo>
                <a:lnTo>
                  <a:pt x="1638" y="3263"/>
                </a:lnTo>
                <a:close/>
              </a:path>
              <a:path w="3175" h="5714">
                <a:moveTo>
                  <a:pt x="1905" y="3136"/>
                </a:moveTo>
                <a:lnTo>
                  <a:pt x="685" y="3136"/>
                </a:lnTo>
                <a:lnTo>
                  <a:pt x="685" y="3263"/>
                </a:lnTo>
                <a:lnTo>
                  <a:pt x="1765" y="3263"/>
                </a:lnTo>
                <a:lnTo>
                  <a:pt x="1905" y="3136"/>
                </a:lnTo>
                <a:close/>
              </a:path>
              <a:path w="3175" h="5714">
                <a:moveTo>
                  <a:pt x="2044" y="2997"/>
                </a:moveTo>
                <a:lnTo>
                  <a:pt x="546" y="2997"/>
                </a:lnTo>
                <a:lnTo>
                  <a:pt x="546" y="3136"/>
                </a:lnTo>
                <a:lnTo>
                  <a:pt x="2044" y="3136"/>
                </a:lnTo>
                <a:lnTo>
                  <a:pt x="2044" y="2997"/>
                </a:lnTo>
                <a:close/>
              </a:path>
              <a:path w="3175" h="5714">
                <a:moveTo>
                  <a:pt x="2311" y="2717"/>
                </a:moveTo>
                <a:lnTo>
                  <a:pt x="1765" y="2717"/>
                </a:lnTo>
                <a:lnTo>
                  <a:pt x="1638" y="2857"/>
                </a:lnTo>
                <a:lnTo>
                  <a:pt x="406" y="2857"/>
                </a:lnTo>
                <a:lnTo>
                  <a:pt x="406" y="2997"/>
                </a:lnTo>
                <a:lnTo>
                  <a:pt x="2184" y="2997"/>
                </a:lnTo>
                <a:lnTo>
                  <a:pt x="2184" y="2857"/>
                </a:lnTo>
                <a:lnTo>
                  <a:pt x="2311" y="2717"/>
                </a:lnTo>
                <a:close/>
              </a:path>
              <a:path w="3175" h="5714">
                <a:moveTo>
                  <a:pt x="825" y="1358"/>
                </a:moveTo>
                <a:lnTo>
                  <a:pt x="279" y="1358"/>
                </a:lnTo>
                <a:lnTo>
                  <a:pt x="279" y="2857"/>
                </a:lnTo>
                <a:lnTo>
                  <a:pt x="1219" y="2857"/>
                </a:lnTo>
                <a:lnTo>
                  <a:pt x="1092" y="2717"/>
                </a:lnTo>
                <a:lnTo>
                  <a:pt x="952" y="2717"/>
                </a:lnTo>
                <a:lnTo>
                  <a:pt x="952" y="2578"/>
                </a:lnTo>
                <a:lnTo>
                  <a:pt x="825" y="2578"/>
                </a:lnTo>
                <a:lnTo>
                  <a:pt x="825" y="1358"/>
                </a:lnTo>
                <a:close/>
              </a:path>
              <a:path w="3175" h="5714">
                <a:moveTo>
                  <a:pt x="2717" y="406"/>
                </a:moveTo>
                <a:lnTo>
                  <a:pt x="825" y="406"/>
                </a:lnTo>
                <a:lnTo>
                  <a:pt x="825" y="546"/>
                </a:lnTo>
                <a:lnTo>
                  <a:pt x="546" y="825"/>
                </a:lnTo>
                <a:lnTo>
                  <a:pt x="546" y="965"/>
                </a:lnTo>
                <a:lnTo>
                  <a:pt x="406" y="1092"/>
                </a:lnTo>
                <a:lnTo>
                  <a:pt x="406" y="1358"/>
                </a:lnTo>
                <a:lnTo>
                  <a:pt x="952" y="1358"/>
                </a:lnTo>
                <a:lnTo>
                  <a:pt x="1079" y="965"/>
                </a:lnTo>
                <a:lnTo>
                  <a:pt x="1358" y="685"/>
                </a:lnTo>
                <a:lnTo>
                  <a:pt x="1498" y="685"/>
                </a:lnTo>
                <a:lnTo>
                  <a:pt x="1498" y="546"/>
                </a:lnTo>
                <a:lnTo>
                  <a:pt x="2717" y="546"/>
                </a:lnTo>
                <a:lnTo>
                  <a:pt x="2717" y="406"/>
                </a:lnTo>
                <a:close/>
              </a:path>
              <a:path w="3175" h="5714">
                <a:moveTo>
                  <a:pt x="2184" y="0"/>
                </a:moveTo>
                <a:lnTo>
                  <a:pt x="1498" y="0"/>
                </a:lnTo>
                <a:lnTo>
                  <a:pt x="1498" y="139"/>
                </a:lnTo>
                <a:lnTo>
                  <a:pt x="1219" y="139"/>
                </a:lnTo>
                <a:lnTo>
                  <a:pt x="952" y="406"/>
                </a:lnTo>
                <a:lnTo>
                  <a:pt x="2578" y="406"/>
                </a:lnTo>
                <a:lnTo>
                  <a:pt x="2578" y="279"/>
                </a:lnTo>
                <a:lnTo>
                  <a:pt x="2438" y="279"/>
                </a:lnTo>
                <a:lnTo>
                  <a:pt x="21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303323" y="368992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06"/>
                </a:moveTo>
                <a:lnTo>
                  <a:pt x="673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304809" y="3685569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778" y="5029"/>
                </a:moveTo>
                <a:lnTo>
                  <a:pt x="685" y="5029"/>
                </a:lnTo>
                <a:lnTo>
                  <a:pt x="685" y="5168"/>
                </a:lnTo>
                <a:lnTo>
                  <a:pt x="1638" y="5168"/>
                </a:lnTo>
                <a:lnTo>
                  <a:pt x="1778" y="5029"/>
                </a:lnTo>
                <a:close/>
              </a:path>
              <a:path w="3175" h="5714">
                <a:moveTo>
                  <a:pt x="2857" y="2578"/>
                </a:moveTo>
                <a:lnTo>
                  <a:pt x="2184" y="2578"/>
                </a:lnTo>
                <a:lnTo>
                  <a:pt x="2184" y="2717"/>
                </a:lnTo>
                <a:lnTo>
                  <a:pt x="2311" y="2857"/>
                </a:lnTo>
                <a:lnTo>
                  <a:pt x="2311" y="3530"/>
                </a:lnTo>
                <a:lnTo>
                  <a:pt x="2184" y="3670"/>
                </a:lnTo>
                <a:lnTo>
                  <a:pt x="2184" y="3949"/>
                </a:lnTo>
                <a:lnTo>
                  <a:pt x="2044" y="4076"/>
                </a:lnTo>
                <a:lnTo>
                  <a:pt x="1917" y="4356"/>
                </a:lnTo>
                <a:lnTo>
                  <a:pt x="1638" y="4622"/>
                </a:lnTo>
                <a:lnTo>
                  <a:pt x="1358" y="4622"/>
                </a:lnTo>
                <a:lnTo>
                  <a:pt x="1231" y="4749"/>
                </a:lnTo>
                <a:lnTo>
                  <a:pt x="419" y="4749"/>
                </a:lnTo>
                <a:lnTo>
                  <a:pt x="546" y="5029"/>
                </a:lnTo>
                <a:lnTo>
                  <a:pt x="1917" y="5029"/>
                </a:lnTo>
                <a:lnTo>
                  <a:pt x="2188" y="4749"/>
                </a:lnTo>
                <a:lnTo>
                  <a:pt x="2311" y="4495"/>
                </a:lnTo>
                <a:lnTo>
                  <a:pt x="2451" y="4495"/>
                </a:lnTo>
                <a:lnTo>
                  <a:pt x="2451" y="4356"/>
                </a:lnTo>
                <a:lnTo>
                  <a:pt x="2590" y="4216"/>
                </a:lnTo>
                <a:lnTo>
                  <a:pt x="2590" y="4076"/>
                </a:lnTo>
                <a:lnTo>
                  <a:pt x="2717" y="3949"/>
                </a:lnTo>
                <a:lnTo>
                  <a:pt x="2717" y="3530"/>
                </a:lnTo>
                <a:lnTo>
                  <a:pt x="2857" y="3530"/>
                </a:lnTo>
                <a:lnTo>
                  <a:pt x="2857" y="2578"/>
                </a:lnTo>
                <a:close/>
              </a:path>
              <a:path w="3175" h="5714">
                <a:moveTo>
                  <a:pt x="1498" y="685"/>
                </a:moveTo>
                <a:lnTo>
                  <a:pt x="825" y="685"/>
                </a:lnTo>
                <a:lnTo>
                  <a:pt x="825" y="965"/>
                </a:lnTo>
                <a:lnTo>
                  <a:pt x="685" y="1092"/>
                </a:lnTo>
                <a:lnTo>
                  <a:pt x="685" y="1219"/>
                </a:lnTo>
                <a:lnTo>
                  <a:pt x="546" y="1219"/>
                </a:lnTo>
                <a:lnTo>
                  <a:pt x="419" y="1905"/>
                </a:lnTo>
                <a:lnTo>
                  <a:pt x="279" y="2044"/>
                </a:lnTo>
                <a:lnTo>
                  <a:pt x="279" y="2451"/>
                </a:lnTo>
                <a:lnTo>
                  <a:pt x="139" y="2578"/>
                </a:lnTo>
                <a:lnTo>
                  <a:pt x="139" y="3530"/>
                </a:lnTo>
                <a:lnTo>
                  <a:pt x="0" y="3670"/>
                </a:lnTo>
                <a:lnTo>
                  <a:pt x="139" y="3810"/>
                </a:lnTo>
                <a:lnTo>
                  <a:pt x="139" y="4495"/>
                </a:lnTo>
                <a:lnTo>
                  <a:pt x="279" y="4622"/>
                </a:lnTo>
                <a:lnTo>
                  <a:pt x="279" y="4749"/>
                </a:lnTo>
                <a:lnTo>
                  <a:pt x="1231" y="4749"/>
                </a:lnTo>
                <a:lnTo>
                  <a:pt x="1231" y="4622"/>
                </a:lnTo>
                <a:lnTo>
                  <a:pt x="965" y="4622"/>
                </a:lnTo>
                <a:lnTo>
                  <a:pt x="825" y="4495"/>
                </a:lnTo>
                <a:lnTo>
                  <a:pt x="825" y="4356"/>
                </a:lnTo>
                <a:lnTo>
                  <a:pt x="685" y="4356"/>
                </a:lnTo>
                <a:lnTo>
                  <a:pt x="685" y="4076"/>
                </a:lnTo>
                <a:lnTo>
                  <a:pt x="546" y="3949"/>
                </a:lnTo>
                <a:lnTo>
                  <a:pt x="546" y="3670"/>
                </a:lnTo>
                <a:lnTo>
                  <a:pt x="685" y="3530"/>
                </a:lnTo>
                <a:lnTo>
                  <a:pt x="685" y="3136"/>
                </a:lnTo>
                <a:lnTo>
                  <a:pt x="825" y="2997"/>
                </a:lnTo>
                <a:lnTo>
                  <a:pt x="825" y="2857"/>
                </a:lnTo>
                <a:lnTo>
                  <a:pt x="965" y="2857"/>
                </a:lnTo>
                <a:lnTo>
                  <a:pt x="1092" y="2578"/>
                </a:lnTo>
                <a:lnTo>
                  <a:pt x="1231" y="2578"/>
                </a:lnTo>
                <a:lnTo>
                  <a:pt x="1231" y="2451"/>
                </a:lnTo>
                <a:lnTo>
                  <a:pt x="685" y="2451"/>
                </a:lnTo>
                <a:lnTo>
                  <a:pt x="685" y="2311"/>
                </a:lnTo>
                <a:lnTo>
                  <a:pt x="825" y="2311"/>
                </a:lnTo>
                <a:lnTo>
                  <a:pt x="825" y="1905"/>
                </a:lnTo>
                <a:lnTo>
                  <a:pt x="965" y="1765"/>
                </a:lnTo>
                <a:lnTo>
                  <a:pt x="1092" y="1219"/>
                </a:lnTo>
                <a:lnTo>
                  <a:pt x="1358" y="965"/>
                </a:lnTo>
                <a:lnTo>
                  <a:pt x="1358" y="825"/>
                </a:lnTo>
                <a:lnTo>
                  <a:pt x="1498" y="825"/>
                </a:lnTo>
                <a:lnTo>
                  <a:pt x="1498" y="685"/>
                </a:lnTo>
                <a:close/>
              </a:path>
              <a:path w="3175" h="5714">
                <a:moveTo>
                  <a:pt x="2717" y="2311"/>
                </a:moveTo>
                <a:lnTo>
                  <a:pt x="1778" y="2311"/>
                </a:lnTo>
                <a:lnTo>
                  <a:pt x="1778" y="2451"/>
                </a:lnTo>
                <a:lnTo>
                  <a:pt x="2044" y="2451"/>
                </a:lnTo>
                <a:lnTo>
                  <a:pt x="2044" y="2578"/>
                </a:lnTo>
                <a:lnTo>
                  <a:pt x="2717" y="2578"/>
                </a:lnTo>
                <a:lnTo>
                  <a:pt x="2717" y="2311"/>
                </a:lnTo>
                <a:close/>
              </a:path>
              <a:path w="3175" h="5714">
                <a:moveTo>
                  <a:pt x="2311" y="1905"/>
                </a:moveTo>
                <a:lnTo>
                  <a:pt x="1358" y="1905"/>
                </a:lnTo>
                <a:lnTo>
                  <a:pt x="1231" y="2044"/>
                </a:lnTo>
                <a:lnTo>
                  <a:pt x="1092" y="2044"/>
                </a:lnTo>
                <a:lnTo>
                  <a:pt x="825" y="2311"/>
                </a:lnTo>
                <a:lnTo>
                  <a:pt x="825" y="2451"/>
                </a:lnTo>
                <a:lnTo>
                  <a:pt x="1498" y="2451"/>
                </a:lnTo>
                <a:lnTo>
                  <a:pt x="1498" y="2311"/>
                </a:lnTo>
                <a:lnTo>
                  <a:pt x="2590" y="2311"/>
                </a:lnTo>
                <a:lnTo>
                  <a:pt x="2590" y="2184"/>
                </a:lnTo>
                <a:lnTo>
                  <a:pt x="2311" y="1905"/>
                </a:lnTo>
                <a:close/>
              </a:path>
              <a:path w="3175" h="5714">
                <a:moveTo>
                  <a:pt x="2044" y="1765"/>
                </a:moveTo>
                <a:lnTo>
                  <a:pt x="1638" y="1765"/>
                </a:lnTo>
                <a:lnTo>
                  <a:pt x="1638" y="1905"/>
                </a:lnTo>
                <a:lnTo>
                  <a:pt x="2184" y="1905"/>
                </a:lnTo>
                <a:lnTo>
                  <a:pt x="2044" y="1765"/>
                </a:lnTo>
                <a:close/>
              </a:path>
              <a:path w="3175" h="5714">
                <a:moveTo>
                  <a:pt x="3136" y="685"/>
                </a:moveTo>
                <a:lnTo>
                  <a:pt x="2451" y="685"/>
                </a:lnTo>
                <a:lnTo>
                  <a:pt x="2451" y="825"/>
                </a:lnTo>
                <a:lnTo>
                  <a:pt x="2590" y="825"/>
                </a:lnTo>
                <a:lnTo>
                  <a:pt x="2590" y="1358"/>
                </a:lnTo>
                <a:lnTo>
                  <a:pt x="3136" y="1219"/>
                </a:lnTo>
                <a:lnTo>
                  <a:pt x="3136" y="685"/>
                </a:lnTo>
                <a:close/>
              </a:path>
              <a:path w="3175" h="5714">
                <a:moveTo>
                  <a:pt x="2997" y="406"/>
                </a:moveTo>
                <a:lnTo>
                  <a:pt x="1092" y="406"/>
                </a:lnTo>
                <a:lnTo>
                  <a:pt x="965" y="685"/>
                </a:lnTo>
                <a:lnTo>
                  <a:pt x="1638" y="685"/>
                </a:lnTo>
                <a:lnTo>
                  <a:pt x="1778" y="546"/>
                </a:lnTo>
                <a:lnTo>
                  <a:pt x="2997" y="546"/>
                </a:lnTo>
                <a:lnTo>
                  <a:pt x="2997" y="406"/>
                </a:lnTo>
                <a:close/>
              </a:path>
              <a:path w="3175" h="5714">
                <a:moveTo>
                  <a:pt x="2997" y="546"/>
                </a:moveTo>
                <a:lnTo>
                  <a:pt x="2311" y="546"/>
                </a:lnTo>
                <a:lnTo>
                  <a:pt x="2311" y="685"/>
                </a:lnTo>
                <a:lnTo>
                  <a:pt x="2997" y="685"/>
                </a:lnTo>
                <a:lnTo>
                  <a:pt x="2997" y="546"/>
                </a:lnTo>
                <a:close/>
              </a:path>
              <a:path w="3175" h="5714">
                <a:moveTo>
                  <a:pt x="2717" y="139"/>
                </a:moveTo>
                <a:lnTo>
                  <a:pt x="1498" y="139"/>
                </a:lnTo>
                <a:lnTo>
                  <a:pt x="1498" y="279"/>
                </a:lnTo>
                <a:lnTo>
                  <a:pt x="1231" y="279"/>
                </a:lnTo>
                <a:lnTo>
                  <a:pt x="1231" y="406"/>
                </a:lnTo>
                <a:lnTo>
                  <a:pt x="2857" y="406"/>
                </a:lnTo>
                <a:lnTo>
                  <a:pt x="2857" y="279"/>
                </a:lnTo>
                <a:lnTo>
                  <a:pt x="2717" y="139"/>
                </a:lnTo>
                <a:close/>
              </a:path>
              <a:path w="3175" h="5714">
                <a:moveTo>
                  <a:pt x="2451" y="0"/>
                </a:moveTo>
                <a:lnTo>
                  <a:pt x="1778" y="0"/>
                </a:lnTo>
                <a:lnTo>
                  <a:pt x="1638" y="139"/>
                </a:lnTo>
                <a:lnTo>
                  <a:pt x="2590" y="139"/>
                </a:lnTo>
                <a:lnTo>
                  <a:pt x="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308615" y="368556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85" y="0"/>
                </a:moveTo>
                <a:lnTo>
                  <a:pt x="139" y="0"/>
                </a:lnTo>
                <a:lnTo>
                  <a:pt x="0" y="825"/>
                </a:lnTo>
                <a:lnTo>
                  <a:pt x="0" y="1765"/>
                </a:lnTo>
                <a:lnTo>
                  <a:pt x="279" y="1765"/>
                </a:lnTo>
                <a:lnTo>
                  <a:pt x="546" y="825"/>
                </a:lnTo>
                <a:lnTo>
                  <a:pt x="6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520847" y="239483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6108"/>
                </a:moveTo>
                <a:lnTo>
                  <a:pt x="6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530493" y="240488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0"/>
                </a:moveTo>
                <a:lnTo>
                  <a:pt x="2032" y="23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432422" y="2298933"/>
            <a:ext cx="90170" cy="97155"/>
          </a:xfrm>
          <a:custGeom>
            <a:avLst/>
            <a:gdLst/>
            <a:ahLst/>
            <a:cxnLst/>
            <a:rect l="l" t="t" r="r" b="b"/>
            <a:pathLst>
              <a:path w="90170" h="97155">
                <a:moveTo>
                  <a:pt x="89649" y="96710"/>
                </a:moveTo>
                <a:lnTo>
                  <a:pt x="298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528446" y="2402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0"/>
                </a:moveTo>
                <a:lnTo>
                  <a:pt x="1638" y="2705"/>
                </a:lnTo>
                <a:lnTo>
                  <a:pt x="2311" y="203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528454" y="24025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311" y="2031"/>
                </a:moveTo>
                <a:lnTo>
                  <a:pt x="1638" y="2705"/>
                </a:lnTo>
                <a:lnTo>
                  <a:pt x="0" y="0"/>
                </a:lnTo>
                <a:lnTo>
                  <a:pt x="2311" y="20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521798" y="239537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85" y="0"/>
                </a:moveTo>
                <a:lnTo>
                  <a:pt x="0" y="673"/>
                </a:lnTo>
                <a:lnTo>
                  <a:pt x="2451" y="2578"/>
                </a:lnTo>
                <a:lnTo>
                  <a:pt x="6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521805" y="23953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73" y="0"/>
                </a:moveTo>
                <a:lnTo>
                  <a:pt x="0" y="673"/>
                </a:lnTo>
                <a:lnTo>
                  <a:pt x="2438" y="2578"/>
                </a:lnTo>
                <a:lnTo>
                  <a:pt x="67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422509" y="2296344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438" y="2717"/>
                </a:moveTo>
                <a:lnTo>
                  <a:pt x="1752" y="2717"/>
                </a:lnTo>
                <a:lnTo>
                  <a:pt x="1752" y="2857"/>
                </a:lnTo>
                <a:lnTo>
                  <a:pt x="1612" y="2857"/>
                </a:lnTo>
                <a:lnTo>
                  <a:pt x="812" y="3670"/>
                </a:lnTo>
                <a:lnTo>
                  <a:pt x="673" y="3670"/>
                </a:lnTo>
                <a:lnTo>
                  <a:pt x="673" y="3810"/>
                </a:lnTo>
                <a:lnTo>
                  <a:pt x="254" y="4216"/>
                </a:lnTo>
                <a:lnTo>
                  <a:pt x="139" y="4622"/>
                </a:lnTo>
                <a:lnTo>
                  <a:pt x="0" y="4622"/>
                </a:lnTo>
                <a:lnTo>
                  <a:pt x="0" y="5029"/>
                </a:lnTo>
                <a:lnTo>
                  <a:pt x="2705" y="5029"/>
                </a:lnTo>
                <a:lnTo>
                  <a:pt x="2844" y="4483"/>
                </a:lnTo>
                <a:lnTo>
                  <a:pt x="673" y="4483"/>
                </a:lnTo>
                <a:lnTo>
                  <a:pt x="1079" y="4076"/>
                </a:lnTo>
                <a:lnTo>
                  <a:pt x="1079" y="3937"/>
                </a:lnTo>
                <a:lnTo>
                  <a:pt x="1219" y="3937"/>
                </a:lnTo>
                <a:lnTo>
                  <a:pt x="1219" y="3810"/>
                </a:lnTo>
                <a:lnTo>
                  <a:pt x="1346" y="3810"/>
                </a:lnTo>
                <a:lnTo>
                  <a:pt x="1612" y="3530"/>
                </a:lnTo>
                <a:lnTo>
                  <a:pt x="1752" y="3530"/>
                </a:lnTo>
                <a:lnTo>
                  <a:pt x="1752" y="3390"/>
                </a:lnTo>
                <a:lnTo>
                  <a:pt x="1892" y="3390"/>
                </a:lnTo>
                <a:lnTo>
                  <a:pt x="1892" y="3263"/>
                </a:lnTo>
                <a:lnTo>
                  <a:pt x="2032" y="3263"/>
                </a:lnTo>
                <a:lnTo>
                  <a:pt x="2032" y="3136"/>
                </a:lnTo>
                <a:lnTo>
                  <a:pt x="2171" y="3136"/>
                </a:lnTo>
                <a:lnTo>
                  <a:pt x="2171" y="2997"/>
                </a:lnTo>
                <a:lnTo>
                  <a:pt x="2311" y="2997"/>
                </a:lnTo>
                <a:lnTo>
                  <a:pt x="2438" y="2717"/>
                </a:lnTo>
                <a:close/>
              </a:path>
              <a:path w="3810" h="5080">
                <a:moveTo>
                  <a:pt x="2565" y="2578"/>
                </a:moveTo>
                <a:lnTo>
                  <a:pt x="1892" y="2578"/>
                </a:lnTo>
                <a:lnTo>
                  <a:pt x="1892" y="2717"/>
                </a:lnTo>
                <a:lnTo>
                  <a:pt x="2565" y="2717"/>
                </a:lnTo>
                <a:lnTo>
                  <a:pt x="2565" y="2578"/>
                </a:lnTo>
                <a:close/>
              </a:path>
              <a:path w="3810" h="5080">
                <a:moveTo>
                  <a:pt x="2705" y="2451"/>
                </a:moveTo>
                <a:lnTo>
                  <a:pt x="2032" y="2451"/>
                </a:lnTo>
                <a:lnTo>
                  <a:pt x="2032" y="2578"/>
                </a:lnTo>
                <a:lnTo>
                  <a:pt x="2705" y="2578"/>
                </a:lnTo>
                <a:lnTo>
                  <a:pt x="2705" y="2451"/>
                </a:lnTo>
                <a:close/>
              </a:path>
              <a:path w="3810" h="5080">
                <a:moveTo>
                  <a:pt x="3251" y="406"/>
                </a:moveTo>
                <a:lnTo>
                  <a:pt x="2311" y="406"/>
                </a:lnTo>
                <a:lnTo>
                  <a:pt x="2438" y="546"/>
                </a:lnTo>
                <a:lnTo>
                  <a:pt x="2705" y="685"/>
                </a:lnTo>
                <a:lnTo>
                  <a:pt x="2705" y="825"/>
                </a:lnTo>
                <a:lnTo>
                  <a:pt x="2844" y="952"/>
                </a:lnTo>
                <a:lnTo>
                  <a:pt x="2844" y="1358"/>
                </a:lnTo>
                <a:lnTo>
                  <a:pt x="2705" y="1498"/>
                </a:lnTo>
                <a:lnTo>
                  <a:pt x="2705" y="1778"/>
                </a:lnTo>
                <a:lnTo>
                  <a:pt x="2438" y="2032"/>
                </a:lnTo>
                <a:lnTo>
                  <a:pt x="2311" y="2311"/>
                </a:lnTo>
                <a:lnTo>
                  <a:pt x="2171" y="2311"/>
                </a:lnTo>
                <a:lnTo>
                  <a:pt x="2171" y="2451"/>
                </a:lnTo>
                <a:lnTo>
                  <a:pt x="2844" y="2451"/>
                </a:lnTo>
                <a:lnTo>
                  <a:pt x="2844" y="2311"/>
                </a:lnTo>
                <a:lnTo>
                  <a:pt x="2984" y="2171"/>
                </a:lnTo>
                <a:lnTo>
                  <a:pt x="2984" y="2032"/>
                </a:lnTo>
                <a:lnTo>
                  <a:pt x="3111" y="2032"/>
                </a:lnTo>
                <a:lnTo>
                  <a:pt x="3111" y="1778"/>
                </a:lnTo>
                <a:lnTo>
                  <a:pt x="3251" y="1778"/>
                </a:lnTo>
                <a:lnTo>
                  <a:pt x="3251" y="1358"/>
                </a:lnTo>
                <a:lnTo>
                  <a:pt x="3390" y="1358"/>
                </a:lnTo>
                <a:lnTo>
                  <a:pt x="3390" y="825"/>
                </a:lnTo>
                <a:lnTo>
                  <a:pt x="3251" y="685"/>
                </a:lnTo>
                <a:lnTo>
                  <a:pt x="3251" y="406"/>
                </a:lnTo>
                <a:close/>
              </a:path>
              <a:path w="3810" h="5080">
                <a:moveTo>
                  <a:pt x="2032" y="406"/>
                </a:moveTo>
                <a:lnTo>
                  <a:pt x="1079" y="406"/>
                </a:lnTo>
                <a:lnTo>
                  <a:pt x="1079" y="546"/>
                </a:lnTo>
                <a:lnTo>
                  <a:pt x="939" y="685"/>
                </a:lnTo>
                <a:lnTo>
                  <a:pt x="812" y="1092"/>
                </a:lnTo>
                <a:lnTo>
                  <a:pt x="673" y="1219"/>
                </a:lnTo>
                <a:lnTo>
                  <a:pt x="673" y="1358"/>
                </a:lnTo>
                <a:lnTo>
                  <a:pt x="1219" y="1498"/>
                </a:lnTo>
                <a:lnTo>
                  <a:pt x="1219" y="1092"/>
                </a:lnTo>
                <a:lnTo>
                  <a:pt x="1346" y="1092"/>
                </a:lnTo>
                <a:lnTo>
                  <a:pt x="1346" y="825"/>
                </a:lnTo>
                <a:lnTo>
                  <a:pt x="1485" y="825"/>
                </a:lnTo>
                <a:lnTo>
                  <a:pt x="1485" y="685"/>
                </a:lnTo>
                <a:lnTo>
                  <a:pt x="1612" y="685"/>
                </a:lnTo>
                <a:lnTo>
                  <a:pt x="1752" y="546"/>
                </a:lnTo>
                <a:lnTo>
                  <a:pt x="1892" y="546"/>
                </a:lnTo>
                <a:lnTo>
                  <a:pt x="2032" y="406"/>
                </a:lnTo>
                <a:close/>
              </a:path>
              <a:path w="3810" h="5080">
                <a:moveTo>
                  <a:pt x="2984" y="139"/>
                </a:moveTo>
                <a:lnTo>
                  <a:pt x="1485" y="139"/>
                </a:lnTo>
                <a:lnTo>
                  <a:pt x="1346" y="279"/>
                </a:lnTo>
                <a:lnTo>
                  <a:pt x="1219" y="279"/>
                </a:lnTo>
                <a:lnTo>
                  <a:pt x="1219" y="406"/>
                </a:lnTo>
                <a:lnTo>
                  <a:pt x="3111" y="406"/>
                </a:lnTo>
                <a:lnTo>
                  <a:pt x="3111" y="279"/>
                </a:lnTo>
                <a:lnTo>
                  <a:pt x="2984" y="139"/>
                </a:lnTo>
                <a:close/>
              </a:path>
              <a:path w="3810" h="5080">
                <a:moveTo>
                  <a:pt x="2844" y="0"/>
                </a:moveTo>
                <a:lnTo>
                  <a:pt x="1752" y="0"/>
                </a:lnTo>
                <a:lnTo>
                  <a:pt x="1612" y="139"/>
                </a:lnTo>
                <a:lnTo>
                  <a:pt x="2844" y="139"/>
                </a:lnTo>
                <a:lnTo>
                  <a:pt x="28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26036" y="23006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36"/>
                </a:moveTo>
                <a:lnTo>
                  <a:pt x="673" y="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427527" y="2296344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498" y="5029"/>
                </a:moveTo>
                <a:lnTo>
                  <a:pt x="685" y="5029"/>
                </a:lnTo>
                <a:lnTo>
                  <a:pt x="825" y="5168"/>
                </a:lnTo>
                <a:lnTo>
                  <a:pt x="1498" y="5168"/>
                </a:lnTo>
                <a:lnTo>
                  <a:pt x="1498" y="5029"/>
                </a:lnTo>
                <a:close/>
              </a:path>
              <a:path w="3810" h="5714">
                <a:moveTo>
                  <a:pt x="2171" y="4622"/>
                </a:moveTo>
                <a:lnTo>
                  <a:pt x="266" y="4622"/>
                </a:lnTo>
                <a:lnTo>
                  <a:pt x="266" y="4749"/>
                </a:lnTo>
                <a:lnTo>
                  <a:pt x="546" y="5029"/>
                </a:lnTo>
                <a:lnTo>
                  <a:pt x="1765" y="5029"/>
                </a:lnTo>
                <a:lnTo>
                  <a:pt x="1905" y="4889"/>
                </a:lnTo>
                <a:lnTo>
                  <a:pt x="2044" y="4889"/>
                </a:lnTo>
                <a:lnTo>
                  <a:pt x="2171" y="4622"/>
                </a:lnTo>
                <a:close/>
              </a:path>
              <a:path w="3810" h="5714">
                <a:moveTo>
                  <a:pt x="546" y="3670"/>
                </a:moveTo>
                <a:lnTo>
                  <a:pt x="0" y="3670"/>
                </a:lnTo>
                <a:lnTo>
                  <a:pt x="0" y="4216"/>
                </a:lnTo>
                <a:lnTo>
                  <a:pt x="127" y="4216"/>
                </a:lnTo>
                <a:lnTo>
                  <a:pt x="127" y="4622"/>
                </a:lnTo>
                <a:lnTo>
                  <a:pt x="952" y="4622"/>
                </a:lnTo>
                <a:lnTo>
                  <a:pt x="825" y="4356"/>
                </a:lnTo>
                <a:lnTo>
                  <a:pt x="685" y="4356"/>
                </a:lnTo>
                <a:lnTo>
                  <a:pt x="685" y="3937"/>
                </a:lnTo>
                <a:lnTo>
                  <a:pt x="546" y="3810"/>
                </a:lnTo>
                <a:lnTo>
                  <a:pt x="546" y="3670"/>
                </a:lnTo>
                <a:close/>
              </a:path>
              <a:path w="3810" h="5714">
                <a:moveTo>
                  <a:pt x="2857" y="2171"/>
                </a:moveTo>
                <a:lnTo>
                  <a:pt x="1765" y="2171"/>
                </a:lnTo>
                <a:lnTo>
                  <a:pt x="1765" y="2311"/>
                </a:lnTo>
                <a:lnTo>
                  <a:pt x="2044" y="2311"/>
                </a:lnTo>
                <a:lnTo>
                  <a:pt x="2184" y="2451"/>
                </a:lnTo>
                <a:lnTo>
                  <a:pt x="2311" y="2857"/>
                </a:lnTo>
                <a:lnTo>
                  <a:pt x="2438" y="2997"/>
                </a:lnTo>
                <a:lnTo>
                  <a:pt x="2438" y="3136"/>
                </a:lnTo>
                <a:lnTo>
                  <a:pt x="2311" y="3263"/>
                </a:lnTo>
                <a:lnTo>
                  <a:pt x="2311" y="3810"/>
                </a:lnTo>
                <a:lnTo>
                  <a:pt x="2171" y="3810"/>
                </a:lnTo>
                <a:lnTo>
                  <a:pt x="2044" y="4216"/>
                </a:lnTo>
                <a:lnTo>
                  <a:pt x="1905" y="4216"/>
                </a:lnTo>
                <a:lnTo>
                  <a:pt x="1905" y="4356"/>
                </a:lnTo>
                <a:lnTo>
                  <a:pt x="1625" y="4483"/>
                </a:lnTo>
                <a:lnTo>
                  <a:pt x="1625" y="4622"/>
                </a:lnTo>
                <a:lnTo>
                  <a:pt x="2311" y="4622"/>
                </a:lnTo>
                <a:lnTo>
                  <a:pt x="2311" y="4483"/>
                </a:lnTo>
                <a:lnTo>
                  <a:pt x="2578" y="4356"/>
                </a:lnTo>
                <a:lnTo>
                  <a:pt x="2578" y="4076"/>
                </a:lnTo>
                <a:lnTo>
                  <a:pt x="2717" y="4076"/>
                </a:lnTo>
                <a:lnTo>
                  <a:pt x="2717" y="3810"/>
                </a:lnTo>
                <a:lnTo>
                  <a:pt x="2857" y="3670"/>
                </a:lnTo>
                <a:lnTo>
                  <a:pt x="2857" y="3263"/>
                </a:lnTo>
                <a:lnTo>
                  <a:pt x="2984" y="3136"/>
                </a:lnTo>
                <a:lnTo>
                  <a:pt x="2984" y="2578"/>
                </a:lnTo>
                <a:lnTo>
                  <a:pt x="2857" y="2578"/>
                </a:lnTo>
                <a:lnTo>
                  <a:pt x="2857" y="2171"/>
                </a:lnTo>
                <a:close/>
              </a:path>
              <a:path w="3810" h="5714">
                <a:moveTo>
                  <a:pt x="3263" y="0"/>
                </a:moveTo>
                <a:lnTo>
                  <a:pt x="1219" y="0"/>
                </a:lnTo>
                <a:lnTo>
                  <a:pt x="406" y="2578"/>
                </a:lnTo>
                <a:lnTo>
                  <a:pt x="825" y="2717"/>
                </a:lnTo>
                <a:lnTo>
                  <a:pt x="952" y="2451"/>
                </a:lnTo>
                <a:lnTo>
                  <a:pt x="1079" y="2451"/>
                </a:lnTo>
                <a:lnTo>
                  <a:pt x="1219" y="2311"/>
                </a:lnTo>
                <a:lnTo>
                  <a:pt x="1498" y="2311"/>
                </a:lnTo>
                <a:lnTo>
                  <a:pt x="1498" y="2171"/>
                </a:lnTo>
                <a:lnTo>
                  <a:pt x="2717" y="2171"/>
                </a:lnTo>
                <a:lnTo>
                  <a:pt x="2717" y="2032"/>
                </a:lnTo>
                <a:lnTo>
                  <a:pt x="2578" y="2032"/>
                </a:lnTo>
                <a:lnTo>
                  <a:pt x="2578" y="1905"/>
                </a:lnTo>
                <a:lnTo>
                  <a:pt x="1117" y="1905"/>
                </a:lnTo>
                <a:lnTo>
                  <a:pt x="1498" y="685"/>
                </a:lnTo>
                <a:lnTo>
                  <a:pt x="3124" y="685"/>
                </a:lnTo>
                <a:lnTo>
                  <a:pt x="3263" y="0"/>
                </a:lnTo>
                <a:close/>
              </a:path>
              <a:path w="3810" h="5714">
                <a:moveTo>
                  <a:pt x="2044" y="1638"/>
                </a:moveTo>
                <a:lnTo>
                  <a:pt x="1625" y="1638"/>
                </a:lnTo>
                <a:lnTo>
                  <a:pt x="1625" y="1778"/>
                </a:lnTo>
                <a:lnTo>
                  <a:pt x="1117" y="1905"/>
                </a:lnTo>
                <a:lnTo>
                  <a:pt x="2578" y="1905"/>
                </a:lnTo>
                <a:lnTo>
                  <a:pt x="2171" y="1778"/>
                </a:lnTo>
                <a:lnTo>
                  <a:pt x="2044" y="16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431326" y="2296344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12" y="0"/>
                </a:moveTo>
                <a:lnTo>
                  <a:pt x="139" y="0"/>
                </a:lnTo>
                <a:lnTo>
                  <a:pt x="0" y="825"/>
                </a:lnTo>
                <a:lnTo>
                  <a:pt x="0" y="1778"/>
                </a:lnTo>
                <a:lnTo>
                  <a:pt x="279" y="1778"/>
                </a:lnTo>
                <a:lnTo>
                  <a:pt x="673" y="825"/>
                </a:lnTo>
                <a:lnTo>
                  <a:pt x="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0663404" y="2922292"/>
            <a:ext cx="45085" cy="0"/>
          </a:xfrm>
          <a:custGeom>
            <a:avLst/>
            <a:gdLst/>
            <a:ahLst/>
            <a:cxnLst/>
            <a:rect l="l" t="t" r="r" b="b"/>
            <a:pathLst>
              <a:path w="45084">
                <a:moveTo>
                  <a:pt x="449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0666863" y="2917812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3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664628" y="2800717"/>
            <a:ext cx="3810" cy="113030"/>
          </a:xfrm>
          <a:custGeom>
            <a:avLst/>
            <a:gdLst/>
            <a:ahLst/>
            <a:cxnLst/>
            <a:rect l="l" t="t" r="r" b="b"/>
            <a:pathLst>
              <a:path w="3809" h="113030">
                <a:moveTo>
                  <a:pt x="3390" y="112610"/>
                </a:moveTo>
                <a:lnTo>
                  <a:pt x="3124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0667470" y="291930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0" y="0"/>
                </a:lnTo>
                <a:lnTo>
                  <a:pt x="546" y="2997"/>
                </a:lnTo>
                <a:lnTo>
                  <a:pt x="10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0667470" y="291930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0" y="0"/>
                </a:lnTo>
                <a:lnTo>
                  <a:pt x="546" y="2984"/>
                </a:lnTo>
                <a:lnTo>
                  <a:pt x="10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667470" y="291332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46" y="0"/>
                </a:moveTo>
                <a:lnTo>
                  <a:pt x="0" y="2997"/>
                </a:lnTo>
                <a:lnTo>
                  <a:pt x="1092" y="2997"/>
                </a:lnTo>
                <a:lnTo>
                  <a:pt x="5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667470" y="291333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2984"/>
                </a:moveTo>
                <a:lnTo>
                  <a:pt x="0" y="2984"/>
                </a:lnTo>
                <a:lnTo>
                  <a:pt x="546" y="0"/>
                </a:lnTo>
                <a:lnTo>
                  <a:pt x="1092" y="298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0654975" y="279813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638" y="5029"/>
                </a:moveTo>
                <a:lnTo>
                  <a:pt x="673" y="5029"/>
                </a:lnTo>
                <a:lnTo>
                  <a:pt x="673" y="5168"/>
                </a:lnTo>
                <a:lnTo>
                  <a:pt x="1638" y="5168"/>
                </a:lnTo>
                <a:lnTo>
                  <a:pt x="1638" y="5029"/>
                </a:lnTo>
                <a:close/>
              </a:path>
              <a:path w="3175" h="5714">
                <a:moveTo>
                  <a:pt x="2717" y="2578"/>
                </a:moveTo>
                <a:lnTo>
                  <a:pt x="1905" y="2578"/>
                </a:lnTo>
                <a:lnTo>
                  <a:pt x="1905" y="2717"/>
                </a:lnTo>
                <a:lnTo>
                  <a:pt x="2032" y="2717"/>
                </a:lnTo>
                <a:lnTo>
                  <a:pt x="2171" y="2857"/>
                </a:lnTo>
                <a:lnTo>
                  <a:pt x="2171" y="2997"/>
                </a:lnTo>
                <a:lnTo>
                  <a:pt x="2311" y="2997"/>
                </a:lnTo>
                <a:lnTo>
                  <a:pt x="2311" y="3670"/>
                </a:lnTo>
                <a:lnTo>
                  <a:pt x="2171" y="3810"/>
                </a:lnTo>
                <a:lnTo>
                  <a:pt x="2171" y="4076"/>
                </a:lnTo>
                <a:lnTo>
                  <a:pt x="2032" y="4076"/>
                </a:lnTo>
                <a:lnTo>
                  <a:pt x="2032" y="4216"/>
                </a:lnTo>
                <a:lnTo>
                  <a:pt x="1778" y="4495"/>
                </a:lnTo>
                <a:lnTo>
                  <a:pt x="1638" y="4495"/>
                </a:lnTo>
                <a:lnTo>
                  <a:pt x="1638" y="4622"/>
                </a:lnTo>
                <a:lnTo>
                  <a:pt x="279" y="4622"/>
                </a:lnTo>
                <a:lnTo>
                  <a:pt x="279" y="4749"/>
                </a:lnTo>
                <a:lnTo>
                  <a:pt x="546" y="5029"/>
                </a:lnTo>
                <a:lnTo>
                  <a:pt x="1905" y="5029"/>
                </a:lnTo>
                <a:lnTo>
                  <a:pt x="1905" y="4889"/>
                </a:lnTo>
                <a:lnTo>
                  <a:pt x="2032" y="4889"/>
                </a:lnTo>
                <a:lnTo>
                  <a:pt x="2451" y="4495"/>
                </a:lnTo>
                <a:lnTo>
                  <a:pt x="2451" y="4356"/>
                </a:lnTo>
                <a:lnTo>
                  <a:pt x="2590" y="4356"/>
                </a:lnTo>
                <a:lnTo>
                  <a:pt x="2590" y="4216"/>
                </a:lnTo>
                <a:lnTo>
                  <a:pt x="2717" y="4076"/>
                </a:lnTo>
                <a:lnTo>
                  <a:pt x="2717" y="3810"/>
                </a:lnTo>
                <a:lnTo>
                  <a:pt x="2857" y="3670"/>
                </a:lnTo>
                <a:lnTo>
                  <a:pt x="2857" y="2857"/>
                </a:lnTo>
                <a:lnTo>
                  <a:pt x="2717" y="2717"/>
                </a:lnTo>
                <a:lnTo>
                  <a:pt x="2717" y="2578"/>
                </a:lnTo>
                <a:close/>
              </a:path>
              <a:path w="3175" h="5714">
                <a:moveTo>
                  <a:pt x="546" y="3670"/>
                </a:moveTo>
                <a:lnTo>
                  <a:pt x="139" y="3670"/>
                </a:lnTo>
                <a:lnTo>
                  <a:pt x="0" y="3810"/>
                </a:lnTo>
                <a:lnTo>
                  <a:pt x="0" y="4076"/>
                </a:lnTo>
                <a:lnTo>
                  <a:pt x="139" y="4216"/>
                </a:lnTo>
                <a:lnTo>
                  <a:pt x="139" y="4622"/>
                </a:lnTo>
                <a:lnTo>
                  <a:pt x="952" y="4622"/>
                </a:lnTo>
                <a:lnTo>
                  <a:pt x="673" y="4356"/>
                </a:lnTo>
                <a:lnTo>
                  <a:pt x="673" y="3937"/>
                </a:lnTo>
                <a:lnTo>
                  <a:pt x="546" y="3937"/>
                </a:lnTo>
                <a:lnTo>
                  <a:pt x="546" y="3670"/>
                </a:lnTo>
                <a:close/>
              </a:path>
              <a:path w="3175" h="5714">
                <a:moveTo>
                  <a:pt x="2451" y="2171"/>
                </a:moveTo>
                <a:lnTo>
                  <a:pt x="1358" y="2171"/>
                </a:lnTo>
                <a:lnTo>
                  <a:pt x="1219" y="2717"/>
                </a:lnTo>
                <a:lnTo>
                  <a:pt x="1358" y="2578"/>
                </a:lnTo>
                <a:lnTo>
                  <a:pt x="2590" y="2578"/>
                </a:lnTo>
                <a:lnTo>
                  <a:pt x="2590" y="2451"/>
                </a:lnTo>
                <a:lnTo>
                  <a:pt x="2451" y="2451"/>
                </a:lnTo>
                <a:lnTo>
                  <a:pt x="2451" y="2171"/>
                </a:lnTo>
                <a:close/>
              </a:path>
              <a:path w="3175" h="5714">
                <a:moveTo>
                  <a:pt x="2590" y="2044"/>
                </a:moveTo>
                <a:lnTo>
                  <a:pt x="1778" y="2044"/>
                </a:lnTo>
                <a:lnTo>
                  <a:pt x="1638" y="2171"/>
                </a:lnTo>
                <a:lnTo>
                  <a:pt x="2590" y="2171"/>
                </a:lnTo>
                <a:lnTo>
                  <a:pt x="2590" y="2044"/>
                </a:lnTo>
                <a:close/>
              </a:path>
              <a:path w="3175" h="5714">
                <a:moveTo>
                  <a:pt x="2717" y="1905"/>
                </a:moveTo>
                <a:lnTo>
                  <a:pt x="2032" y="1905"/>
                </a:lnTo>
                <a:lnTo>
                  <a:pt x="2032" y="2044"/>
                </a:lnTo>
                <a:lnTo>
                  <a:pt x="2717" y="2044"/>
                </a:lnTo>
                <a:lnTo>
                  <a:pt x="2717" y="1905"/>
                </a:lnTo>
                <a:close/>
              </a:path>
              <a:path w="3175" h="5714">
                <a:moveTo>
                  <a:pt x="2984" y="546"/>
                </a:moveTo>
                <a:lnTo>
                  <a:pt x="2311" y="546"/>
                </a:lnTo>
                <a:lnTo>
                  <a:pt x="2311" y="685"/>
                </a:lnTo>
                <a:lnTo>
                  <a:pt x="2451" y="685"/>
                </a:lnTo>
                <a:lnTo>
                  <a:pt x="2451" y="965"/>
                </a:lnTo>
                <a:lnTo>
                  <a:pt x="2590" y="1079"/>
                </a:lnTo>
                <a:lnTo>
                  <a:pt x="2590" y="1219"/>
                </a:lnTo>
                <a:lnTo>
                  <a:pt x="2451" y="1219"/>
                </a:lnTo>
                <a:lnTo>
                  <a:pt x="2451" y="1638"/>
                </a:lnTo>
                <a:lnTo>
                  <a:pt x="2311" y="1638"/>
                </a:lnTo>
                <a:lnTo>
                  <a:pt x="2311" y="1765"/>
                </a:lnTo>
                <a:lnTo>
                  <a:pt x="2171" y="1905"/>
                </a:lnTo>
                <a:lnTo>
                  <a:pt x="2857" y="1905"/>
                </a:lnTo>
                <a:lnTo>
                  <a:pt x="2857" y="1765"/>
                </a:lnTo>
                <a:lnTo>
                  <a:pt x="2984" y="1638"/>
                </a:lnTo>
                <a:lnTo>
                  <a:pt x="2984" y="1079"/>
                </a:lnTo>
                <a:lnTo>
                  <a:pt x="3124" y="965"/>
                </a:lnTo>
                <a:lnTo>
                  <a:pt x="2984" y="965"/>
                </a:lnTo>
                <a:lnTo>
                  <a:pt x="2984" y="546"/>
                </a:lnTo>
                <a:close/>
              </a:path>
              <a:path w="3175" h="5714">
                <a:moveTo>
                  <a:pt x="2857" y="279"/>
                </a:moveTo>
                <a:lnTo>
                  <a:pt x="1092" y="279"/>
                </a:lnTo>
                <a:lnTo>
                  <a:pt x="1092" y="406"/>
                </a:lnTo>
                <a:lnTo>
                  <a:pt x="952" y="406"/>
                </a:lnTo>
                <a:lnTo>
                  <a:pt x="952" y="546"/>
                </a:lnTo>
                <a:lnTo>
                  <a:pt x="812" y="685"/>
                </a:lnTo>
                <a:lnTo>
                  <a:pt x="812" y="825"/>
                </a:lnTo>
                <a:lnTo>
                  <a:pt x="673" y="825"/>
                </a:lnTo>
                <a:lnTo>
                  <a:pt x="673" y="1079"/>
                </a:lnTo>
                <a:lnTo>
                  <a:pt x="546" y="1079"/>
                </a:lnTo>
                <a:lnTo>
                  <a:pt x="546" y="1219"/>
                </a:lnTo>
                <a:lnTo>
                  <a:pt x="1092" y="1358"/>
                </a:lnTo>
                <a:lnTo>
                  <a:pt x="1210" y="965"/>
                </a:lnTo>
                <a:lnTo>
                  <a:pt x="1498" y="685"/>
                </a:lnTo>
                <a:lnTo>
                  <a:pt x="1498" y="546"/>
                </a:lnTo>
                <a:lnTo>
                  <a:pt x="2984" y="546"/>
                </a:lnTo>
                <a:lnTo>
                  <a:pt x="2857" y="406"/>
                </a:lnTo>
                <a:lnTo>
                  <a:pt x="2857" y="279"/>
                </a:lnTo>
                <a:close/>
              </a:path>
              <a:path w="3175" h="5714">
                <a:moveTo>
                  <a:pt x="2717" y="139"/>
                </a:moveTo>
                <a:lnTo>
                  <a:pt x="1358" y="139"/>
                </a:lnTo>
                <a:lnTo>
                  <a:pt x="1219" y="279"/>
                </a:lnTo>
                <a:lnTo>
                  <a:pt x="2717" y="279"/>
                </a:lnTo>
                <a:lnTo>
                  <a:pt x="2717" y="139"/>
                </a:lnTo>
                <a:close/>
              </a:path>
              <a:path w="3175" h="5714">
                <a:moveTo>
                  <a:pt x="2451" y="0"/>
                </a:moveTo>
                <a:lnTo>
                  <a:pt x="1498" y="0"/>
                </a:lnTo>
                <a:lnTo>
                  <a:pt x="1498" y="139"/>
                </a:lnTo>
                <a:lnTo>
                  <a:pt x="2590" y="139"/>
                </a:lnTo>
                <a:lnTo>
                  <a:pt x="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0658369" y="28024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336"/>
                </a:moveTo>
                <a:lnTo>
                  <a:pt x="685" y="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0659873" y="2798132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1625" y="5029"/>
                </a:moveTo>
                <a:lnTo>
                  <a:pt x="673" y="5029"/>
                </a:lnTo>
                <a:lnTo>
                  <a:pt x="673" y="5168"/>
                </a:lnTo>
                <a:lnTo>
                  <a:pt x="1498" y="5168"/>
                </a:lnTo>
                <a:lnTo>
                  <a:pt x="1625" y="5029"/>
                </a:lnTo>
                <a:close/>
              </a:path>
              <a:path w="3809" h="5714">
                <a:moveTo>
                  <a:pt x="812" y="4356"/>
                </a:moveTo>
                <a:lnTo>
                  <a:pt x="127" y="4356"/>
                </a:lnTo>
                <a:lnTo>
                  <a:pt x="254" y="4749"/>
                </a:lnTo>
                <a:lnTo>
                  <a:pt x="533" y="5029"/>
                </a:lnTo>
                <a:lnTo>
                  <a:pt x="1892" y="5029"/>
                </a:lnTo>
                <a:lnTo>
                  <a:pt x="1892" y="4889"/>
                </a:lnTo>
                <a:lnTo>
                  <a:pt x="2032" y="4889"/>
                </a:lnTo>
                <a:lnTo>
                  <a:pt x="2032" y="4749"/>
                </a:lnTo>
                <a:lnTo>
                  <a:pt x="2171" y="4749"/>
                </a:lnTo>
                <a:lnTo>
                  <a:pt x="2305" y="4622"/>
                </a:lnTo>
                <a:lnTo>
                  <a:pt x="939" y="4622"/>
                </a:lnTo>
                <a:lnTo>
                  <a:pt x="812" y="4495"/>
                </a:lnTo>
                <a:lnTo>
                  <a:pt x="812" y="4356"/>
                </a:lnTo>
                <a:close/>
              </a:path>
              <a:path w="3809" h="5714">
                <a:moveTo>
                  <a:pt x="2578" y="4076"/>
                </a:moveTo>
                <a:lnTo>
                  <a:pt x="2032" y="4076"/>
                </a:lnTo>
                <a:lnTo>
                  <a:pt x="2032" y="4216"/>
                </a:lnTo>
                <a:lnTo>
                  <a:pt x="1892" y="4216"/>
                </a:lnTo>
                <a:lnTo>
                  <a:pt x="1892" y="4356"/>
                </a:lnTo>
                <a:lnTo>
                  <a:pt x="1752" y="4495"/>
                </a:lnTo>
                <a:lnTo>
                  <a:pt x="1625" y="4495"/>
                </a:lnTo>
                <a:lnTo>
                  <a:pt x="1498" y="4622"/>
                </a:lnTo>
                <a:lnTo>
                  <a:pt x="2305" y="4622"/>
                </a:lnTo>
                <a:lnTo>
                  <a:pt x="2438" y="4495"/>
                </a:lnTo>
                <a:lnTo>
                  <a:pt x="2438" y="4356"/>
                </a:lnTo>
                <a:lnTo>
                  <a:pt x="2578" y="4216"/>
                </a:lnTo>
                <a:lnTo>
                  <a:pt x="2578" y="4076"/>
                </a:lnTo>
                <a:close/>
              </a:path>
              <a:path w="3809" h="5714">
                <a:moveTo>
                  <a:pt x="533" y="3670"/>
                </a:moveTo>
                <a:lnTo>
                  <a:pt x="0" y="3810"/>
                </a:lnTo>
                <a:lnTo>
                  <a:pt x="0" y="4356"/>
                </a:lnTo>
                <a:lnTo>
                  <a:pt x="673" y="4356"/>
                </a:lnTo>
                <a:lnTo>
                  <a:pt x="673" y="4076"/>
                </a:lnTo>
                <a:lnTo>
                  <a:pt x="533" y="4076"/>
                </a:lnTo>
                <a:lnTo>
                  <a:pt x="533" y="3670"/>
                </a:lnTo>
                <a:close/>
              </a:path>
              <a:path w="3809" h="5714">
                <a:moveTo>
                  <a:pt x="2844" y="2311"/>
                </a:moveTo>
                <a:lnTo>
                  <a:pt x="2032" y="2311"/>
                </a:lnTo>
                <a:lnTo>
                  <a:pt x="2032" y="2451"/>
                </a:lnTo>
                <a:lnTo>
                  <a:pt x="2171" y="2451"/>
                </a:lnTo>
                <a:lnTo>
                  <a:pt x="2171" y="2578"/>
                </a:lnTo>
                <a:lnTo>
                  <a:pt x="2298" y="2578"/>
                </a:lnTo>
                <a:lnTo>
                  <a:pt x="2298" y="3670"/>
                </a:lnTo>
                <a:lnTo>
                  <a:pt x="2171" y="3810"/>
                </a:lnTo>
                <a:lnTo>
                  <a:pt x="2171" y="4076"/>
                </a:lnTo>
                <a:lnTo>
                  <a:pt x="2717" y="4076"/>
                </a:lnTo>
                <a:lnTo>
                  <a:pt x="2717" y="3810"/>
                </a:lnTo>
                <a:lnTo>
                  <a:pt x="2844" y="3670"/>
                </a:lnTo>
                <a:lnTo>
                  <a:pt x="2844" y="3136"/>
                </a:lnTo>
                <a:lnTo>
                  <a:pt x="2984" y="2997"/>
                </a:lnTo>
                <a:lnTo>
                  <a:pt x="2984" y="2857"/>
                </a:lnTo>
                <a:lnTo>
                  <a:pt x="2844" y="2857"/>
                </a:lnTo>
                <a:lnTo>
                  <a:pt x="2844" y="2311"/>
                </a:lnTo>
                <a:close/>
              </a:path>
              <a:path w="3809" h="5714">
                <a:moveTo>
                  <a:pt x="3251" y="0"/>
                </a:moveTo>
                <a:lnTo>
                  <a:pt x="1219" y="0"/>
                </a:lnTo>
                <a:lnTo>
                  <a:pt x="266" y="2717"/>
                </a:lnTo>
                <a:lnTo>
                  <a:pt x="812" y="2717"/>
                </a:lnTo>
                <a:lnTo>
                  <a:pt x="1079" y="2451"/>
                </a:lnTo>
                <a:lnTo>
                  <a:pt x="1219" y="2451"/>
                </a:lnTo>
                <a:lnTo>
                  <a:pt x="1219" y="2311"/>
                </a:lnTo>
                <a:lnTo>
                  <a:pt x="2717" y="2311"/>
                </a:lnTo>
                <a:lnTo>
                  <a:pt x="2717" y="2044"/>
                </a:lnTo>
                <a:lnTo>
                  <a:pt x="1079" y="2044"/>
                </a:lnTo>
                <a:lnTo>
                  <a:pt x="1498" y="685"/>
                </a:lnTo>
                <a:lnTo>
                  <a:pt x="3111" y="685"/>
                </a:lnTo>
                <a:lnTo>
                  <a:pt x="3251" y="0"/>
                </a:lnTo>
                <a:close/>
              </a:path>
              <a:path w="3809" h="5714">
                <a:moveTo>
                  <a:pt x="2578" y="1905"/>
                </a:moveTo>
                <a:lnTo>
                  <a:pt x="1219" y="1905"/>
                </a:lnTo>
                <a:lnTo>
                  <a:pt x="1079" y="2044"/>
                </a:lnTo>
                <a:lnTo>
                  <a:pt x="2578" y="2044"/>
                </a:lnTo>
                <a:lnTo>
                  <a:pt x="2578" y="1905"/>
                </a:lnTo>
                <a:close/>
              </a:path>
              <a:path w="3809" h="5714">
                <a:moveTo>
                  <a:pt x="2298" y="1765"/>
                </a:moveTo>
                <a:lnTo>
                  <a:pt x="1358" y="1765"/>
                </a:lnTo>
                <a:lnTo>
                  <a:pt x="1358" y="1905"/>
                </a:lnTo>
                <a:lnTo>
                  <a:pt x="2438" y="1905"/>
                </a:lnTo>
                <a:lnTo>
                  <a:pt x="2298" y="1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0663673" y="279813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12" y="0"/>
                </a:moveTo>
                <a:lnTo>
                  <a:pt x="139" y="0"/>
                </a:lnTo>
                <a:lnTo>
                  <a:pt x="0" y="825"/>
                </a:lnTo>
                <a:lnTo>
                  <a:pt x="0" y="1765"/>
                </a:lnTo>
                <a:lnTo>
                  <a:pt x="266" y="1765"/>
                </a:lnTo>
                <a:lnTo>
                  <a:pt x="533" y="825"/>
                </a:lnTo>
                <a:lnTo>
                  <a:pt x="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711622" y="2923787"/>
            <a:ext cx="0" cy="788670"/>
          </a:xfrm>
          <a:custGeom>
            <a:avLst/>
            <a:gdLst/>
            <a:ahLst/>
            <a:cxnLst/>
            <a:rect l="l" t="t" r="r" b="b"/>
            <a:pathLst>
              <a:path h="788670">
                <a:moveTo>
                  <a:pt x="0" y="0"/>
                </a:moveTo>
                <a:lnTo>
                  <a:pt x="0" y="788275"/>
                </a:lnTo>
              </a:path>
            </a:pathLst>
          </a:custGeom>
          <a:ln w="55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0707006" y="294321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1079"/>
                </a:lnTo>
                <a:lnTo>
                  <a:pt x="2984" y="5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0707004" y="294321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0" y="0"/>
                </a:moveTo>
                <a:lnTo>
                  <a:pt x="0" y="1092"/>
                </a:lnTo>
                <a:lnTo>
                  <a:pt x="2984" y="546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0713933" y="2943217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84" y="0"/>
                </a:moveTo>
                <a:lnTo>
                  <a:pt x="0" y="533"/>
                </a:lnTo>
                <a:lnTo>
                  <a:pt x="2984" y="939"/>
                </a:lnTo>
                <a:lnTo>
                  <a:pt x="29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0713937" y="294321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2984" y="0"/>
                </a:moveTo>
                <a:lnTo>
                  <a:pt x="2984" y="952"/>
                </a:lnTo>
                <a:lnTo>
                  <a:pt x="0" y="546"/>
                </a:lnTo>
                <a:lnTo>
                  <a:pt x="298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0844062" y="294090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905" y="0"/>
                </a:moveTo>
                <a:lnTo>
                  <a:pt x="1498" y="0"/>
                </a:lnTo>
                <a:lnTo>
                  <a:pt x="1498" y="139"/>
                </a:lnTo>
                <a:lnTo>
                  <a:pt x="1358" y="139"/>
                </a:lnTo>
                <a:lnTo>
                  <a:pt x="1358" y="279"/>
                </a:lnTo>
                <a:lnTo>
                  <a:pt x="1219" y="279"/>
                </a:lnTo>
                <a:lnTo>
                  <a:pt x="1219" y="406"/>
                </a:lnTo>
                <a:lnTo>
                  <a:pt x="1092" y="406"/>
                </a:lnTo>
                <a:lnTo>
                  <a:pt x="1092" y="533"/>
                </a:lnTo>
                <a:lnTo>
                  <a:pt x="952" y="673"/>
                </a:lnTo>
                <a:lnTo>
                  <a:pt x="825" y="812"/>
                </a:lnTo>
                <a:lnTo>
                  <a:pt x="685" y="812"/>
                </a:lnTo>
                <a:lnTo>
                  <a:pt x="685" y="952"/>
                </a:lnTo>
                <a:lnTo>
                  <a:pt x="406" y="952"/>
                </a:lnTo>
                <a:lnTo>
                  <a:pt x="406" y="1092"/>
                </a:lnTo>
                <a:lnTo>
                  <a:pt x="1219" y="1092"/>
                </a:lnTo>
                <a:lnTo>
                  <a:pt x="406" y="5029"/>
                </a:lnTo>
                <a:lnTo>
                  <a:pt x="952" y="5029"/>
                </a:lnTo>
                <a:lnTo>
                  <a:pt x="1905" y="0"/>
                </a:lnTo>
                <a:close/>
              </a:path>
              <a:path w="1904" h="5080">
                <a:moveTo>
                  <a:pt x="1092" y="1092"/>
                </a:moveTo>
                <a:lnTo>
                  <a:pt x="279" y="1092"/>
                </a:lnTo>
                <a:lnTo>
                  <a:pt x="139" y="1219"/>
                </a:lnTo>
                <a:lnTo>
                  <a:pt x="0" y="1765"/>
                </a:lnTo>
                <a:lnTo>
                  <a:pt x="279" y="1765"/>
                </a:lnTo>
                <a:lnTo>
                  <a:pt x="279" y="1638"/>
                </a:lnTo>
                <a:lnTo>
                  <a:pt x="406" y="1638"/>
                </a:lnTo>
                <a:lnTo>
                  <a:pt x="546" y="1498"/>
                </a:lnTo>
                <a:lnTo>
                  <a:pt x="685" y="1498"/>
                </a:lnTo>
                <a:lnTo>
                  <a:pt x="952" y="1219"/>
                </a:lnTo>
                <a:lnTo>
                  <a:pt x="1092" y="1219"/>
                </a:lnTo>
                <a:lnTo>
                  <a:pt x="1092" y="1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941405" y="2944482"/>
            <a:ext cx="3906520" cy="0"/>
          </a:xfrm>
          <a:custGeom>
            <a:avLst/>
            <a:gdLst/>
            <a:ahLst/>
            <a:cxnLst/>
            <a:rect l="l" t="t" r="r" b="b"/>
            <a:pathLst>
              <a:path w="3906520">
                <a:moveTo>
                  <a:pt x="0" y="0"/>
                </a:moveTo>
                <a:lnTo>
                  <a:pt x="3905911" y="0"/>
                </a:lnTo>
              </a:path>
            </a:pathLst>
          </a:custGeom>
          <a:ln w="41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621551" y="1741571"/>
            <a:ext cx="8957340" cy="49096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217739" y="6026084"/>
            <a:ext cx="276301" cy="18405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621551" y="5220272"/>
            <a:ext cx="318917" cy="3602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180892" y="6079666"/>
            <a:ext cx="52069" cy="73660"/>
          </a:xfrm>
          <a:custGeom>
            <a:avLst/>
            <a:gdLst/>
            <a:ahLst/>
            <a:cxnLst/>
            <a:rect l="l" t="t" r="r" b="b"/>
            <a:pathLst>
              <a:path w="52070" h="73660">
                <a:moveTo>
                  <a:pt x="0" y="0"/>
                </a:moveTo>
                <a:lnTo>
                  <a:pt x="10564" y="39453"/>
                </a:lnTo>
                <a:lnTo>
                  <a:pt x="38970" y="67767"/>
                </a:lnTo>
                <a:lnTo>
                  <a:pt x="51476" y="73567"/>
                </a:lnTo>
              </a:path>
            </a:pathLst>
          </a:custGeom>
          <a:ln w="89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181026" y="6079741"/>
            <a:ext cx="61594" cy="61594"/>
          </a:xfrm>
          <a:custGeom>
            <a:avLst/>
            <a:gdLst/>
            <a:ahLst/>
            <a:cxnLst/>
            <a:rect l="l" t="t" r="r" b="b"/>
            <a:pathLst>
              <a:path w="61595" h="61595">
                <a:moveTo>
                  <a:pt x="61264" y="61125"/>
                </a:moveTo>
                <a:lnTo>
                  <a:pt x="15354" y="139"/>
                </a:lnTo>
                <a:lnTo>
                  <a:pt x="0" y="0"/>
                </a:lnTo>
              </a:path>
            </a:pathLst>
          </a:custGeom>
          <a:ln w="89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2337278" y="5847998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5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2336661" y="5845002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546" y="0"/>
                </a:moveTo>
                <a:lnTo>
                  <a:pt x="0" y="2997"/>
                </a:lnTo>
                <a:lnTo>
                  <a:pt x="1092" y="2997"/>
                </a:lnTo>
                <a:lnTo>
                  <a:pt x="5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2336661" y="584501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2984"/>
                </a:moveTo>
                <a:lnTo>
                  <a:pt x="0" y="2984"/>
                </a:lnTo>
                <a:lnTo>
                  <a:pt x="546" y="0"/>
                </a:lnTo>
                <a:lnTo>
                  <a:pt x="1092" y="298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2336798" y="593357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0" y="0"/>
                </a:lnTo>
                <a:lnTo>
                  <a:pt x="546" y="3124"/>
                </a:lnTo>
                <a:lnTo>
                  <a:pt x="10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2336798" y="59335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0" y="0"/>
                </a:lnTo>
                <a:lnTo>
                  <a:pt x="546" y="3124"/>
                </a:lnTo>
                <a:lnTo>
                  <a:pt x="109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331095" y="588821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638" y="5016"/>
                </a:moveTo>
                <a:lnTo>
                  <a:pt x="546" y="5016"/>
                </a:lnTo>
                <a:lnTo>
                  <a:pt x="685" y="5156"/>
                </a:lnTo>
                <a:lnTo>
                  <a:pt x="1638" y="5156"/>
                </a:lnTo>
                <a:lnTo>
                  <a:pt x="1638" y="5016"/>
                </a:lnTo>
                <a:close/>
              </a:path>
              <a:path w="3175" h="5714">
                <a:moveTo>
                  <a:pt x="2032" y="4749"/>
                </a:moveTo>
                <a:lnTo>
                  <a:pt x="279" y="4749"/>
                </a:lnTo>
                <a:lnTo>
                  <a:pt x="406" y="5016"/>
                </a:lnTo>
                <a:lnTo>
                  <a:pt x="1778" y="5016"/>
                </a:lnTo>
                <a:lnTo>
                  <a:pt x="1905" y="4876"/>
                </a:lnTo>
                <a:lnTo>
                  <a:pt x="2032" y="4749"/>
                </a:lnTo>
                <a:close/>
              </a:path>
              <a:path w="3175" h="5714">
                <a:moveTo>
                  <a:pt x="825" y="4483"/>
                </a:moveTo>
                <a:lnTo>
                  <a:pt x="139" y="4483"/>
                </a:lnTo>
                <a:lnTo>
                  <a:pt x="139" y="4749"/>
                </a:lnTo>
                <a:lnTo>
                  <a:pt x="2171" y="4749"/>
                </a:lnTo>
                <a:lnTo>
                  <a:pt x="2311" y="4622"/>
                </a:lnTo>
                <a:lnTo>
                  <a:pt x="825" y="4622"/>
                </a:lnTo>
                <a:lnTo>
                  <a:pt x="825" y="4483"/>
                </a:lnTo>
                <a:close/>
              </a:path>
              <a:path w="3175" h="5714">
                <a:moveTo>
                  <a:pt x="2311" y="4483"/>
                </a:moveTo>
                <a:lnTo>
                  <a:pt x="1638" y="4483"/>
                </a:lnTo>
                <a:lnTo>
                  <a:pt x="1638" y="4622"/>
                </a:lnTo>
                <a:lnTo>
                  <a:pt x="2311" y="4622"/>
                </a:lnTo>
                <a:lnTo>
                  <a:pt x="2311" y="4483"/>
                </a:lnTo>
                <a:close/>
              </a:path>
              <a:path w="3175" h="5714">
                <a:moveTo>
                  <a:pt x="546" y="3670"/>
                </a:moveTo>
                <a:lnTo>
                  <a:pt x="0" y="3797"/>
                </a:lnTo>
                <a:lnTo>
                  <a:pt x="0" y="4483"/>
                </a:lnTo>
                <a:lnTo>
                  <a:pt x="685" y="4483"/>
                </a:lnTo>
                <a:lnTo>
                  <a:pt x="685" y="4343"/>
                </a:lnTo>
                <a:lnTo>
                  <a:pt x="546" y="4203"/>
                </a:lnTo>
                <a:lnTo>
                  <a:pt x="546" y="3670"/>
                </a:lnTo>
                <a:close/>
              </a:path>
              <a:path w="3175" h="5714">
                <a:moveTo>
                  <a:pt x="2578" y="2565"/>
                </a:moveTo>
                <a:lnTo>
                  <a:pt x="1778" y="2565"/>
                </a:lnTo>
                <a:lnTo>
                  <a:pt x="1905" y="2705"/>
                </a:lnTo>
                <a:lnTo>
                  <a:pt x="2032" y="2844"/>
                </a:lnTo>
                <a:lnTo>
                  <a:pt x="2171" y="2844"/>
                </a:lnTo>
                <a:lnTo>
                  <a:pt x="2171" y="3937"/>
                </a:lnTo>
                <a:lnTo>
                  <a:pt x="2032" y="4064"/>
                </a:lnTo>
                <a:lnTo>
                  <a:pt x="2032" y="4203"/>
                </a:lnTo>
                <a:lnTo>
                  <a:pt x="1778" y="4483"/>
                </a:lnTo>
                <a:lnTo>
                  <a:pt x="2451" y="4483"/>
                </a:lnTo>
                <a:lnTo>
                  <a:pt x="2451" y="4343"/>
                </a:lnTo>
                <a:lnTo>
                  <a:pt x="2578" y="4203"/>
                </a:lnTo>
                <a:lnTo>
                  <a:pt x="2578" y="4064"/>
                </a:lnTo>
                <a:lnTo>
                  <a:pt x="2717" y="3937"/>
                </a:lnTo>
                <a:lnTo>
                  <a:pt x="2717" y="3530"/>
                </a:lnTo>
                <a:lnTo>
                  <a:pt x="2857" y="3390"/>
                </a:lnTo>
                <a:lnTo>
                  <a:pt x="2857" y="3124"/>
                </a:lnTo>
                <a:lnTo>
                  <a:pt x="2717" y="2984"/>
                </a:lnTo>
                <a:lnTo>
                  <a:pt x="2717" y="2705"/>
                </a:lnTo>
                <a:lnTo>
                  <a:pt x="2578" y="2565"/>
                </a:lnTo>
                <a:close/>
              </a:path>
              <a:path w="3175" h="5714">
                <a:moveTo>
                  <a:pt x="2311" y="2171"/>
                </a:moveTo>
                <a:lnTo>
                  <a:pt x="1358" y="2171"/>
                </a:lnTo>
                <a:lnTo>
                  <a:pt x="1219" y="2705"/>
                </a:lnTo>
                <a:lnTo>
                  <a:pt x="1358" y="2705"/>
                </a:lnTo>
                <a:lnTo>
                  <a:pt x="1358" y="2565"/>
                </a:lnTo>
                <a:lnTo>
                  <a:pt x="2578" y="2565"/>
                </a:lnTo>
                <a:lnTo>
                  <a:pt x="2311" y="2451"/>
                </a:lnTo>
                <a:lnTo>
                  <a:pt x="2311" y="2171"/>
                </a:lnTo>
                <a:close/>
              </a:path>
              <a:path w="3175" h="5714">
                <a:moveTo>
                  <a:pt x="2578" y="2032"/>
                </a:moveTo>
                <a:lnTo>
                  <a:pt x="1778" y="2032"/>
                </a:lnTo>
                <a:lnTo>
                  <a:pt x="1638" y="2171"/>
                </a:lnTo>
                <a:lnTo>
                  <a:pt x="2451" y="2171"/>
                </a:lnTo>
                <a:lnTo>
                  <a:pt x="2578" y="2032"/>
                </a:lnTo>
                <a:close/>
              </a:path>
              <a:path w="3175" h="5714">
                <a:moveTo>
                  <a:pt x="2857" y="533"/>
                </a:moveTo>
                <a:lnTo>
                  <a:pt x="2171" y="533"/>
                </a:lnTo>
                <a:lnTo>
                  <a:pt x="2311" y="673"/>
                </a:lnTo>
                <a:lnTo>
                  <a:pt x="2311" y="812"/>
                </a:lnTo>
                <a:lnTo>
                  <a:pt x="2451" y="812"/>
                </a:lnTo>
                <a:lnTo>
                  <a:pt x="2451" y="1485"/>
                </a:lnTo>
                <a:lnTo>
                  <a:pt x="2311" y="1625"/>
                </a:lnTo>
                <a:lnTo>
                  <a:pt x="2311" y="1765"/>
                </a:lnTo>
                <a:lnTo>
                  <a:pt x="2032" y="1892"/>
                </a:lnTo>
                <a:lnTo>
                  <a:pt x="2032" y="2032"/>
                </a:lnTo>
                <a:lnTo>
                  <a:pt x="2717" y="2032"/>
                </a:lnTo>
                <a:lnTo>
                  <a:pt x="2717" y="1892"/>
                </a:lnTo>
                <a:lnTo>
                  <a:pt x="2857" y="1765"/>
                </a:lnTo>
                <a:lnTo>
                  <a:pt x="2857" y="1485"/>
                </a:lnTo>
                <a:lnTo>
                  <a:pt x="2997" y="1485"/>
                </a:lnTo>
                <a:lnTo>
                  <a:pt x="2997" y="673"/>
                </a:lnTo>
                <a:lnTo>
                  <a:pt x="2857" y="533"/>
                </a:lnTo>
                <a:close/>
              </a:path>
              <a:path w="3175" h="5714">
                <a:moveTo>
                  <a:pt x="1079" y="952"/>
                </a:moveTo>
                <a:lnTo>
                  <a:pt x="546" y="952"/>
                </a:lnTo>
                <a:lnTo>
                  <a:pt x="546" y="1346"/>
                </a:lnTo>
                <a:lnTo>
                  <a:pt x="1079" y="1219"/>
                </a:lnTo>
                <a:lnTo>
                  <a:pt x="1079" y="952"/>
                </a:lnTo>
                <a:close/>
              </a:path>
              <a:path w="3175" h="5714">
                <a:moveTo>
                  <a:pt x="2578" y="139"/>
                </a:moveTo>
                <a:lnTo>
                  <a:pt x="1219" y="139"/>
                </a:lnTo>
                <a:lnTo>
                  <a:pt x="1219" y="266"/>
                </a:lnTo>
                <a:lnTo>
                  <a:pt x="952" y="393"/>
                </a:lnTo>
                <a:lnTo>
                  <a:pt x="825" y="673"/>
                </a:lnTo>
                <a:lnTo>
                  <a:pt x="685" y="812"/>
                </a:lnTo>
                <a:lnTo>
                  <a:pt x="685" y="952"/>
                </a:lnTo>
                <a:lnTo>
                  <a:pt x="1219" y="952"/>
                </a:lnTo>
                <a:lnTo>
                  <a:pt x="1219" y="812"/>
                </a:lnTo>
                <a:lnTo>
                  <a:pt x="1358" y="812"/>
                </a:lnTo>
                <a:lnTo>
                  <a:pt x="1358" y="673"/>
                </a:lnTo>
                <a:lnTo>
                  <a:pt x="1498" y="673"/>
                </a:lnTo>
                <a:lnTo>
                  <a:pt x="1498" y="533"/>
                </a:lnTo>
                <a:lnTo>
                  <a:pt x="2857" y="533"/>
                </a:lnTo>
                <a:lnTo>
                  <a:pt x="2857" y="393"/>
                </a:lnTo>
                <a:lnTo>
                  <a:pt x="2578" y="266"/>
                </a:lnTo>
                <a:lnTo>
                  <a:pt x="2578" y="139"/>
                </a:lnTo>
                <a:close/>
              </a:path>
              <a:path w="3175" h="5714">
                <a:moveTo>
                  <a:pt x="2311" y="0"/>
                </a:moveTo>
                <a:lnTo>
                  <a:pt x="1498" y="0"/>
                </a:lnTo>
                <a:lnTo>
                  <a:pt x="1498" y="139"/>
                </a:lnTo>
                <a:lnTo>
                  <a:pt x="2451" y="139"/>
                </a:lnTo>
                <a:lnTo>
                  <a:pt x="23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2334347" y="588821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184" y="4622"/>
                </a:moveTo>
                <a:lnTo>
                  <a:pt x="279" y="4622"/>
                </a:lnTo>
                <a:lnTo>
                  <a:pt x="279" y="4749"/>
                </a:lnTo>
                <a:lnTo>
                  <a:pt x="685" y="5156"/>
                </a:lnTo>
                <a:lnTo>
                  <a:pt x="1638" y="5156"/>
                </a:lnTo>
                <a:lnTo>
                  <a:pt x="1638" y="5016"/>
                </a:lnTo>
                <a:lnTo>
                  <a:pt x="1917" y="5016"/>
                </a:lnTo>
                <a:lnTo>
                  <a:pt x="1917" y="4876"/>
                </a:lnTo>
                <a:lnTo>
                  <a:pt x="2057" y="4876"/>
                </a:lnTo>
                <a:lnTo>
                  <a:pt x="2184" y="4622"/>
                </a:lnTo>
                <a:close/>
              </a:path>
              <a:path w="3175" h="5714">
                <a:moveTo>
                  <a:pt x="1498" y="673"/>
                </a:moveTo>
                <a:lnTo>
                  <a:pt x="825" y="673"/>
                </a:lnTo>
                <a:lnTo>
                  <a:pt x="825" y="812"/>
                </a:lnTo>
                <a:lnTo>
                  <a:pt x="685" y="812"/>
                </a:lnTo>
                <a:lnTo>
                  <a:pt x="558" y="1346"/>
                </a:lnTo>
                <a:lnTo>
                  <a:pt x="419" y="1485"/>
                </a:lnTo>
                <a:lnTo>
                  <a:pt x="419" y="1892"/>
                </a:lnTo>
                <a:lnTo>
                  <a:pt x="279" y="1892"/>
                </a:lnTo>
                <a:lnTo>
                  <a:pt x="279" y="2311"/>
                </a:lnTo>
                <a:lnTo>
                  <a:pt x="139" y="2451"/>
                </a:lnTo>
                <a:lnTo>
                  <a:pt x="139" y="3263"/>
                </a:lnTo>
                <a:lnTo>
                  <a:pt x="0" y="3390"/>
                </a:lnTo>
                <a:lnTo>
                  <a:pt x="0" y="4064"/>
                </a:lnTo>
                <a:lnTo>
                  <a:pt x="139" y="4203"/>
                </a:lnTo>
                <a:lnTo>
                  <a:pt x="139" y="4622"/>
                </a:lnTo>
                <a:lnTo>
                  <a:pt x="965" y="4622"/>
                </a:lnTo>
                <a:lnTo>
                  <a:pt x="965" y="4483"/>
                </a:lnTo>
                <a:lnTo>
                  <a:pt x="825" y="4483"/>
                </a:lnTo>
                <a:lnTo>
                  <a:pt x="825" y="4343"/>
                </a:lnTo>
                <a:lnTo>
                  <a:pt x="685" y="4343"/>
                </a:lnTo>
                <a:lnTo>
                  <a:pt x="685" y="2984"/>
                </a:lnTo>
                <a:lnTo>
                  <a:pt x="825" y="2984"/>
                </a:lnTo>
                <a:lnTo>
                  <a:pt x="825" y="2844"/>
                </a:lnTo>
                <a:lnTo>
                  <a:pt x="965" y="2705"/>
                </a:lnTo>
                <a:lnTo>
                  <a:pt x="965" y="2565"/>
                </a:lnTo>
                <a:lnTo>
                  <a:pt x="1358" y="2451"/>
                </a:lnTo>
                <a:lnTo>
                  <a:pt x="685" y="2451"/>
                </a:lnTo>
                <a:lnTo>
                  <a:pt x="685" y="2311"/>
                </a:lnTo>
                <a:lnTo>
                  <a:pt x="825" y="2171"/>
                </a:lnTo>
                <a:lnTo>
                  <a:pt x="825" y="1765"/>
                </a:lnTo>
                <a:lnTo>
                  <a:pt x="965" y="1765"/>
                </a:lnTo>
                <a:lnTo>
                  <a:pt x="965" y="1346"/>
                </a:lnTo>
                <a:lnTo>
                  <a:pt x="1092" y="1219"/>
                </a:lnTo>
                <a:lnTo>
                  <a:pt x="1092" y="1092"/>
                </a:lnTo>
                <a:lnTo>
                  <a:pt x="1231" y="1092"/>
                </a:lnTo>
                <a:lnTo>
                  <a:pt x="1231" y="952"/>
                </a:lnTo>
                <a:lnTo>
                  <a:pt x="1358" y="952"/>
                </a:lnTo>
                <a:lnTo>
                  <a:pt x="1358" y="812"/>
                </a:lnTo>
                <a:lnTo>
                  <a:pt x="1498" y="673"/>
                </a:lnTo>
                <a:close/>
              </a:path>
              <a:path w="3175" h="5714">
                <a:moveTo>
                  <a:pt x="2311" y="4483"/>
                </a:moveTo>
                <a:lnTo>
                  <a:pt x="1638" y="4483"/>
                </a:lnTo>
                <a:lnTo>
                  <a:pt x="1638" y="4622"/>
                </a:lnTo>
                <a:lnTo>
                  <a:pt x="2311" y="4622"/>
                </a:lnTo>
                <a:lnTo>
                  <a:pt x="2311" y="4483"/>
                </a:lnTo>
                <a:close/>
              </a:path>
              <a:path w="3175" h="5714">
                <a:moveTo>
                  <a:pt x="2451" y="4203"/>
                </a:moveTo>
                <a:lnTo>
                  <a:pt x="1917" y="4203"/>
                </a:lnTo>
                <a:lnTo>
                  <a:pt x="1917" y="4343"/>
                </a:lnTo>
                <a:lnTo>
                  <a:pt x="1777" y="4343"/>
                </a:lnTo>
                <a:lnTo>
                  <a:pt x="1777" y="4483"/>
                </a:lnTo>
                <a:lnTo>
                  <a:pt x="2451" y="4483"/>
                </a:lnTo>
                <a:lnTo>
                  <a:pt x="2451" y="4203"/>
                </a:lnTo>
                <a:close/>
              </a:path>
              <a:path w="3175" h="5714">
                <a:moveTo>
                  <a:pt x="2730" y="2311"/>
                </a:moveTo>
                <a:lnTo>
                  <a:pt x="1777" y="2311"/>
                </a:lnTo>
                <a:lnTo>
                  <a:pt x="1917" y="2451"/>
                </a:lnTo>
                <a:lnTo>
                  <a:pt x="2184" y="2565"/>
                </a:lnTo>
                <a:lnTo>
                  <a:pt x="2184" y="2844"/>
                </a:lnTo>
                <a:lnTo>
                  <a:pt x="2311" y="3530"/>
                </a:lnTo>
                <a:lnTo>
                  <a:pt x="2057" y="4203"/>
                </a:lnTo>
                <a:lnTo>
                  <a:pt x="2590" y="4203"/>
                </a:lnTo>
                <a:lnTo>
                  <a:pt x="2590" y="3937"/>
                </a:lnTo>
                <a:lnTo>
                  <a:pt x="2730" y="3937"/>
                </a:lnTo>
                <a:lnTo>
                  <a:pt x="2730" y="3390"/>
                </a:lnTo>
                <a:lnTo>
                  <a:pt x="2857" y="3390"/>
                </a:lnTo>
                <a:lnTo>
                  <a:pt x="2857" y="2705"/>
                </a:lnTo>
                <a:lnTo>
                  <a:pt x="2730" y="2565"/>
                </a:lnTo>
                <a:lnTo>
                  <a:pt x="2730" y="2311"/>
                </a:lnTo>
                <a:close/>
              </a:path>
              <a:path w="3175" h="5714">
                <a:moveTo>
                  <a:pt x="2311" y="1892"/>
                </a:moveTo>
                <a:lnTo>
                  <a:pt x="1231" y="1892"/>
                </a:lnTo>
                <a:lnTo>
                  <a:pt x="1231" y="2032"/>
                </a:lnTo>
                <a:lnTo>
                  <a:pt x="1092" y="2032"/>
                </a:lnTo>
                <a:lnTo>
                  <a:pt x="825" y="2311"/>
                </a:lnTo>
                <a:lnTo>
                  <a:pt x="825" y="2451"/>
                </a:lnTo>
                <a:lnTo>
                  <a:pt x="1358" y="2451"/>
                </a:lnTo>
                <a:lnTo>
                  <a:pt x="1498" y="2311"/>
                </a:lnTo>
                <a:lnTo>
                  <a:pt x="2590" y="2311"/>
                </a:lnTo>
                <a:lnTo>
                  <a:pt x="2590" y="2171"/>
                </a:lnTo>
                <a:lnTo>
                  <a:pt x="2311" y="1892"/>
                </a:lnTo>
                <a:close/>
              </a:path>
              <a:path w="3175" h="5714">
                <a:moveTo>
                  <a:pt x="3136" y="673"/>
                </a:moveTo>
                <a:lnTo>
                  <a:pt x="2451" y="673"/>
                </a:lnTo>
                <a:lnTo>
                  <a:pt x="2451" y="812"/>
                </a:lnTo>
                <a:lnTo>
                  <a:pt x="2590" y="952"/>
                </a:lnTo>
                <a:lnTo>
                  <a:pt x="2590" y="1346"/>
                </a:lnTo>
                <a:lnTo>
                  <a:pt x="3136" y="1219"/>
                </a:lnTo>
                <a:lnTo>
                  <a:pt x="3136" y="673"/>
                </a:lnTo>
                <a:close/>
              </a:path>
              <a:path w="3175" h="5714">
                <a:moveTo>
                  <a:pt x="1638" y="533"/>
                </a:moveTo>
                <a:lnTo>
                  <a:pt x="965" y="533"/>
                </a:lnTo>
                <a:lnTo>
                  <a:pt x="965" y="673"/>
                </a:lnTo>
                <a:lnTo>
                  <a:pt x="1638" y="673"/>
                </a:lnTo>
                <a:lnTo>
                  <a:pt x="1638" y="533"/>
                </a:lnTo>
                <a:close/>
              </a:path>
              <a:path w="3175" h="5714">
                <a:moveTo>
                  <a:pt x="2730" y="139"/>
                </a:moveTo>
                <a:lnTo>
                  <a:pt x="1358" y="139"/>
                </a:lnTo>
                <a:lnTo>
                  <a:pt x="1358" y="266"/>
                </a:lnTo>
                <a:lnTo>
                  <a:pt x="1092" y="393"/>
                </a:lnTo>
                <a:lnTo>
                  <a:pt x="1092" y="533"/>
                </a:lnTo>
                <a:lnTo>
                  <a:pt x="2311" y="533"/>
                </a:lnTo>
                <a:lnTo>
                  <a:pt x="2311" y="673"/>
                </a:lnTo>
                <a:lnTo>
                  <a:pt x="2997" y="673"/>
                </a:lnTo>
                <a:lnTo>
                  <a:pt x="2997" y="393"/>
                </a:lnTo>
                <a:lnTo>
                  <a:pt x="2730" y="139"/>
                </a:lnTo>
                <a:close/>
              </a:path>
              <a:path w="3175" h="5714">
                <a:moveTo>
                  <a:pt x="2590" y="0"/>
                </a:moveTo>
                <a:lnTo>
                  <a:pt x="1638" y="0"/>
                </a:lnTo>
                <a:lnTo>
                  <a:pt x="1638" y="139"/>
                </a:lnTo>
                <a:lnTo>
                  <a:pt x="2590" y="139"/>
                </a:lnTo>
                <a:lnTo>
                  <a:pt x="25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339242" y="5888210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638" y="5016"/>
                </a:moveTo>
                <a:lnTo>
                  <a:pt x="685" y="5016"/>
                </a:lnTo>
                <a:lnTo>
                  <a:pt x="685" y="5156"/>
                </a:lnTo>
                <a:lnTo>
                  <a:pt x="1498" y="5156"/>
                </a:lnTo>
                <a:lnTo>
                  <a:pt x="1638" y="5016"/>
                </a:lnTo>
                <a:close/>
              </a:path>
              <a:path w="3175" h="5714">
                <a:moveTo>
                  <a:pt x="2171" y="4483"/>
                </a:moveTo>
                <a:lnTo>
                  <a:pt x="1498" y="4483"/>
                </a:lnTo>
                <a:lnTo>
                  <a:pt x="1498" y="4622"/>
                </a:lnTo>
                <a:lnTo>
                  <a:pt x="279" y="4622"/>
                </a:lnTo>
                <a:lnTo>
                  <a:pt x="279" y="4749"/>
                </a:lnTo>
                <a:lnTo>
                  <a:pt x="546" y="5016"/>
                </a:lnTo>
                <a:lnTo>
                  <a:pt x="1778" y="5016"/>
                </a:lnTo>
                <a:lnTo>
                  <a:pt x="2171" y="4622"/>
                </a:lnTo>
                <a:lnTo>
                  <a:pt x="2171" y="4483"/>
                </a:lnTo>
                <a:close/>
              </a:path>
              <a:path w="3175" h="5714">
                <a:moveTo>
                  <a:pt x="1219" y="812"/>
                </a:moveTo>
                <a:lnTo>
                  <a:pt x="685" y="812"/>
                </a:lnTo>
                <a:lnTo>
                  <a:pt x="685" y="1092"/>
                </a:lnTo>
                <a:lnTo>
                  <a:pt x="546" y="1092"/>
                </a:lnTo>
                <a:lnTo>
                  <a:pt x="419" y="1765"/>
                </a:lnTo>
                <a:lnTo>
                  <a:pt x="279" y="1892"/>
                </a:lnTo>
                <a:lnTo>
                  <a:pt x="279" y="2311"/>
                </a:lnTo>
                <a:lnTo>
                  <a:pt x="139" y="2451"/>
                </a:lnTo>
                <a:lnTo>
                  <a:pt x="139" y="3390"/>
                </a:lnTo>
                <a:lnTo>
                  <a:pt x="0" y="3390"/>
                </a:lnTo>
                <a:lnTo>
                  <a:pt x="0" y="4064"/>
                </a:lnTo>
                <a:lnTo>
                  <a:pt x="139" y="4203"/>
                </a:lnTo>
                <a:lnTo>
                  <a:pt x="139" y="4622"/>
                </a:lnTo>
                <a:lnTo>
                  <a:pt x="825" y="4622"/>
                </a:lnTo>
                <a:lnTo>
                  <a:pt x="825" y="4483"/>
                </a:lnTo>
                <a:lnTo>
                  <a:pt x="685" y="4483"/>
                </a:lnTo>
                <a:lnTo>
                  <a:pt x="685" y="4203"/>
                </a:lnTo>
                <a:lnTo>
                  <a:pt x="546" y="4064"/>
                </a:lnTo>
                <a:lnTo>
                  <a:pt x="546" y="3124"/>
                </a:lnTo>
                <a:lnTo>
                  <a:pt x="685" y="3124"/>
                </a:lnTo>
                <a:lnTo>
                  <a:pt x="685" y="2311"/>
                </a:lnTo>
                <a:lnTo>
                  <a:pt x="825" y="2171"/>
                </a:lnTo>
                <a:lnTo>
                  <a:pt x="825" y="1765"/>
                </a:lnTo>
                <a:lnTo>
                  <a:pt x="952" y="1765"/>
                </a:lnTo>
                <a:lnTo>
                  <a:pt x="952" y="1346"/>
                </a:lnTo>
                <a:lnTo>
                  <a:pt x="1092" y="1219"/>
                </a:lnTo>
                <a:lnTo>
                  <a:pt x="1092" y="1092"/>
                </a:lnTo>
                <a:lnTo>
                  <a:pt x="1219" y="952"/>
                </a:lnTo>
                <a:lnTo>
                  <a:pt x="1219" y="812"/>
                </a:lnTo>
                <a:close/>
              </a:path>
              <a:path w="3175" h="5714">
                <a:moveTo>
                  <a:pt x="2311" y="4203"/>
                </a:moveTo>
                <a:lnTo>
                  <a:pt x="1778" y="4203"/>
                </a:lnTo>
                <a:lnTo>
                  <a:pt x="1778" y="4343"/>
                </a:lnTo>
                <a:lnTo>
                  <a:pt x="1638" y="4483"/>
                </a:lnTo>
                <a:lnTo>
                  <a:pt x="2311" y="4483"/>
                </a:lnTo>
                <a:lnTo>
                  <a:pt x="2311" y="4203"/>
                </a:lnTo>
                <a:close/>
              </a:path>
              <a:path w="3175" h="5714">
                <a:moveTo>
                  <a:pt x="2857" y="533"/>
                </a:moveTo>
                <a:lnTo>
                  <a:pt x="2171" y="533"/>
                </a:lnTo>
                <a:lnTo>
                  <a:pt x="2171" y="673"/>
                </a:lnTo>
                <a:lnTo>
                  <a:pt x="2311" y="673"/>
                </a:lnTo>
                <a:lnTo>
                  <a:pt x="2311" y="812"/>
                </a:lnTo>
                <a:lnTo>
                  <a:pt x="2451" y="812"/>
                </a:lnTo>
                <a:lnTo>
                  <a:pt x="2451" y="2451"/>
                </a:lnTo>
                <a:lnTo>
                  <a:pt x="2311" y="2565"/>
                </a:lnTo>
                <a:lnTo>
                  <a:pt x="2311" y="3124"/>
                </a:lnTo>
                <a:lnTo>
                  <a:pt x="2171" y="3263"/>
                </a:lnTo>
                <a:lnTo>
                  <a:pt x="2171" y="3670"/>
                </a:lnTo>
                <a:lnTo>
                  <a:pt x="2044" y="3797"/>
                </a:lnTo>
                <a:lnTo>
                  <a:pt x="1917" y="4203"/>
                </a:lnTo>
                <a:lnTo>
                  <a:pt x="2451" y="4203"/>
                </a:lnTo>
                <a:lnTo>
                  <a:pt x="2451" y="3937"/>
                </a:lnTo>
                <a:lnTo>
                  <a:pt x="2590" y="3937"/>
                </a:lnTo>
                <a:lnTo>
                  <a:pt x="2590" y="3670"/>
                </a:lnTo>
                <a:lnTo>
                  <a:pt x="2717" y="3530"/>
                </a:lnTo>
                <a:lnTo>
                  <a:pt x="2717" y="3124"/>
                </a:lnTo>
                <a:lnTo>
                  <a:pt x="2857" y="3124"/>
                </a:lnTo>
                <a:lnTo>
                  <a:pt x="2857" y="2451"/>
                </a:lnTo>
                <a:lnTo>
                  <a:pt x="2997" y="2451"/>
                </a:lnTo>
                <a:lnTo>
                  <a:pt x="2997" y="812"/>
                </a:lnTo>
                <a:lnTo>
                  <a:pt x="2857" y="673"/>
                </a:lnTo>
                <a:lnTo>
                  <a:pt x="2857" y="533"/>
                </a:lnTo>
                <a:close/>
              </a:path>
              <a:path w="3175" h="5714">
                <a:moveTo>
                  <a:pt x="2590" y="139"/>
                </a:moveTo>
                <a:lnTo>
                  <a:pt x="1219" y="139"/>
                </a:lnTo>
                <a:lnTo>
                  <a:pt x="1219" y="266"/>
                </a:lnTo>
                <a:lnTo>
                  <a:pt x="952" y="393"/>
                </a:lnTo>
                <a:lnTo>
                  <a:pt x="952" y="533"/>
                </a:lnTo>
                <a:lnTo>
                  <a:pt x="825" y="673"/>
                </a:lnTo>
                <a:lnTo>
                  <a:pt x="825" y="812"/>
                </a:lnTo>
                <a:lnTo>
                  <a:pt x="1358" y="812"/>
                </a:lnTo>
                <a:lnTo>
                  <a:pt x="1358" y="673"/>
                </a:lnTo>
                <a:lnTo>
                  <a:pt x="1498" y="673"/>
                </a:lnTo>
                <a:lnTo>
                  <a:pt x="1638" y="533"/>
                </a:lnTo>
                <a:lnTo>
                  <a:pt x="2857" y="533"/>
                </a:lnTo>
                <a:lnTo>
                  <a:pt x="2857" y="393"/>
                </a:lnTo>
                <a:lnTo>
                  <a:pt x="2590" y="266"/>
                </a:lnTo>
                <a:lnTo>
                  <a:pt x="2590" y="139"/>
                </a:lnTo>
                <a:close/>
              </a:path>
              <a:path w="3175" h="5714">
                <a:moveTo>
                  <a:pt x="2451" y="0"/>
                </a:moveTo>
                <a:lnTo>
                  <a:pt x="1638" y="0"/>
                </a:lnTo>
                <a:lnTo>
                  <a:pt x="1498" y="139"/>
                </a:lnTo>
                <a:lnTo>
                  <a:pt x="2451" y="139"/>
                </a:lnTo>
                <a:lnTo>
                  <a:pt x="2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2342909" y="5888210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812" y="0"/>
                </a:moveTo>
                <a:lnTo>
                  <a:pt x="279" y="0"/>
                </a:lnTo>
                <a:lnTo>
                  <a:pt x="0" y="812"/>
                </a:lnTo>
                <a:lnTo>
                  <a:pt x="0" y="1765"/>
                </a:lnTo>
                <a:lnTo>
                  <a:pt x="419" y="1765"/>
                </a:lnTo>
                <a:lnTo>
                  <a:pt x="685" y="812"/>
                </a:lnTo>
                <a:lnTo>
                  <a:pt x="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176515" y="6081906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10">
                <a:moveTo>
                  <a:pt x="0" y="16001"/>
                </a:moveTo>
                <a:lnTo>
                  <a:pt x="6845" y="11569"/>
                </a:lnTo>
                <a:lnTo>
                  <a:pt x="13017" y="6184"/>
                </a:lnTo>
                <a:lnTo>
                  <a:pt x="1832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169432" y="610119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482"/>
                </a:moveTo>
                <a:lnTo>
                  <a:pt x="0" y="749"/>
                </a:lnTo>
                <a:lnTo>
                  <a:pt x="215" y="952"/>
                </a:lnTo>
                <a:lnTo>
                  <a:pt x="482" y="952"/>
                </a:lnTo>
                <a:lnTo>
                  <a:pt x="736" y="952"/>
                </a:lnTo>
                <a:lnTo>
                  <a:pt x="952" y="749"/>
                </a:lnTo>
                <a:lnTo>
                  <a:pt x="952" y="482"/>
                </a:lnTo>
                <a:lnTo>
                  <a:pt x="952" y="215"/>
                </a:lnTo>
                <a:lnTo>
                  <a:pt x="736" y="0"/>
                </a:lnTo>
                <a:lnTo>
                  <a:pt x="469" y="0"/>
                </a:lnTo>
                <a:lnTo>
                  <a:pt x="215" y="12"/>
                </a:lnTo>
                <a:lnTo>
                  <a:pt x="0" y="215"/>
                </a:lnTo>
                <a:lnTo>
                  <a:pt x="0" y="48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137700" y="6105192"/>
            <a:ext cx="25400" cy="5715"/>
          </a:xfrm>
          <a:custGeom>
            <a:avLst/>
            <a:gdLst/>
            <a:ahLst/>
            <a:cxnLst/>
            <a:rect l="l" t="t" r="r" b="b"/>
            <a:pathLst>
              <a:path w="25400" h="5714">
                <a:moveTo>
                  <a:pt x="0" y="5539"/>
                </a:moveTo>
                <a:lnTo>
                  <a:pt x="12595" y="3668"/>
                </a:lnTo>
                <a:lnTo>
                  <a:pt x="2479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349233" y="551497"/>
            <a:ext cx="973455" cy="872490"/>
          </a:xfrm>
          <a:custGeom>
            <a:avLst/>
            <a:gdLst/>
            <a:ahLst/>
            <a:cxnLst/>
            <a:rect l="l" t="t" r="r" b="b"/>
            <a:pathLst>
              <a:path w="973454" h="872490">
                <a:moveTo>
                  <a:pt x="6" y="871950"/>
                </a:moveTo>
                <a:lnTo>
                  <a:pt x="972872" y="1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32976" y="4408373"/>
            <a:ext cx="0" cy="6985"/>
          </a:xfrm>
          <a:custGeom>
            <a:avLst/>
            <a:gdLst/>
            <a:ahLst/>
            <a:cxnLst/>
            <a:rect l="l" t="t" r="r" b="b"/>
            <a:pathLst>
              <a:path h="6985">
                <a:moveTo>
                  <a:pt x="0" y="0"/>
                </a:moveTo>
                <a:lnTo>
                  <a:pt x="0" y="6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13064" y="2779591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 txBox="1"/>
          <p:nvPr/>
        </p:nvSpPr>
        <p:spPr>
          <a:xfrm>
            <a:off x="10310131" y="2666709"/>
            <a:ext cx="47625" cy="1162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KITCHEN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3" name="object 263"/>
          <p:cNvSpPr txBox="1"/>
          <p:nvPr/>
        </p:nvSpPr>
        <p:spPr>
          <a:xfrm rot="2820000">
            <a:off x="4399610" y="5087090"/>
            <a:ext cx="244462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</a:t>
            </a:r>
            <a:r>
              <a:rPr sz="150" spc="10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 Riser</a:t>
            </a:r>
            <a:r>
              <a:rPr sz="150" spc="5" dirty="0">
                <a:latin typeface="Lucida Sans Unicode"/>
                <a:cs typeface="Lucida Sans Unicode"/>
              </a:rPr>
              <a:t>s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dirty="0">
                <a:latin typeface="Lucida Sans Unicode"/>
                <a:cs typeface="Lucida Sans Unicode"/>
              </a:rPr>
              <a:t> 7</a:t>
            </a:r>
            <a:r>
              <a:rPr sz="150" spc="5" dirty="0">
                <a:latin typeface="Lucida Sans Unicode"/>
                <a:cs typeface="Lucida Sans Unicode"/>
              </a:rPr>
              <a:t>"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10" dirty="0">
                <a:latin typeface="Lucida Sans Unicode"/>
                <a:cs typeface="Lucida Sans Unicode"/>
              </a:rPr>
              <a:t>=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9'-11"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4" name="object 264"/>
          <p:cNvSpPr txBox="1"/>
          <p:nvPr/>
        </p:nvSpPr>
        <p:spPr>
          <a:xfrm rot="8160000">
            <a:off x="4691230" y="5086108"/>
            <a:ext cx="36830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5" name="object 265"/>
          <p:cNvSpPr txBox="1"/>
          <p:nvPr/>
        </p:nvSpPr>
        <p:spPr>
          <a:xfrm rot="8220000">
            <a:off x="4521175" y="4901171"/>
            <a:ext cx="40659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1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6" name="object 266"/>
          <p:cNvSpPr txBox="1"/>
          <p:nvPr/>
        </p:nvSpPr>
        <p:spPr>
          <a:xfrm rot="8280000">
            <a:off x="4460137" y="4996562"/>
            <a:ext cx="36830" cy="19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7115640" y="6641782"/>
            <a:ext cx="26098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ROOF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PLAN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0337855" y="3899710"/>
            <a:ext cx="268605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</a:t>
            </a:r>
            <a:r>
              <a:rPr sz="150" spc="10" dirty="0">
                <a:latin typeface="Lucida Sans Unicode"/>
                <a:cs typeface="Lucida Sans Unicode"/>
              </a:rPr>
              <a:t>8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Riser</a:t>
            </a:r>
            <a:r>
              <a:rPr sz="150" spc="5" dirty="0">
                <a:latin typeface="Lucida Sans Unicode"/>
                <a:cs typeface="Lucida Sans Unicode"/>
              </a:rPr>
              <a:t>s </a:t>
            </a:r>
            <a:r>
              <a:rPr sz="150" spc="10" dirty="0">
                <a:latin typeface="Lucida Sans Unicode"/>
                <a:cs typeface="Lucida Sans Unicode"/>
              </a:rPr>
              <a:t>@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7</a:t>
            </a:r>
            <a:r>
              <a:rPr sz="150" spc="5" dirty="0">
                <a:latin typeface="Lucida Sans Unicode"/>
                <a:cs typeface="Lucida Sans Unicode"/>
              </a:rPr>
              <a:t>" </a:t>
            </a:r>
            <a:r>
              <a:rPr sz="150" spc="10" dirty="0">
                <a:latin typeface="Lucida Sans Unicode"/>
                <a:cs typeface="Lucida Sans Unicode"/>
              </a:rPr>
              <a:t>=</a:t>
            </a:r>
            <a:r>
              <a:rPr sz="150" spc="5" dirty="0">
                <a:latin typeface="Lucida Sans Unicode"/>
                <a:cs typeface="Lucida Sans Unicode"/>
              </a:rPr>
              <a:t> 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7318361" y="6109894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0" y="0"/>
                </a:moveTo>
                <a:lnTo>
                  <a:pt x="13995" y="1154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281415" y="6114655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4">
                <a:moveTo>
                  <a:pt x="50800" y="7874"/>
                </a:moveTo>
                <a:lnTo>
                  <a:pt x="22948" y="0"/>
                </a:lnTo>
                <a:lnTo>
                  <a:pt x="6375" y="2984"/>
                </a:lnTo>
                <a:lnTo>
                  <a:pt x="0" y="542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30178" y="6114242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51" y="48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236038" y="6051618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7747" y="1304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311840" y="6075940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0" y="9232"/>
                </a:moveTo>
                <a:lnTo>
                  <a:pt x="5156" y="6108"/>
                </a:lnTo>
                <a:lnTo>
                  <a:pt x="1032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313334" y="607335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420"/>
                </a:moveTo>
                <a:lnTo>
                  <a:pt x="706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302466" y="6059635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0" y="12903"/>
                </a:moveTo>
                <a:lnTo>
                  <a:pt x="502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288884" y="6052978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7607"/>
                </a:moveTo>
                <a:lnTo>
                  <a:pt x="842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239706" y="6049988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139" y="815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220422" y="606194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3936" y="3124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205891" y="6080413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280" y="910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197741" y="6105685"/>
            <a:ext cx="29845" cy="10795"/>
          </a:xfrm>
          <a:custGeom>
            <a:avLst/>
            <a:gdLst/>
            <a:ahLst/>
            <a:cxnLst/>
            <a:rect l="l" t="t" r="r" b="b"/>
            <a:pathLst>
              <a:path w="29845" h="10795">
                <a:moveTo>
                  <a:pt x="29743" y="0"/>
                </a:moveTo>
                <a:lnTo>
                  <a:pt x="13436" y="7340"/>
                </a:lnTo>
                <a:lnTo>
                  <a:pt x="0" y="1046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198418" y="6122117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467" y="326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198142" y="6117233"/>
            <a:ext cx="31115" cy="3175"/>
          </a:xfrm>
          <a:custGeom>
            <a:avLst/>
            <a:gdLst/>
            <a:ahLst/>
            <a:cxnLst/>
            <a:rect l="l" t="t" r="r" b="b"/>
            <a:pathLst>
              <a:path w="31115" h="3175">
                <a:moveTo>
                  <a:pt x="30835" y="812"/>
                </a:moveTo>
                <a:lnTo>
                  <a:pt x="24587" y="546"/>
                </a:lnTo>
                <a:lnTo>
                  <a:pt x="13449" y="0"/>
                </a:lnTo>
                <a:lnTo>
                  <a:pt x="4343" y="812"/>
                </a:lnTo>
                <a:lnTo>
                  <a:pt x="0" y="284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199089" y="6124832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17119" y="2857"/>
                </a:moveTo>
                <a:lnTo>
                  <a:pt x="11417" y="0"/>
                </a:lnTo>
                <a:lnTo>
                  <a:pt x="6794" y="546"/>
                </a:lnTo>
                <a:lnTo>
                  <a:pt x="0" y="13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200996" y="612932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89" y="0"/>
                </a:moveTo>
                <a:lnTo>
                  <a:pt x="0" y="39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210500" y="6150104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904" y="0"/>
                </a:moveTo>
                <a:lnTo>
                  <a:pt x="0" y="203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212270" y="6142225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139" y="1249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218657" y="6160020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71" y="0"/>
                </a:moveTo>
                <a:lnTo>
                  <a:pt x="0" y="13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219877" y="6116822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476" y="0"/>
                </a:moveTo>
                <a:lnTo>
                  <a:pt x="13309" y="12763"/>
                </a:lnTo>
                <a:lnTo>
                  <a:pt x="10185" y="18605"/>
                </a:lnTo>
                <a:lnTo>
                  <a:pt x="7747" y="26085"/>
                </a:lnTo>
                <a:lnTo>
                  <a:pt x="3797" y="35864"/>
                </a:lnTo>
                <a:lnTo>
                  <a:pt x="0" y="4578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243236" y="6156896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9105" y="0"/>
                </a:moveTo>
                <a:lnTo>
                  <a:pt x="2997" y="8280"/>
                </a:lnTo>
                <a:lnTo>
                  <a:pt x="0" y="195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258043" y="6127962"/>
            <a:ext cx="8255" cy="52069"/>
          </a:xfrm>
          <a:custGeom>
            <a:avLst/>
            <a:gdLst/>
            <a:ahLst/>
            <a:cxnLst/>
            <a:rect l="l" t="t" r="r" b="b"/>
            <a:pathLst>
              <a:path w="8254" h="52070">
                <a:moveTo>
                  <a:pt x="7747" y="0"/>
                </a:moveTo>
                <a:lnTo>
                  <a:pt x="1498" y="21463"/>
                </a:lnTo>
                <a:lnTo>
                  <a:pt x="0" y="33820"/>
                </a:lnTo>
                <a:lnTo>
                  <a:pt x="3949" y="5203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270815" y="6167218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0" y="0"/>
                </a:moveTo>
                <a:lnTo>
                  <a:pt x="5702" y="1195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324337" y="61338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670" y="407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7201669" y="6089524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19837" y="9232"/>
                </a:moveTo>
                <a:lnTo>
                  <a:pt x="11557" y="312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203165" y="608585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22" y="529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200318" y="6092643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2903" y="0"/>
                </a:moveTo>
                <a:lnTo>
                  <a:pt x="0" y="109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199091" y="6095769"/>
            <a:ext cx="33655" cy="3810"/>
          </a:xfrm>
          <a:custGeom>
            <a:avLst/>
            <a:gdLst/>
            <a:ahLst/>
            <a:cxnLst/>
            <a:rect l="l" t="t" r="r" b="b"/>
            <a:pathLst>
              <a:path w="33654" h="3810">
                <a:moveTo>
                  <a:pt x="33147" y="0"/>
                </a:moveTo>
                <a:lnTo>
                  <a:pt x="27165" y="3263"/>
                </a:lnTo>
                <a:lnTo>
                  <a:pt x="0" y="285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198692" y="6100659"/>
            <a:ext cx="53975" cy="5715"/>
          </a:xfrm>
          <a:custGeom>
            <a:avLst/>
            <a:gdLst/>
            <a:ahLst/>
            <a:cxnLst/>
            <a:rect l="l" t="t" r="r" b="b"/>
            <a:pathLst>
              <a:path w="53975" h="5714">
                <a:moveTo>
                  <a:pt x="53378" y="4889"/>
                </a:moveTo>
                <a:lnTo>
                  <a:pt x="15341" y="5156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198409" y="6103101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9105" y="4076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197736" y="6110032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09" h="1904">
                <a:moveTo>
                  <a:pt x="16027" y="176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197738" y="6105820"/>
            <a:ext cx="15240" cy="4445"/>
          </a:xfrm>
          <a:custGeom>
            <a:avLst/>
            <a:gdLst/>
            <a:ahLst/>
            <a:cxnLst/>
            <a:rect l="l" t="t" r="r" b="b"/>
            <a:pathLst>
              <a:path w="15240" h="4445">
                <a:moveTo>
                  <a:pt x="15074" y="0"/>
                </a:moveTo>
                <a:lnTo>
                  <a:pt x="0" y="39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197733" y="6110982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559" y="0"/>
                </a:moveTo>
                <a:lnTo>
                  <a:pt x="0" y="367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208056" y="6129592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25133" y="0"/>
                </a:moveTo>
                <a:lnTo>
                  <a:pt x="10058" y="4216"/>
                </a:lnTo>
                <a:lnTo>
                  <a:pt x="0" y="1874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223136" y="6143311"/>
            <a:ext cx="15240" cy="22225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14808" y="0"/>
                </a:moveTo>
                <a:lnTo>
                  <a:pt x="8559" y="5702"/>
                </a:lnTo>
                <a:lnTo>
                  <a:pt x="5981" y="10998"/>
                </a:lnTo>
                <a:lnTo>
                  <a:pt x="3263" y="13716"/>
                </a:lnTo>
                <a:lnTo>
                  <a:pt x="0" y="2213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224087" y="616314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46" y="339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227755" y="6154314"/>
            <a:ext cx="1905" cy="14604"/>
          </a:xfrm>
          <a:custGeom>
            <a:avLst/>
            <a:gdLst/>
            <a:ahLst/>
            <a:cxnLst/>
            <a:rect l="l" t="t" r="r" b="b"/>
            <a:pathLst>
              <a:path w="1904" h="14604">
                <a:moveTo>
                  <a:pt x="1358" y="0"/>
                </a:moveTo>
                <a:lnTo>
                  <a:pt x="0" y="1440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229930" y="6163959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673" y="665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234138" y="616436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8966" y="0"/>
                </a:moveTo>
                <a:lnTo>
                  <a:pt x="0" y="81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239707" y="6170750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5029" y="0"/>
                </a:moveTo>
                <a:lnTo>
                  <a:pt x="0" y="434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246229" y="6165181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092" y="1249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249354" y="6146300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0"/>
                </a:moveTo>
                <a:lnTo>
                  <a:pt x="3390" y="5981"/>
                </a:lnTo>
                <a:lnTo>
                  <a:pt x="3390" y="6108"/>
                </a:lnTo>
                <a:lnTo>
                  <a:pt x="2857" y="3246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256689" y="616178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358" y="0"/>
                </a:moveTo>
                <a:lnTo>
                  <a:pt x="0" y="1779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256961" y="6174822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139"/>
                </a:moveTo>
                <a:lnTo>
                  <a:pt x="0" y="0"/>
                </a:lnTo>
                <a:lnTo>
                  <a:pt x="2171" y="502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268647" y="6162057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2984" y="0"/>
                </a:moveTo>
                <a:lnTo>
                  <a:pt x="0" y="1793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272315" y="617374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625" y="0"/>
                </a:moveTo>
                <a:lnTo>
                  <a:pt x="0" y="598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285759" y="6167762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23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297441" y="616477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390" y="529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297711" y="6141953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4" h="25400">
                <a:moveTo>
                  <a:pt x="0" y="0"/>
                </a:moveTo>
                <a:lnTo>
                  <a:pt x="4749" y="14401"/>
                </a:lnTo>
                <a:lnTo>
                  <a:pt x="7874" y="248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303554" y="6158933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49" y="570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308851" y="615703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0"/>
                </a:moveTo>
                <a:lnTo>
                  <a:pt x="1905" y="557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302466" y="6156352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4" h="1904">
                <a:moveTo>
                  <a:pt x="0" y="0"/>
                </a:moveTo>
                <a:lnTo>
                  <a:pt x="12903" y="149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317953" y="6135297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7467" y="828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310618" y="6126059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0" y="0"/>
                </a:moveTo>
                <a:lnTo>
                  <a:pt x="8280" y="6248"/>
                </a:lnTo>
                <a:lnTo>
                  <a:pt x="18478" y="896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318903" y="6131356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952"/>
                </a:moveTo>
                <a:lnTo>
                  <a:pt x="1127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299886" y="6125785"/>
            <a:ext cx="31750" cy="3810"/>
          </a:xfrm>
          <a:custGeom>
            <a:avLst/>
            <a:gdLst/>
            <a:ahLst/>
            <a:cxnLst/>
            <a:rect l="l" t="t" r="r" b="b"/>
            <a:pathLst>
              <a:path w="31750" h="3810">
                <a:moveTo>
                  <a:pt x="0" y="3263"/>
                </a:moveTo>
                <a:lnTo>
                  <a:pt x="5981" y="0"/>
                </a:lnTo>
                <a:lnTo>
                  <a:pt x="6108" y="0"/>
                </a:lnTo>
                <a:lnTo>
                  <a:pt x="31648" y="54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320670" y="6096990"/>
            <a:ext cx="12065" cy="6350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0" y="0"/>
                </a:moveTo>
                <a:lnTo>
                  <a:pt x="11544" y="584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326374" y="6096452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390"/>
                </a:moveTo>
                <a:lnTo>
                  <a:pt x="462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322978" y="6093328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32"/>
                </a:moveTo>
                <a:lnTo>
                  <a:pt x="720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308581" y="6089921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0" y="16306"/>
                </a:moveTo>
                <a:lnTo>
                  <a:pt x="12090" y="7073"/>
                </a:lnTo>
                <a:lnTo>
                  <a:pt x="2051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321213" y="608462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0" y="2451"/>
                </a:moveTo>
                <a:lnTo>
                  <a:pt x="570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316999" y="6078652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6794" y="0"/>
                </a:moveTo>
                <a:lnTo>
                  <a:pt x="0" y="3390"/>
                </a:lnTo>
                <a:lnTo>
                  <a:pt x="8559" y="312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305862" y="6070226"/>
            <a:ext cx="12700" cy="29845"/>
          </a:xfrm>
          <a:custGeom>
            <a:avLst/>
            <a:gdLst/>
            <a:ahLst/>
            <a:cxnLst/>
            <a:rect l="l" t="t" r="r" b="b"/>
            <a:pathLst>
              <a:path w="12700" h="29845">
                <a:moveTo>
                  <a:pt x="0" y="29616"/>
                </a:moveTo>
                <a:lnTo>
                  <a:pt x="1209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04503" y="606330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076"/>
                </a:moveTo>
                <a:lnTo>
                  <a:pt x="720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297033" y="6059091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0" y="10731"/>
                </a:moveTo>
                <a:lnTo>
                  <a:pt x="963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302196" y="6056913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340"/>
                </a:moveTo>
                <a:lnTo>
                  <a:pt x="149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279646" y="6049036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0" y="18884"/>
                </a:moveTo>
                <a:lnTo>
                  <a:pt x="6248" y="10604"/>
                </a:lnTo>
                <a:lnTo>
                  <a:pt x="910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284942" y="6047811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952" y="1182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279379" y="6046458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3390" y="32194"/>
                </a:moveTo>
                <a:lnTo>
                  <a:pt x="0" y="26085"/>
                </a:lnTo>
                <a:lnTo>
                  <a:pt x="53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273533" y="6045512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108"/>
                </a:moveTo>
                <a:lnTo>
                  <a:pt x="6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258863" y="6044960"/>
            <a:ext cx="10160" cy="24765"/>
          </a:xfrm>
          <a:custGeom>
            <a:avLst/>
            <a:gdLst/>
            <a:ahLst/>
            <a:cxnLst/>
            <a:rect l="l" t="t" r="r" b="b"/>
            <a:pathLst>
              <a:path w="10159" h="24764">
                <a:moveTo>
                  <a:pt x="0" y="24320"/>
                </a:moveTo>
                <a:lnTo>
                  <a:pt x="5435" y="10058"/>
                </a:lnTo>
                <a:lnTo>
                  <a:pt x="963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264971" y="6044958"/>
            <a:ext cx="635" cy="7620"/>
          </a:xfrm>
          <a:custGeom>
            <a:avLst/>
            <a:gdLst/>
            <a:ahLst/>
            <a:cxnLst/>
            <a:rect l="l" t="t" r="r" b="b"/>
            <a:pathLst>
              <a:path w="634" h="7620">
                <a:moveTo>
                  <a:pt x="139" y="7340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259814" y="6044962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0" y="5435"/>
                </a:moveTo>
                <a:lnTo>
                  <a:pt x="203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255330" y="6045643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966" y="937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224090" y="6058954"/>
            <a:ext cx="1270" cy="19685"/>
          </a:xfrm>
          <a:custGeom>
            <a:avLst/>
            <a:gdLst/>
            <a:ahLst/>
            <a:cxnLst/>
            <a:rect l="l" t="t" r="r" b="b"/>
            <a:pathLst>
              <a:path w="1270" h="19685">
                <a:moveTo>
                  <a:pt x="812" y="19291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218655" y="6063578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406" y="923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214174" y="6068333"/>
            <a:ext cx="33020" cy="19050"/>
          </a:xfrm>
          <a:custGeom>
            <a:avLst/>
            <a:gdLst/>
            <a:ahLst/>
            <a:cxnLst/>
            <a:rect l="l" t="t" r="r" b="b"/>
            <a:pathLst>
              <a:path w="33020" h="19050">
                <a:moveTo>
                  <a:pt x="33007" y="18605"/>
                </a:moveTo>
                <a:lnTo>
                  <a:pt x="15074" y="13715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265790" y="6127962"/>
            <a:ext cx="6350" cy="34290"/>
          </a:xfrm>
          <a:custGeom>
            <a:avLst/>
            <a:gdLst/>
            <a:ahLst/>
            <a:cxnLst/>
            <a:rect l="l" t="t" r="r" b="b"/>
            <a:pathLst>
              <a:path w="6350" h="34289">
                <a:moveTo>
                  <a:pt x="0" y="0"/>
                </a:moveTo>
                <a:lnTo>
                  <a:pt x="5842" y="3409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241470" y="6050393"/>
            <a:ext cx="2540" cy="29209"/>
          </a:xfrm>
          <a:custGeom>
            <a:avLst/>
            <a:gdLst/>
            <a:ahLst/>
            <a:cxnLst/>
            <a:rect l="l" t="t" r="r" b="b"/>
            <a:pathLst>
              <a:path w="2540" h="29210">
                <a:moveTo>
                  <a:pt x="2451" y="29210"/>
                </a:moveTo>
                <a:lnTo>
                  <a:pt x="2311" y="11277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229524" y="605433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467" y="6388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235226" y="6051076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717" y="15214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264433" y="6048767"/>
            <a:ext cx="12065" cy="27940"/>
          </a:xfrm>
          <a:custGeom>
            <a:avLst/>
            <a:gdLst/>
            <a:ahLst/>
            <a:cxnLst/>
            <a:rect l="l" t="t" r="r" b="b"/>
            <a:pathLst>
              <a:path w="12065" h="27939">
                <a:moveTo>
                  <a:pt x="0" y="27711"/>
                </a:moveTo>
                <a:lnTo>
                  <a:pt x="1498" y="24587"/>
                </a:lnTo>
                <a:lnTo>
                  <a:pt x="1219" y="22009"/>
                </a:lnTo>
                <a:lnTo>
                  <a:pt x="2578" y="10058"/>
                </a:lnTo>
                <a:lnTo>
                  <a:pt x="1182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265790" y="605990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10058"/>
                </a:moveTo>
                <a:lnTo>
                  <a:pt x="1235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288607" y="6145621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3263" y="0"/>
                </a:moveTo>
                <a:lnTo>
                  <a:pt x="0" y="1562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288884" y="6139780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0" y="0"/>
                </a:moveTo>
                <a:lnTo>
                  <a:pt x="673" y="3390"/>
                </a:lnTo>
                <a:lnTo>
                  <a:pt x="2578" y="5156"/>
                </a:lnTo>
                <a:lnTo>
                  <a:pt x="9105" y="15214"/>
                </a:lnTo>
                <a:lnTo>
                  <a:pt x="8280" y="2907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282363" y="6163552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0" y="0"/>
                </a:moveTo>
                <a:lnTo>
                  <a:pt x="9639" y="1195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287389" y="6160156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889" y="1521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289698" y="6167354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794" y="610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276114" y="6150240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0"/>
                </a:moveTo>
                <a:lnTo>
                  <a:pt x="13449" y="11823"/>
                </a:lnTo>
                <a:lnTo>
                  <a:pt x="20370" y="209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320670" y="6138421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0" y="0"/>
                </a:moveTo>
                <a:lnTo>
                  <a:pt x="1092" y="774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322710" y="6126062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467" y="529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232243" y="6167084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7874" y="0"/>
                </a:moveTo>
                <a:lnTo>
                  <a:pt x="0" y="109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247181" y="616912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0" y="7467"/>
                </a:moveTo>
                <a:lnTo>
                  <a:pt x="515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210366" y="6078656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952" y="7874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201946" y="609359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467" y="515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300021" y="6083672"/>
            <a:ext cx="23495" cy="19685"/>
          </a:xfrm>
          <a:custGeom>
            <a:avLst/>
            <a:gdLst/>
            <a:ahLst/>
            <a:cxnLst/>
            <a:rect l="l" t="t" r="r" b="b"/>
            <a:pathLst>
              <a:path w="23495" h="19685">
                <a:moveTo>
                  <a:pt x="0" y="19430"/>
                </a:moveTo>
                <a:lnTo>
                  <a:pt x="2578" y="16979"/>
                </a:lnTo>
                <a:lnTo>
                  <a:pt x="5156" y="16573"/>
                </a:lnTo>
                <a:lnTo>
                  <a:pt x="16167" y="11823"/>
                </a:lnTo>
                <a:lnTo>
                  <a:pt x="2322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292007" y="6056641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92"/>
                </a:moveTo>
                <a:lnTo>
                  <a:pt x="787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294181" y="6056376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0" y="28117"/>
                </a:moveTo>
                <a:lnTo>
                  <a:pt x="3390" y="10591"/>
                </a:lnTo>
                <a:lnTo>
                  <a:pt x="787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279788" y="604822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5156" y="0"/>
                </a:moveTo>
                <a:lnTo>
                  <a:pt x="0" y="746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264975" y="6112884"/>
            <a:ext cx="58419" cy="35560"/>
          </a:xfrm>
          <a:custGeom>
            <a:avLst/>
            <a:gdLst/>
            <a:ahLst/>
            <a:cxnLst/>
            <a:rect l="l" t="t" r="r" b="b"/>
            <a:pathLst>
              <a:path w="58420" h="35560">
                <a:moveTo>
                  <a:pt x="0" y="0"/>
                </a:moveTo>
                <a:lnTo>
                  <a:pt x="19837" y="25946"/>
                </a:lnTo>
                <a:lnTo>
                  <a:pt x="57861" y="3505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265796" y="6113428"/>
            <a:ext cx="17780" cy="65405"/>
          </a:xfrm>
          <a:custGeom>
            <a:avLst/>
            <a:gdLst/>
            <a:ahLst/>
            <a:cxnLst/>
            <a:rect l="l" t="t" r="r" b="b"/>
            <a:pathLst>
              <a:path w="17779" h="65404">
                <a:moveTo>
                  <a:pt x="266" y="0"/>
                </a:moveTo>
                <a:lnTo>
                  <a:pt x="0" y="14528"/>
                </a:lnTo>
                <a:lnTo>
                  <a:pt x="15887" y="49034"/>
                </a:lnTo>
                <a:lnTo>
                  <a:pt x="17513" y="6479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238351" y="6113428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27711" y="0"/>
                </a:moveTo>
                <a:lnTo>
                  <a:pt x="23914" y="8013"/>
                </a:lnTo>
                <a:lnTo>
                  <a:pt x="19964" y="14401"/>
                </a:lnTo>
                <a:lnTo>
                  <a:pt x="16306" y="17246"/>
                </a:lnTo>
                <a:lnTo>
                  <a:pt x="14947" y="19011"/>
                </a:lnTo>
                <a:lnTo>
                  <a:pt x="6515" y="47129"/>
                </a:lnTo>
                <a:lnTo>
                  <a:pt x="0" y="6112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28168" y="6113834"/>
            <a:ext cx="36195" cy="55244"/>
          </a:xfrm>
          <a:custGeom>
            <a:avLst/>
            <a:gdLst/>
            <a:ahLst/>
            <a:cxnLst/>
            <a:rect l="l" t="t" r="r" b="b"/>
            <a:pathLst>
              <a:path w="36195" h="55245">
                <a:moveTo>
                  <a:pt x="35585" y="0"/>
                </a:moveTo>
                <a:lnTo>
                  <a:pt x="21183" y="2984"/>
                </a:lnTo>
                <a:lnTo>
                  <a:pt x="12623" y="22415"/>
                </a:lnTo>
                <a:lnTo>
                  <a:pt x="5016" y="41300"/>
                </a:lnTo>
                <a:lnTo>
                  <a:pt x="0" y="5515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199770" y="6109346"/>
            <a:ext cx="66040" cy="20320"/>
          </a:xfrm>
          <a:custGeom>
            <a:avLst/>
            <a:gdLst/>
            <a:ahLst/>
            <a:cxnLst/>
            <a:rect l="l" t="t" r="r" b="b"/>
            <a:pathLst>
              <a:path w="66040" h="20320">
                <a:moveTo>
                  <a:pt x="65747" y="4216"/>
                </a:moveTo>
                <a:lnTo>
                  <a:pt x="46189" y="0"/>
                </a:lnTo>
                <a:lnTo>
                  <a:pt x="39535" y="2311"/>
                </a:lnTo>
                <a:lnTo>
                  <a:pt x="30568" y="7607"/>
                </a:lnTo>
                <a:lnTo>
                  <a:pt x="23088" y="13855"/>
                </a:lnTo>
                <a:lnTo>
                  <a:pt x="16433" y="18338"/>
                </a:lnTo>
                <a:lnTo>
                  <a:pt x="10325" y="19977"/>
                </a:lnTo>
                <a:lnTo>
                  <a:pt x="0" y="198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203716" y="6084630"/>
            <a:ext cx="60960" cy="28575"/>
          </a:xfrm>
          <a:custGeom>
            <a:avLst/>
            <a:gdLst/>
            <a:ahLst/>
            <a:cxnLst/>
            <a:rect l="l" t="t" r="r" b="b"/>
            <a:pathLst>
              <a:path w="60959" h="28575">
                <a:moveTo>
                  <a:pt x="60578" y="28117"/>
                </a:moveTo>
                <a:lnTo>
                  <a:pt x="53378" y="24041"/>
                </a:lnTo>
                <a:lnTo>
                  <a:pt x="46989" y="20104"/>
                </a:lnTo>
                <a:lnTo>
                  <a:pt x="44005" y="16294"/>
                </a:lnTo>
                <a:lnTo>
                  <a:pt x="42379" y="15074"/>
                </a:lnTo>
                <a:lnTo>
                  <a:pt x="14122" y="665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243243" y="6048627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29" h="65404">
                <a:moveTo>
                  <a:pt x="22275" y="64935"/>
                </a:moveTo>
                <a:lnTo>
                  <a:pt x="23774" y="31241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266062" y="6051083"/>
            <a:ext cx="27305" cy="62865"/>
          </a:xfrm>
          <a:custGeom>
            <a:avLst/>
            <a:gdLst/>
            <a:ahLst/>
            <a:cxnLst/>
            <a:rect l="l" t="t" r="r" b="b"/>
            <a:pathLst>
              <a:path w="27304" h="62864">
                <a:moveTo>
                  <a:pt x="0" y="62344"/>
                </a:moveTo>
                <a:lnTo>
                  <a:pt x="3797" y="52285"/>
                </a:lnTo>
                <a:lnTo>
                  <a:pt x="7747" y="46037"/>
                </a:lnTo>
                <a:lnTo>
                  <a:pt x="11404" y="43052"/>
                </a:lnTo>
                <a:lnTo>
                  <a:pt x="12636" y="41427"/>
                </a:lnTo>
                <a:lnTo>
                  <a:pt x="21196" y="13169"/>
                </a:lnTo>
                <a:lnTo>
                  <a:pt x="2730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263753" y="6065206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5">
                <a:moveTo>
                  <a:pt x="0" y="48628"/>
                </a:moveTo>
                <a:lnTo>
                  <a:pt x="16167" y="39395"/>
                </a:lnTo>
                <a:lnTo>
                  <a:pt x="38176" y="8420"/>
                </a:lnTo>
                <a:lnTo>
                  <a:pt x="4984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263753" y="6101604"/>
            <a:ext cx="69215" cy="13970"/>
          </a:xfrm>
          <a:custGeom>
            <a:avLst/>
            <a:gdLst/>
            <a:ahLst/>
            <a:cxnLst/>
            <a:rect l="l" t="t" r="r" b="b"/>
            <a:pathLst>
              <a:path w="69215" h="13970">
                <a:moveTo>
                  <a:pt x="0" y="12230"/>
                </a:moveTo>
                <a:lnTo>
                  <a:pt x="32334" y="0"/>
                </a:lnTo>
                <a:lnTo>
                  <a:pt x="69138" y="135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264296" y="6112748"/>
            <a:ext cx="63500" cy="27305"/>
          </a:xfrm>
          <a:custGeom>
            <a:avLst/>
            <a:gdLst/>
            <a:ahLst/>
            <a:cxnLst/>
            <a:rect l="l" t="t" r="r" b="b"/>
            <a:pathLst>
              <a:path w="63500" h="27304">
                <a:moveTo>
                  <a:pt x="0" y="0"/>
                </a:moveTo>
                <a:lnTo>
                  <a:pt x="10731" y="3530"/>
                </a:lnTo>
                <a:lnTo>
                  <a:pt x="17119" y="7340"/>
                </a:lnTo>
                <a:lnTo>
                  <a:pt x="19964" y="11137"/>
                </a:lnTo>
                <a:lnTo>
                  <a:pt x="21729" y="12357"/>
                </a:lnTo>
                <a:lnTo>
                  <a:pt x="49987" y="20789"/>
                </a:lnTo>
                <a:lnTo>
                  <a:pt x="62890" y="2689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227479" y="6055827"/>
            <a:ext cx="38735" cy="57785"/>
          </a:xfrm>
          <a:custGeom>
            <a:avLst/>
            <a:gdLst/>
            <a:ahLst/>
            <a:cxnLst/>
            <a:rect l="l" t="t" r="r" b="b"/>
            <a:pathLst>
              <a:path w="38734" h="57785">
                <a:moveTo>
                  <a:pt x="38582" y="57327"/>
                </a:moveTo>
                <a:lnTo>
                  <a:pt x="26492" y="46189"/>
                </a:lnTo>
                <a:lnTo>
                  <a:pt x="10871" y="1154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9798784" y="6090878"/>
            <a:ext cx="13970" cy="12065"/>
          </a:xfrm>
          <a:custGeom>
            <a:avLst/>
            <a:gdLst/>
            <a:ahLst/>
            <a:cxnLst/>
            <a:rect l="l" t="t" r="r" b="b"/>
            <a:pathLst>
              <a:path w="13970" h="12064">
                <a:moveTo>
                  <a:pt x="0" y="0"/>
                </a:moveTo>
                <a:lnTo>
                  <a:pt x="13855" y="1168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761830" y="6095772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4">
                <a:moveTo>
                  <a:pt x="50673" y="7874"/>
                </a:moveTo>
                <a:lnTo>
                  <a:pt x="22961" y="0"/>
                </a:lnTo>
                <a:lnTo>
                  <a:pt x="6248" y="2984"/>
                </a:lnTo>
                <a:lnTo>
                  <a:pt x="0" y="542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810467" y="6095359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0"/>
                </a:moveTo>
                <a:lnTo>
                  <a:pt x="2451" y="474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9716334" y="6032600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7874" y="1304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792263" y="6057057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0" y="9232"/>
                </a:moveTo>
                <a:lnTo>
                  <a:pt x="5029" y="6108"/>
                </a:lnTo>
                <a:lnTo>
                  <a:pt x="101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9793623" y="6054338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8420"/>
                </a:moveTo>
                <a:lnTo>
                  <a:pt x="706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9782891" y="6040754"/>
            <a:ext cx="5080" cy="13335"/>
          </a:xfrm>
          <a:custGeom>
            <a:avLst/>
            <a:gdLst/>
            <a:ahLst/>
            <a:cxnLst/>
            <a:rect l="l" t="t" r="r" b="b"/>
            <a:pathLst>
              <a:path w="5079" h="13335">
                <a:moveTo>
                  <a:pt x="0" y="12903"/>
                </a:moveTo>
                <a:lnTo>
                  <a:pt x="488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9769307" y="6033961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7607"/>
                </a:moveTo>
                <a:lnTo>
                  <a:pt x="828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9720129" y="6030969"/>
            <a:ext cx="635" cy="8255"/>
          </a:xfrm>
          <a:custGeom>
            <a:avLst/>
            <a:gdLst/>
            <a:ahLst/>
            <a:cxnLst/>
            <a:rect l="l" t="t" r="r" b="b"/>
            <a:pathLst>
              <a:path w="634" h="8254">
                <a:moveTo>
                  <a:pt x="139" y="815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700705" y="604306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76" y="3124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9686179" y="6061405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280" y="923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9678155" y="6086666"/>
            <a:ext cx="29845" cy="10795"/>
          </a:xfrm>
          <a:custGeom>
            <a:avLst/>
            <a:gdLst/>
            <a:ahLst/>
            <a:cxnLst/>
            <a:rect l="l" t="t" r="r" b="b"/>
            <a:pathLst>
              <a:path w="29845" h="10795">
                <a:moveTo>
                  <a:pt x="29616" y="0"/>
                </a:moveTo>
                <a:lnTo>
                  <a:pt x="13309" y="7467"/>
                </a:lnTo>
                <a:lnTo>
                  <a:pt x="0" y="1046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9678701" y="6103099"/>
            <a:ext cx="7620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7607" y="326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9678426" y="6098350"/>
            <a:ext cx="31115" cy="3175"/>
          </a:xfrm>
          <a:custGeom>
            <a:avLst/>
            <a:gdLst/>
            <a:ahLst/>
            <a:cxnLst/>
            <a:rect l="l" t="t" r="r" b="b"/>
            <a:pathLst>
              <a:path w="31115" h="3175">
                <a:moveTo>
                  <a:pt x="30975" y="812"/>
                </a:moveTo>
                <a:lnTo>
                  <a:pt x="24726" y="546"/>
                </a:lnTo>
                <a:lnTo>
                  <a:pt x="13588" y="0"/>
                </a:lnTo>
                <a:lnTo>
                  <a:pt x="4483" y="812"/>
                </a:lnTo>
                <a:lnTo>
                  <a:pt x="0" y="284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9679385" y="6105815"/>
            <a:ext cx="17780" cy="3175"/>
          </a:xfrm>
          <a:custGeom>
            <a:avLst/>
            <a:gdLst/>
            <a:ahLst/>
            <a:cxnLst/>
            <a:rect l="l" t="t" r="r" b="b"/>
            <a:pathLst>
              <a:path w="17779" h="3175">
                <a:moveTo>
                  <a:pt x="17246" y="2857"/>
                </a:moveTo>
                <a:lnTo>
                  <a:pt x="11544" y="0"/>
                </a:lnTo>
                <a:lnTo>
                  <a:pt x="6921" y="546"/>
                </a:lnTo>
                <a:lnTo>
                  <a:pt x="0" y="149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9681279" y="611030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5029" y="0"/>
                </a:moveTo>
                <a:lnTo>
                  <a:pt x="0" y="39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9690927" y="61312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765" y="0"/>
                </a:moveTo>
                <a:lnTo>
                  <a:pt x="0" y="203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9692693" y="6123207"/>
            <a:ext cx="635" cy="12700"/>
          </a:xfrm>
          <a:custGeom>
            <a:avLst/>
            <a:gdLst/>
            <a:ahLst/>
            <a:cxnLst/>
            <a:rect l="l" t="t" r="r" b="b"/>
            <a:pathLst>
              <a:path w="634" h="12700">
                <a:moveTo>
                  <a:pt x="0" y="0"/>
                </a:moveTo>
                <a:lnTo>
                  <a:pt x="139" y="1249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9698944" y="614113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171" y="0"/>
                </a:moveTo>
                <a:lnTo>
                  <a:pt x="0" y="13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700164" y="609794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476" y="0"/>
                </a:moveTo>
                <a:lnTo>
                  <a:pt x="13309" y="12763"/>
                </a:lnTo>
                <a:lnTo>
                  <a:pt x="10185" y="18478"/>
                </a:lnTo>
                <a:lnTo>
                  <a:pt x="7874" y="26085"/>
                </a:lnTo>
                <a:lnTo>
                  <a:pt x="3797" y="35725"/>
                </a:lnTo>
                <a:lnTo>
                  <a:pt x="0" y="4564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9723534" y="6138014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5">
                <a:moveTo>
                  <a:pt x="9232" y="0"/>
                </a:moveTo>
                <a:lnTo>
                  <a:pt x="2984" y="8280"/>
                </a:lnTo>
                <a:lnTo>
                  <a:pt x="0" y="1943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9738341" y="6109080"/>
            <a:ext cx="8255" cy="52069"/>
          </a:xfrm>
          <a:custGeom>
            <a:avLst/>
            <a:gdLst/>
            <a:ahLst/>
            <a:cxnLst/>
            <a:rect l="l" t="t" r="r" b="b"/>
            <a:pathLst>
              <a:path w="8254" h="52070">
                <a:moveTo>
                  <a:pt x="7874" y="0"/>
                </a:moveTo>
                <a:lnTo>
                  <a:pt x="1625" y="21463"/>
                </a:lnTo>
                <a:lnTo>
                  <a:pt x="0" y="33820"/>
                </a:lnTo>
                <a:lnTo>
                  <a:pt x="4076" y="5203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9751104" y="6148202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0" y="0"/>
                </a:moveTo>
                <a:lnTo>
                  <a:pt x="5842" y="1195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9804760" y="611478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0" y="0"/>
                </a:moveTo>
                <a:lnTo>
                  <a:pt x="3530" y="42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682092" y="6070641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19837" y="9232"/>
                </a:moveTo>
                <a:lnTo>
                  <a:pt x="11557" y="298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9683453" y="606697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622" y="5156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9680741" y="6073626"/>
            <a:ext cx="13335" cy="1270"/>
          </a:xfrm>
          <a:custGeom>
            <a:avLst/>
            <a:gdLst/>
            <a:ahLst/>
            <a:cxnLst/>
            <a:rect l="l" t="t" r="r" b="b"/>
            <a:pathLst>
              <a:path w="13334" h="1270">
                <a:moveTo>
                  <a:pt x="12903" y="0"/>
                </a:moveTo>
                <a:lnTo>
                  <a:pt x="0" y="109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9679519" y="6076886"/>
            <a:ext cx="33020" cy="3810"/>
          </a:xfrm>
          <a:custGeom>
            <a:avLst/>
            <a:gdLst/>
            <a:ahLst/>
            <a:cxnLst/>
            <a:rect l="l" t="t" r="r" b="b"/>
            <a:pathLst>
              <a:path w="33020" h="3810">
                <a:moveTo>
                  <a:pt x="33007" y="0"/>
                </a:moveTo>
                <a:lnTo>
                  <a:pt x="27025" y="3263"/>
                </a:lnTo>
                <a:lnTo>
                  <a:pt x="0" y="271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679108" y="6081641"/>
            <a:ext cx="53340" cy="5715"/>
          </a:xfrm>
          <a:custGeom>
            <a:avLst/>
            <a:gdLst/>
            <a:ahLst/>
            <a:cxnLst/>
            <a:rect l="l" t="t" r="r" b="b"/>
            <a:pathLst>
              <a:path w="53340" h="5714">
                <a:moveTo>
                  <a:pt x="53251" y="4889"/>
                </a:moveTo>
                <a:lnTo>
                  <a:pt x="15354" y="5156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9678697" y="6084080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9105" y="4216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9678020" y="6091149"/>
            <a:ext cx="16510" cy="1905"/>
          </a:xfrm>
          <a:custGeom>
            <a:avLst/>
            <a:gdLst/>
            <a:ahLst/>
            <a:cxnLst/>
            <a:rect l="l" t="t" r="r" b="b"/>
            <a:pathLst>
              <a:path w="16509" h="1904">
                <a:moveTo>
                  <a:pt x="16167" y="176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9678161" y="6086938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15074" y="0"/>
                </a:moveTo>
                <a:lnTo>
                  <a:pt x="0" y="379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9678020" y="6092101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8559" y="0"/>
                </a:moveTo>
                <a:lnTo>
                  <a:pt x="0" y="367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9688343" y="6110710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25133" y="0"/>
                </a:moveTo>
                <a:lnTo>
                  <a:pt x="10185" y="4216"/>
                </a:lnTo>
                <a:lnTo>
                  <a:pt x="0" y="1874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9703563" y="6124430"/>
            <a:ext cx="15240" cy="22225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14668" y="0"/>
                </a:moveTo>
                <a:lnTo>
                  <a:pt x="8420" y="5702"/>
                </a:lnTo>
                <a:lnTo>
                  <a:pt x="5841" y="10998"/>
                </a:lnTo>
                <a:lnTo>
                  <a:pt x="3124" y="13716"/>
                </a:lnTo>
                <a:lnTo>
                  <a:pt x="0" y="2200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9704375" y="614412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546" y="339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9708182" y="6135433"/>
            <a:ext cx="1270" cy="14604"/>
          </a:xfrm>
          <a:custGeom>
            <a:avLst/>
            <a:gdLst/>
            <a:ahLst/>
            <a:cxnLst/>
            <a:rect l="l" t="t" r="r" b="b"/>
            <a:pathLst>
              <a:path w="1270" h="14604">
                <a:moveTo>
                  <a:pt x="1219" y="0"/>
                </a:moveTo>
                <a:lnTo>
                  <a:pt x="0" y="1440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710353" y="6145078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5">
                <a:moveTo>
                  <a:pt x="0" y="0"/>
                </a:moveTo>
                <a:lnTo>
                  <a:pt x="673" y="651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9714423" y="614534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05" y="0"/>
                </a:moveTo>
                <a:lnTo>
                  <a:pt x="0" y="81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9720134" y="615186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889" y="0"/>
                </a:moveTo>
                <a:lnTo>
                  <a:pt x="0" y="434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9726518" y="6146300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0"/>
                </a:moveTo>
                <a:lnTo>
                  <a:pt x="1092" y="1235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9729778" y="6127282"/>
            <a:ext cx="3810" cy="33020"/>
          </a:xfrm>
          <a:custGeom>
            <a:avLst/>
            <a:gdLst/>
            <a:ahLst/>
            <a:cxnLst/>
            <a:rect l="l" t="t" r="r" b="b"/>
            <a:pathLst>
              <a:path w="3809" h="33020">
                <a:moveTo>
                  <a:pt x="0" y="0"/>
                </a:moveTo>
                <a:lnTo>
                  <a:pt x="3263" y="6108"/>
                </a:lnTo>
                <a:lnTo>
                  <a:pt x="2717" y="3260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9736976" y="6142904"/>
            <a:ext cx="1905" cy="17780"/>
          </a:xfrm>
          <a:custGeom>
            <a:avLst/>
            <a:gdLst/>
            <a:ahLst/>
            <a:cxnLst/>
            <a:rect l="l" t="t" r="r" b="b"/>
            <a:pathLst>
              <a:path w="1904" h="17779">
                <a:moveTo>
                  <a:pt x="1358" y="0"/>
                </a:moveTo>
                <a:lnTo>
                  <a:pt x="0" y="176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9737384" y="6155941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0" y="139"/>
                </a:moveTo>
                <a:lnTo>
                  <a:pt x="0" y="0"/>
                </a:lnTo>
                <a:lnTo>
                  <a:pt x="2032" y="48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9748931" y="6143176"/>
            <a:ext cx="3175" cy="18415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3124" y="0"/>
                </a:moveTo>
                <a:lnTo>
                  <a:pt x="0" y="1793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9752730" y="6154722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498" y="0"/>
                </a:moveTo>
                <a:lnTo>
                  <a:pt x="0" y="610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9766041" y="6148881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139" y="0"/>
                </a:moveTo>
                <a:lnTo>
                  <a:pt x="0" y="910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9777864" y="61458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0" y="0"/>
                </a:moveTo>
                <a:lnTo>
                  <a:pt x="3263" y="515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9778136" y="6122936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4" h="25400">
                <a:moveTo>
                  <a:pt x="0" y="0"/>
                </a:moveTo>
                <a:lnTo>
                  <a:pt x="4749" y="14401"/>
                </a:lnTo>
                <a:lnTo>
                  <a:pt x="7747" y="248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9783978" y="613991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0" y="0"/>
                </a:moveTo>
                <a:lnTo>
                  <a:pt x="4749" y="570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9789138" y="6138150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0" y="0"/>
                </a:moveTo>
                <a:lnTo>
                  <a:pt x="2044" y="543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9782891" y="6137334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4" h="1904">
                <a:moveTo>
                  <a:pt x="0" y="0"/>
                </a:moveTo>
                <a:lnTo>
                  <a:pt x="12903" y="162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9798240" y="6116415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0" y="0"/>
                </a:moveTo>
                <a:lnTo>
                  <a:pt x="7467" y="815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9790904" y="6107178"/>
            <a:ext cx="19050" cy="8890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0" y="0"/>
                </a:moveTo>
                <a:lnTo>
                  <a:pt x="8280" y="6108"/>
                </a:lnTo>
                <a:lnTo>
                  <a:pt x="18478" y="882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9799190" y="6112338"/>
            <a:ext cx="11430" cy="1270"/>
          </a:xfrm>
          <a:custGeom>
            <a:avLst/>
            <a:gdLst/>
            <a:ahLst/>
            <a:cxnLst/>
            <a:rect l="l" t="t" r="r" b="b"/>
            <a:pathLst>
              <a:path w="11429" h="1270">
                <a:moveTo>
                  <a:pt x="0" y="952"/>
                </a:moveTo>
                <a:lnTo>
                  <a:pt x="1140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9780173" y="6106902"/>
            <a:ext cx="31750" cy="3810"/>
          </a:xfrm>
          <a:custGeom>
            <a:avLst/>
            <a:gdLst/>
            <a:ahLst/>
            <a:cxnLst/>
            <a:rect l="l" t="t" r="r" b="b"/>
            <a:pathLst>
              <a:path w="31750" h="3810">
                <a:moveTo>
                  <a:pt x="0" y="3263"/>
                </a:moveTo>
                <a:lnTo>
                  <a:pt x="6108" y="0"/>
                </a:lnTo>
                <a:lnTo>
                  <a:pt x="31648" y="40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9800956" y="6078109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5" h="5714">
                <a:moveTo>
                  <a:pt x="0" y="0"/>
                </a:moveTo>
                <a:lnTo>
                  <a:pt x="11544" y="570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9806663" y="607743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0" y="3530"/>
                </a:moveTo>
                <a:lnTo>
                  <a:pt x="462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9803267" y="6074446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032"/>
                </a:moveTo>
                <a:lnTo>
                  <a:pt x="720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9789004" y="6071039"/>
            <a:ext cx="20955" cy="16510"/>
          </a:xfrm>
          <a:custGeom>
            <a:avLst/>
            <a:gdLst/>
            <a:ahLst/>
            <a:cxnLst/>
            <a:rect l="l" t="t" r="r" b="b"/>
            <a:pathLst>
              <a:path w="20954" h="16510">
                <a:moveTo>
                  <a:pt x="0" y="16306"/>
                </a:moveTo>
                <a:lnTo>
                  <a:pt x="11950" y="7073"/>
                </a:lnTo>
                <a:lnTo>
                  <a:pt x="2037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801500" y="606561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0" y="2578"/>
                </a:moveTo>
                <a:lnTo>
                  <a:pt x="570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9797290" y="6062891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0" y="139"/>
                </a:moveTo>
                <a:lnTo>
                  <a:pt x="855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9797290" y="6059775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0" y="3390"/>
                </a:moveTo>
                <a:lnTo>
                  <a:pt x="692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786286" y="6051218"/>
            <a:ext cx="12700" cy="29845"/>
          </a:xfrm>
          <a:custGeom>
            <a:avLst/>
            <a:gdLst/>
            <a:ahLst/>
            <a:cxnLst/>
            <a:rect l="l" t="t" r="r" b="b"/>
            <a:pathLst>
              <a:path w="12700" h="29845">
                <a:moveTo>
                  <a:pt x="0" y="29743"/>
                </a:moveTo>
                <a:lnTo>
                  <a:pt x="1209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9784792" y="6044280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0" y="4216"/>
                </a:moveTo>
                <a:lnTo>
                  <a:pt x="720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9777456" y="604020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0" y="10731"/>
                </a:moveTo>
                <a:lnTo>
                  <a:pt x="963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782483" y="6037895"/>
            <a:ext cx="1905" cy="7620"/>
          </a:xfrm>
          <a:custGeom>
            <a:avLst/>
            <a:gdLst/>
            <a:ahLst/>
            <a:cxnLst/>
            <a:rect l="l" t="t" r="r" b="b"/>
            <a:pathLst>
              <a:path w="1904" h="7620">
                <a:moveTo>
                  <a:pt x="0" y="7340"/>
                </a:moveTo>
                <a:lnTo>
                  <a:pt x="162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9760069" y="6030154"/>
            <a:ext cx="9525" cy="19050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0" y="18884"/>
                </a:moveTo>
                <a:lnTo>
                  <a:pt x="6248" y="10604"/>
                </a:lnTo>
                <a:lnTo>
                  <a:pt x="896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9765227" y="6028930"/>
            <a:ext cx="1270" cy="12065"/>
          </a:xfrm>
          <a:custGeom>
            <a:avLst/>
            <a:gdLst/>
            <a:ahLst/>
            <a:cxnLst/>
            <a:rect l="l" t="t" r="r" b="b"/>
            <a:pathLst>
              <a:path w="1270" h="12064">
                <a:moveTo>
                  <a:pt x="1092" y="11823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759794" y="6027580"/>
            <a:ext cx="3810" cy="32384"/>
          </a:xfrm>
          <a:custGeom>
            <a:avLst/>
            <a:gdLst/>
            <a:ahLst/>
            <a:cxnLst/>
            <a:rect l="l" t="t" r="r" b="b"/>
            <a:pathLst>
              <a:path w="3809" h="32385">
                <a:moveTo>
                  <a:pt x="3263" y="32054"/>
                </a:moveTo>
                <a:lnTo>
                  <a:pt x="0" y="26073"/>
                </a:lnTo>
                <a:lnTo>
                  <a:pt x="40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9753956" y="6026630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0" y="6108"/>
                </a:moveTo>
                <a:lnTo>
                  <a:pt x="68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9739286" y="6026081"/>
            <a:ext cx="9525" cy="24765"/>
          </a:xfrm>
          <a:custGeom>
            <a:avLst/>
            <a:gdLst/>
            <a:ahLst/>
            <a:cxnLst/>
            <a:rect l="l" t="t" r="r" b="b"/>
            <a:pathLst>
              <a:path w="9525" h="24764">
                <a:moveTo>
                  <a:pt x="0" y="24180"/>
                </a:moveTo>
                <a:lnTo>
                  <a:pt x="5295" y="10058"/>
                </a:lnTo>
                <a:lnTo>
                  <a:pt x="951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745398" y="6025950"/>
            <a:ext cx="0" cy="7620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467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9740237" y="6026080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0" y="5435"/>
                </a:moveTo>
                <a:lnTo>
                  <a:pt x="190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9735618" y="6026761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966" y="937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704516" y="6039937"/>
            <a:ext cx="1270" cy="19685"/>
          </a:xfrm>
          <a:custGeom>
            <a:avLst/>
            <a:gdLst/>
            <a:ahLst/>
            <a:cxnLst/>
            <a:rect l="l" t="t" r="r" b="b"/>
            <a:pathLst>
              <a:path w="1270" h="19685">
                <a:moveTo>
                  <a:pt x="673" y="19291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9698942" y="6044696"/>
            <a:ext cx="635" cy="9525"/>
          </a:xfrm>
          <a:custGeom>
            <a:avLst/>
            <a:gdLst/>
            <a:ahLst/>
            <a:cxnLst/>
            <a:rect l="l" t="t" r="r" b="b"/>
            <a:pathLst>
              <a:path w="634" h="9525">
                <a:moveTo>
                  <a:pt x="406" y="923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9694457" y="6049452"/>
            <a:ext cx="33655" cy="19050"/>
          </a:xfrm>
          <a:custGeom>
            <a:avLst/>
            <a:gdLst/>
            <a:ahLst/>
            <a:cxnLst/>
            <a:rect l="l" t="t" r="r" b="b"/>
            <a:pathLst>
              <a:path w="33654" h="19050">
                <a:moveTo>
                  <a:pt x="33147" y="18605"/>
                </a:moveTo>
                <a:lnTo>
                  <a:pt x="15074" y="13715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9746215" y="6109080"/>
            <a:ext cx="6350" cy="34290"/>
          </a:xfrm>
          <a:custGeom>
            <a:avLst/>
            <a:gdLst/>
            <a:ahLst/>
            <a:cxnLst/>
            <a:rect l="l" t="t" r="r" b="b"/>
            <a:pathLst>
              <a:path w="6350" h="34289">
                <a:moveTo>
                  <a:pt x="0" y="0"/>
                </a:moveTo>
                <a:lnTo>
                  <a:pt x="5842" y="3409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9721756" y="6031515"/>
            <a:ext cx="2540" cy="29209"/>
          </a:xfrm>
          <a:custGeom>
            <a:avLst/>
            <a:gdLst/>
            <a:ahLst/>
            <a:cxnLst/>
            <a:rect l="l" t="t" r="r" b="b"/>
            <a:pathLst>
              <a:path w="2540" h="29210">
                <a:moveTo>
                  <a:pt x="2451" y="29070"/>
                </a:moveTo>
                <a:lnTo>
                  <a:pt x="2451" y="11277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9709939" y="6035451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340" y="6388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715649" y="6032198"/>
            <a:ext cx="3175" cy="15240"/>
          </a:xfrm>
          <a:custGeom>
            <a:avLst/>
            <a:gdLst/>
            <a:ahLst/>
            <a:cxnLst/>
            <a:rect l="l" t="t" r="r" b="b"/>
            <a:pathLst>
              <a:path w="3175" h="15239">
                <a:moveTo>
                  <a:pt x="2717" y="15074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9744719" y="6029750"/>
            <a:ext cx="12065" cy="27940"/>
          </a:xfrm>
          <a:custGeom>
            <a:avLst/>
            <a:gdLst/>
            <a:ahLst/>
            <a:cxnLst/>
            <a:rect l="l" t="t" r="r" b="b"/>
            <a:pathLst>
              <a:path w="12065" h="27939">
                <a:moveTo>
                  <a:pt x="0" y="27711"/>
                </a:moveTo>
                <a:lnTo>
                  <a:pt x="1625" y="24726"/>
                </a:lnTo>
                <a:lnTo>
                  <a:pt x="1358" y="22136"/>
                </a:lnTo>
                <a:lnTo>
                  <a:pt x="2578" y="10185"/>
                </a:lnTo>
                <a:lnTo>
                  <a:pt x="1195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9746077" y="604101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0" y="10058"/>
                </a:moveTo>
                <a:lnTo>
                  <a:pt x="1249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769030" y="6126739"/>
            <a:ext cx="3810" cy="15875"/>
          </a:xfrm>
          <a:custGeom>
            <a:avLst/>
            <a:gdLst/>
            <a:ahLst/>
            <a:cxnLst/>
            <a:rect l="l" t="t" r="r" b="b"/>
            <a:pathLst>
              <a:path w="3809" h="15875">
                <a:moveTo>
                  <a:pt x="3263" y="0"/>
                </a:moveTo>
                <a:lnTo>
                  <a:pt x="0" y="15621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9769171" y="6120898"/>
            <a:ext cx="9525" cy="29209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0" y="0"/>
                </a:moveTo>
                <a:lnTo>
                  <a:pt x="812" y="3263"/>
                </a:lnTo>
                <a:lnTo>
                  <a:pt x="2717" y="5156"/>
                </a:lnTo>
                <a:lnTo>
                  <a:pt x="9232" y="15214"/>
                </a:lnTo>
                <a:lnTo>
                  <a:pt x="8420" y="2893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9762649" y="6144534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0" y="0"/>
                </a:moveTo>
                <a:lnTo>
                  <a:pt x="9639" y="1195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67676" y="6141138"/>
            <a:ext cx="5080" cy="15240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5029" y="1521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9770121" y="614847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6654" y="610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9756401" y="613135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0"/>
                </a:moveTo>
                <a:lnTo>
                  <a:pt x="13589" y="11823"/>
                </a:lnTo>
                <a:lnTo>
                  <a:pt x="20510" y="209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801093" y="6119404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0" y="0"/>
                </a:moveTo>
                <a:lnTo>
                  <a:pt x="1092" y="787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9803134" y="6107184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7467" y="5156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9712657" y="6148202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7747" y="0"/>
                </a:moveTo>
                <a:lnTo>
                  <a:pt x="0" y="109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727468" y="615024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0" y="7467"/>
                </a:moveTo>
                <a:lnTo>
                  <a:pt x="529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9690651" y="6059766"/>
            <a:ext cx="1270" cy="8255"/>
          </a:xfrm>
          <a:custGeom>
            <a:avLst/>
            <a:gdLst/>
            <a:ahLst/>
            <a:cxnLst/>
            <a:rect l="l" t="t" r="r" b="b"/>
            <a:pathLst>
              <a:path w="1270" h="8254">
                <a:moveTo>
                  <a:pt x="1092" y="7747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9682233" y="6074577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4">
                <a:moveTo>
                  <a:pt x="0" y="0"/>
                </a:moveTo>
                <a:lnTo>
                  <a:pt x="7467" y="529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780444" y="6064655"/>
            <a:ext cx="23495" cy="19685"/>
          </a:xfrm>
          <a:custGeom>
            <a:avLst/>
            <a:gdLst/>
            <a:ahLst/>
            <a:cxnLst/>
            <a:rect l="l" t="t" r="r" b="b"/>
            <a:pathLst>
              <a:path w="23495" h="19685">
                <a:moveTo>
                  <a:pt x="0" y="19430"/>
                </a:moveTo>
                <a:lnTo>
                  <a:pt x="2451" y="17119"/>
                </a:lnTo>
                <a:lnTo>
                  <a:pt x="5029" y="16573"/>
                </a:lnTo>
                <a:lnTo>
                  <a:pt x="16167" y="11963"/>
                </a:lnTo>
                <a:lnTo>
                  <a:pt x="2308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9772294" y="6037758"/>
            <a:ext cx="8255" cy="1270"/>
          </a:xfrm>
          <a:custGeom>
            <a:avLst/>
            <a:gdLst/>
            <a:ahLst/>
            <a:cxnLst/>
            <a:rect l="l" t="t" r="r" b="b"/>
            <a:pathLst>
              <a:path w="8254" h="1270">
                <a:moveTo>
                  <a:pt x="0" y="1092"/>
                </a:moveTo>
                <a:lnTo>
                  <a:pt x="787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9774468" y="6037493"/>
            <a:ext cx="8255" cy="28575"/>
          </a:xfrm>
          <a:custGeom>
            <a:avLst/>
            <a:gdLst/>
            <a:ahLst/>
            <a:cxnLst/>
            <a:rect l="l" t="t" r="r" b="b"/>
            <a:pathLst>
              <a:path w="8254" h="28575">
                <a:moveTo>
                  <a:pt x="0" y="28117"/>
                </a:moveTo>
                <a:lnTo>
                  <a:pt x="3530" y="10591"/>
                </a:lnTo>
                <a:lnTo>
                  <a:pt x="7874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760075" y="602934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5156" y="0"/>
                </a:moveTo>
                <a:lnTo>
                  <a:pt x="0" y="746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9745264" y="6094002"/>
            <a:ext cx="58419" cy="35560"/>
          </a:xfrm>
          <a:custGeom>
            <a:avLst/>
            <a:gdLst/>
            <a:ahLst/>
            <a:cxnLst/>
            <a:rect l="l" t="t" r="r" b="b"/>
            <a:pathLst>
              <a:path w="58420" h="35560">
                <a:moveTo>
                  <a:pt x="0" y="0"/>
                </a:moveTo>
                <a:lnTo>
                  <a:pt x="19837" y="25806"/>
                </a:lnTo>
                <a:lnTo>
                  <a:pt x="58000" y="3505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9746209" y="6094409"/>
            <a:ext cx="17780" cy="65405"/>
          </a:xfrm>
          <a:custGeom>
            <a:avLst/>
            <a:gdLst/>
            <a:ahLst/>
            <a:cxnLst/>
            <a:rect l="l" t="t" r="r" b="b"/>
            <a:pathLst>
              <a:path w="17779" h="65404">
                <a:moveTo>
                  <a:pt x="139" y="0"/>
                </a:moveTo>
                <a:lnTo>
                  <a:pt x="0" y="14668"/>
                </a:lnTo>
                <a:lnTo>
                  <a:pt x="15900" y="49034"/>
                </a:lnTo>
                <a:lnTo>
                  <a:pt x="17525" y="6493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718774" y="6094409"/>
            <a:ext cx="27940" cy="61594"/>
          </a:xfrm>
          <a:custGeom>
            <a:avLst/>
            <a:gdLst/>
            <a:ahLst/>
            <a:cxnLst/>
            <a:rect l="l" t="t" r="r" b="b"/>
            <a:pathLst>
              <a:path w="27940" h="61595">
                <a:moveTo>
                  <a:pt x="27711" y="0"/>
                </a:moveTo>
                <a:lnTo>
                  <a:pt x="23774" y="8153"/>
                </a:lnTo>
                <a:lnTo>
                  <a:pt x="19964" y="14401"/>
                </a:lnTo>
                <a:lnTo>
                  <a:pt x="16167" y="17386"/>
                </a:lnTo>
                <a:lnTo>
                  <a:pt x="14947" y="19011"/>
                </a:lnTo>
                <a:lnTo>
                  <a:pt x="6515" y="47269"/>
                </a:lnTo>
                <a:lnTo>
                  <a:pt x="0" y="6112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9708591" y="6094817"/>
            <a:ext cx="36195" cy="55880"/>
          </a:xfrm>
          <a:custGeom>
            <a:avLst/>
            <a:gdLst/>
            <a:ahLst/>
            <a:cxnLst/>
            <a:rect l="l" t="t" r="r" b="b"/>
            <a:pathLst>
              <a:path w="36195" h="55879">
                <a:moveTo>
                  <a:pt x="35585" y="0"/>
                </a:moveTo>
                <a:lnTo>
                  <a:pt x="21056" y="3124"/>
                </a:lnTo>
                <a:lnTo>
                  <a:pt x="12496" y="22555"/>
                </a:lnTo>
                <a:lnTo>
                  <a:pt x="5016" y="41300"/>
                </a:lnTo>
                <a:lnTo>
                  <a:pt x="0" y="55283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9680199" y="6090469"/>
            <a:ext cx="66040" cy="20320"/>
          </a:xfrm>
          <a:custGeom>
            <a:avLst/>
            <a:gdLst/>
            <a:ahLst/>
            <a:cxnLst/>
            <a:rect l="l" t="t" r="r" b="b"/>
            <a:pathLst>
              <a:path w="66040" h="20320">
                <a:moveTo>
                  <a:pt x="65608" y="4076"/>
                </a:moveTo>
                <a:lnTo>
                  <a:pt x="46177" y="0"/>
                </a:lnTo>
                <a:lnTo>
                  <a:pt x="39395" y="2171"/>
                </a:lnTo>
                <a:lnTo>
                  <a:pt x="30556" y="7467"/>
                </a:lnTo>
                <a:lnTo>
                  <a:pt x="22948" y="13855"/>
                </a:lnTo>
                <a:lnTo>
                  <a:pt x="16433" y="18199"/>
                </a:lnTo>
                <a:lnTo>
                  <a:pt x="10185" y="19837"/>
                </a:lnTo>
                <a:lnTo>
                  <a:pt x="0" y="1983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684001" y="6065752"/>
            <a:ext cx="60960" cy="28575"/>
          </a:xfrm>
          <a:custGeom>
            <a:avLst/>
            <a:gdLst/>
            <a:ahLst/>
            <a:cxnLst/>
            <a:rect l="l" t="t" r="r" b="b"/>
            <a:pathLst>
              <a:path w="60959" h="28575">
                <a:moveTo>
                  <a:pt x="60718" y="27978"/>
                </a:moveTo>
                <a:lnTo>
                  <a:pt x="53378" y="23901"/>
                </a:lnTo>
                <a:lnTo>
                  <a:pt x="47002" y="20104"/>
                </a:lnTo>
                <a:lnTo>
                  <a:pt x="44145" y="16294"/>
                </a:lnTo>
                <a:lnTo>
                  <a:pt x="42519" y="15074"/>
                </a:lnTo>
                <a:lnTo>
                  <a:pt x="14262" y="665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9723531" y="6029610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29" h="65404">
                <a:moveTo>
                  <a:pt x="22275" y="64935"/>
                </a:moveTo>
                <a:lnTo>
                  <a:pt x="23774" y="31241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9746485" y="6032065"/>
            <a:ext cx="27305" cy="62865"/>
          </a:xfrm>
          <a:custGeom>
            <a:avLst/>
            <a:gdLst/>
            <a:ahLst/>
            <a:cxnLst/>
            <a:rect l="l" t="t" r="r" b="b"/>
            <a:pathLst>
              <a:path w="27304" h="62864">
                <a:moveTo>
                  <a:pt x="0" y="62344"/>
                </a:moveTo>
                <a:lnTo>
                  <a:pt x="3670" y="52425"/>
                </a:lnTo>
                <a:lnTo>
                  <a:pt x="7607" y="46037"/>
                </a:lnTo>
                <a:lnTo>
                  <a:pt x="11404" y="43192"/>
                </a:lnTo>
                <a:lnTo>
                  <a:pt x="12636" y="41427"/>
                </a:lnTo>
                <a:lnTo>
                  <a:pt x="21056" y="13309"/>
                </a:lnTo>
                <a:lnTo>
                  <a:pt x="2730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744176" y="6046189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5">
                <a:moveTo>
                  <a:pt x="0" y="48628"/>
                </a:moveTo>
                <a:lnTo>
                  <a:pt x="16167" y="39522"/>
                </a:lnTo>
                <a:lnTo>
                  <a:pt x="38036" y="8420"/>
                </a:lnTo>
                <a:lnTo>
                  <a:pt x="4972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9744040" y="6082587"/>
            <a:ext cx="69215" cy="13970"/>
          </a:xfrm>
          <a:custGeom>
            <a:avLst/>
            <a:gdLst/>
            <a:ahLst/>
            <a:cxnLst/>
            <a:rect l="l" t="t" r="r" b="b"/>
            <a:pathLst>
              <a:path w="69215" h="13970">
                <a:moveTo>
                  <a:pt x="0" y="12230"/>
                </a:moveTo>
                <a:lnTo>
                  <a:pt x="32461" y="0"/>
                </a:lnTo>
                <a:lnTo>
                  <a:pt x="69138" y="1372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9744719" y="6093730"/>
            <a:ext cx="63500" cy="27305"/>
          </a:xfrm>
          <a:custGeom>
            <a:avLst/>
            <a:gdLst/>
            <a:ahLst/>
            <a:cxnLst/>
            <a:rect l="l" t="t" r="r" b="b"/>
            <a:pathLst>
              <a:path w="63500" h="27304">
                <a:moveTo>
                  <a:pt x="0" y="0"/>
                </a:moveTo>
                <a:lnTo>
                  <a:pt x="10731" y="3530"/>
                </a:lnTo>
                <a:lnTo>
                  <a:pt x="17119" y="7467"/>
                </a:lnTo>
                <a:lnTo>
                  <a:pt x="19964" y="11277"/>
                </a:lnTo>
                <a:lnTo>
                  <a:pt x="21602" y="12496"/>
                </a:lnTo>
                <a:lnTo>
                  <a:pt x="49847" y="20916"/>
                </a:lnTo>
                <a:lnTo>
                  <a:pt x="62890" y="2703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707906" y="6036810"/>
            <a:ext cx="38735" cy="57785"/>
          </a:xfrm>
          <a:custGeom>
            <a:avLst/>
            <a:gdLst/>
            <a:ahLst/>
            <a:cxnLst/>
            <a:rect l="l" t="t" r="r" b="b"/>
            <a:pathLst>
              <a:path w="38734" h="57785">
                <a:moveTo>
                  <a:pt x="38442" y="57327"/>
                </a:moveTo>
                <a:lnTo>
                  <a:pt x="26352" y="46189"/>
                </a:lnTo>
                <a:lnTo>
                  <a:pt x="10871" y="11544"/>
                </a:ln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777632" y="251382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777632" y="259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777632" y="261570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777632" y="2692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777632" y="271758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777632" y="27939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777632" y="281946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777632" y="28958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777632" y="292134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777632" y="29976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777632" y="302322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777632" y="30995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777632" y="312510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777632" y="32014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777632" y="322698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777632" y="3303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777632" y="332886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777632" y="3405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777632" y="343073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777632" y="35070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777632" y="353261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777632" y="36089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777632" y="363449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777632" y="3710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777632" y="373637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777632" y="3812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777632" y="383825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777632" y="39145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777632" y="394013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777632" y="4016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777632" y="404201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777632" y="4118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777632" y="414389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777632" y="4220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777632" y="424577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777632" y="4322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777632" y="434765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777632" y="44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777632" y="444953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777632" y="4525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777632" y="455141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777632" y="4627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777632" y="465329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777632" y="4729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777632" y="475517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777632" y="4831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777632" y="485705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777632" y="49333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777632" y="495892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777632" y="5035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777632" y="506081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777632" y="5137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777632" y="516268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777632" y="5239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777632" y="526456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777632" y="53409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777632" y="536644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777632" y="54427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777632" y="5468326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777632" y="5544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777632" y="557007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777632" y="5646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8587506" y="220818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8587506" y="2284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8587506" y="251382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8587506" y="259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8587506" y="261570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8587506" y="2692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8587506" y="271758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8587506" y="27939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8587506" y="312510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8587506" y="32014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8587506" y="322698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587506" y="3303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587506" y="332886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8587506" y="34052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8587506" y="343073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8587506" y="35070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8587506" y="353261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8587506" y="36089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8587506" y="383825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8587506" y="39145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8587506" y="394013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8587506" y="4016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8587506" y="404201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8587506" y="41183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8587506" y="414389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8587506" y="4220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8587506" y="424577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8587506" y="4322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8587506" y="434765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8587506" y="4423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8587506" y="444953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587506" y="45258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587506" y="455141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8587506" y="4627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8587506" y="465329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8587506" y="4729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587506" y="475517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87506" y="4831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587506" y="485705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8587506" y="49333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8587506" y="495892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8587506" y="5035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587506" y="506081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8587506" y="5137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8587506" y="516268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8587506" y="52390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8587506" y="526456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8587506" y="53409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8587506" y="536644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8587506" y="54427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8587506" y="5468326"/>
            <a:ext cx="0" cy="50800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8587506" y="55446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8587506" y="557007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8587506" y="5646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9397514" y="2119890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9397514" y="21826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9397514" y="220818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9397514" y="2284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9397514" y="231006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9397514" y="23864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9397514" y="241194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9397514" y="2488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9397514" y="251382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9397514" y="259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9397514" y="261570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9397514" y="2692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9397514" y="271758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9397514" y="27939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0207525" y="2119890"/>
            <a:ext cx="0" cy="37465"/>
          </a:xfrm>
          <a:custGeom>
            <a:avLst/>
            <a:gdLst/>
            <a:ahLst/>
            <a:cxnLst/>
            <a:rect l="l" t="t" r="r" b="b"/>
            <a:pathLst>
              <a:path h="37464">
                <a:moveTo>
                  <a:pt x="0" y="0"/>
                </a:moveTo>
                <a:lnTo>
                  <a:pt x="0" y="37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0207525" y="21826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0207525" y="220818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0207525" y="2284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0207525" y="231006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0207525" y="23864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0207525" y="241194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0207525" y="2488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0207525" y="251382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0207525" y="25901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0207525" y="261570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0207525" y="26920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078660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053258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0976781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0951380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8837314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8811912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735435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8710031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633555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8608153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8531676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8506274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8429796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8404395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8327918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8302514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8226037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8200636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8124158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8098756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8022278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99687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920401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89499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818521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79311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716640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691239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252742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227203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150862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125324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048983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023445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947104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921565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845223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81968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743345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717806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641466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61592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539586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514047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437707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412168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335827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310289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233948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208409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132068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106531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030189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004651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928310" y="420733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902773" y="4207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05374" y="4207332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>
                <a:moveTo>
                  <a:pt x="719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1140739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1115201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797513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8771976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8695634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8670097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8593754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568216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8491735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1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8466336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8389859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8364458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8287980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8262577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8186101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8160700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8084222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8058818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982342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956941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880463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855061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778583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753182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676705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651301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574824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549422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472945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447543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371066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345664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269186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243784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167307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141904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065427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040026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888373" y="4762506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862835" y="4762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805379" y="4762506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320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8797513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8771976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8695634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8670097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8593754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568216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8491735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1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8466336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8389859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8364458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8287980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8262577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8186101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8160700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8084222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8058818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982342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956941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880463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855061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778583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753182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676705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651301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7574824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549422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7472945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7447543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371066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345664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269186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243784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167307" y="531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141904" y="531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046673" y="220574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046673" y="2282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046673" y="230762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046673" y="23839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046673" y="240950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046673" y="24858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046673" y="251138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046673" y="25877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046673" y="261325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046673" y="26896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4046673" y="271513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046673" y="27914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046673" y="281701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046673" y="28933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046673" y="291889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046673" y="2995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046673" y="302077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046673" y="3097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046673" y="312265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046673" y="31989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046673" y="322453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046673" y="3300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046673" y="332641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046673" y="3402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046673" y="342829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046673" y="35046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046673" y="353017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046673" y="36065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046673" y="363205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046673" y="3708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046673" y="373393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046673" y="38102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046673" y="383581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046673" y="39121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4046673" y="393769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4046673" y="4014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046673" y="403957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046673" y="41159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4046673" y="414144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046673" y="4217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046673" y="424332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4046673" y="43196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4046673" y="434520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4046673" y="44215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4046673" y="566950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4046673" y="57459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4046673" y="577138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4046673" y="5847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8797513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771976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695634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670097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491735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10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466336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389859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364458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287980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262577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186101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8160700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8084222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8058818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982342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956941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880463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7855061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778583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753182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4110925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4085523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4009047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983644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907166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881764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805288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779885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703408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3677870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3601528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3575991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3499649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474111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3397769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3372232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3295891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3270352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3194010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168473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092132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066594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990253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964714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2888373" y="291971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2862835" y="2919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805379" y="2919712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320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3550046" y="2113914"/>
            <a:ext cx="0" cy="39370"/>
          </a:xfrm>
          <a:custGeom>
            <a:avLst/>
            <a:gdLst/>
            <a:ahLst/>
            <a:cxnLst/>
            <a:rect l="l" t="t" r="r" b="b"/>
            <a:pathLst>
              <a:path h="39369">
                <a:moveTo>
                  <a:pt x="0" y="0"/>
                </a:moveTo>
                <a:lnTo>
                  <a:pt x="0" y="391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550046" y="21785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3550046" y="220397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3550046" y="22804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3550046" y="230585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3550046" y="23823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550046" y="240773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550046" y="24842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550046" y="250961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550046" y="25860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3550046" y="261149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3550046" y="26879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3550046" y="271337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3550046" y="27898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550046" y="281525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550046" y="28917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550046" y="291713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550046" y="2993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550046" y="301901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550046" y="3095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3550046" y="312089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3550046" y="31973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550046" y="322276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3550046" y="3299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3550046" y="332464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550046" y="3401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550046" y="342652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550046" y="35030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3550046" y="352840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3550046" y="3604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3550046" y="363028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3550046" y="37067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3550046" y="373216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3550046" y="3808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3550046" y="383404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3550046" y="3910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3550046" y="393592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3550046" y="40122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3550046" y="403780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3550046" y="4114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550046" y="413968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3550046" y="42160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3550046" y="424156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550046" y="4317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3550046" y="434344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3550046" y="44197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3550046" y="566787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550046" y="57442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3550046" y="576975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3550046" y="58460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550046" y="607539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3550046" y="6151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3550046" y="6177272"/>
            <a:ext cx="0" cy="39370"/>
          </a:xfrm>
          <a:custGeom>
            <a:avLst/>
            <a:gdLst/>
            <a:ahLst/>
            <a:cxnLst/>
            <a:rect l="l" t="t" r="r" b="b"/>
            <a:pathLst>
              <a:path h="39370">
                <a:moveTo>
                  <a:pt x="0" y="0"/>
                </a:moveTo>
                <a:lnTo>
                  <a:pt x="0" y="391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8797513" y="5933983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8771976" y="59341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3805288" y="5941183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3779885" y="59413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3703408" y="5941319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3678006" y="59414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4110925" y="5780213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0"/>
                </a:moveTo>
                <a:lnTo>
                  <a:pt x="0" y="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4085523" y="57803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4009047" y="5780485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3983644" y="57804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3907166" y="578062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881764" y="57806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805288" y="5780756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779885" y="57807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703408" y="578089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678006" y="5781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601528" y="5781028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576127" y="5781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499649" y="5781164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474111" y="57813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2622161" y="4115558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2622161" y="4670733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622161" y="3477521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2622161" y="2827939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1765870" y="2394826"/>
            <a:ext cx="46355" cy="635"/>
          </a:xfrm>
          <a:custGeom>
            <a:avLst/>
            <a:gdLst/>
            <a:ahLst/>
            <a:cxnLst/>
            <a:rect l="l" t="t" r="r" b="b"/>
            <a:pathLst>
              <a:path w="46354" h="635">
                <a:moveTo>
                  <a:pt x="46050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1740469" y="2394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1663991" y="2394830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1638589" y="23948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1562112" y="2394694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1536710" y="23946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1460232" y="2394554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1434830" y="2394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1332951" y="2394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256473" y="2394418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1231072" y="23944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1154595" y="2394422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1129192" y="2394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1052716" y="239428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1027313" y="23942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0950836" y="2394146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0925433" y="2394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0823554" y="2394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0747076" y="2394014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0721675" y="23940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0645198" y="2394014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0619795" y="23938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543319" y="2393878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0517916" y="23938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0441439" y="2393739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0416037" y="2393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0339558" y="2393743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0314158" y="2393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0237680" y="2393607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0212279" y="2393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0135801" y="2393467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0110399" y="2393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0033921" y="2393471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0008519" y="23934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9932042" y="2393331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9906640" y="2393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9830163" y="2393336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9804760" y="2393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9728283" y="2393199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9702882" y="23931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9626404" y="2393059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9601001" y="2393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9524524" y="2393063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9499122" y="23930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9422644" y="2392928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9397243" y="23929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9320765" y="2392928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9295365" y="2392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9218886" y="2392791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193484" y="23927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9117007" y="2392652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4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9091604" y="239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9015128" y="2392655"/>
            <a:ext cx="51435" cy="0"/>
          </a:xfrm>
          <a:custGeom>
            <a:avLst/>
            <a:gdLst/>
            <a:ahLst/>
            <a:cxnLst/>
            <a:rect l="l" t="t" r="r" b="b"/>
            <a:pathLst>
              <a:path w="51434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8989725" y="23926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4124916" y="2388577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4099379" y="23885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4023037" y="2388581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997500" y="23884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921157" y="2388444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895620" y="23884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819278" y="2388304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793741" y="2388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717400" y="2388309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691862" y="2388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615520" y="2388173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589982" y="23881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3513641" y="2388173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488103" y="23880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411761" y="2388038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386223" y="23880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309882" y="2387898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284344" y="2387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208002" y="2387902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182465" y="2387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106122" y="2387766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080585" y="23877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004244" y="2387626"/>
            <a:ext cx="51435" cy="635"/>
          </a:xfrm>
          <a:custGeom>
            <a:avLst/>
            <a:gdLst/>
            <a:ahLst/>
            <a:cxnLst/>
            <a:rect l="l" t="t" r="r" b="b"/>
            <a:pathLst>
              <a:path w="51435" h="635">
                <a:moveTo>
                  <a:pt x="50939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2978706" y="2387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2902363" y="2387630"/>
            <a:ext cx="51435" cy="0"/>
          </a:xfrm>
          <a:custGeom>
            <a:avLst/>
            <a:gdLst/>
            <a:ahLst/>
            <a:cxnLst/>
            <a:rect l="l" t="t" r="r" b="b"/>
            <a:pathLst>
              <a:path w="51435">
                <a:moveTo>
                  <a:pt x="509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876826" y="2387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805375" y="2387490"/>
            <a:ext cx="46355" cy="635"/>
          </a:xfrm>
          <a:custGeom>
            <a:avLst/>
            <a:gdLst/>
            <a:ahLst/>
            <a:cxnLst/>
            <a:rect l="l" t="t" r="r" b="b"/>
            <a:pathLst>
              <a:path w="46355" h="635">
                <a:moveTo>
                  <a:pt x="46050" y="1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2622161" y="2295720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3079227" y="495797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079227" y="49324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3079227" y="485610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079227" y="48305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079227" y="465234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079227" y="46268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3079227" y="455046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079227" y="45249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3079227" y="444858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079227" y="4423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079227" y="434670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079227" y="4321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3079227" y="424482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079227" y="4219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3079227" y="414294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079227" y="41174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3079227" y="404106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079227" y="40155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3079227" y="393918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079227" y="3913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3079227" y="383730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3079227" y="3811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3079227" y="373542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3079227" y="37098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3079227" y="3633547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3079227" y="36080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3079227" y="353166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3079227" y="35061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3079227" y="3429788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3079227" y="34042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3079227" y="332790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3079227" y="33023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3079227" y="3226029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3079227" y="3200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3079227" y="3124150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3079227" y="3098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3079227" y="302227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3079227" y="29967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3079227" y="2920391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3079227" y="2894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3079227" y="281851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3079227" y="27929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3079227" y="2716632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3079227" y="26910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3079227" y="2614753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3079227" y="25892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3079227" y="251287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3079227" y="24873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079227" y="241099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3079227" y="23854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3079227" y="230911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3079227" y="2283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3079227" y="220723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3079227" y="21816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3079227" y="2105356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509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3079227" y="20798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3079227" y="2025206"/>
            <a:ext cx="0" cy="29209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292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0720316" y="2119890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0720316" y="21818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0720316" y="220723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0720316" y="22837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0720316" y="2309115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720316" y="23855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720316" y="241099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720316" y="24874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720316" y="2512874"/>
            <a:ext cx="0" cy="51435"/>
          </a:xfrm>
          <a:custGeom>
            <a:avLst/>
            <a:gdLst/>
            <a:ahLst/>
            <a:cxnLst/>
            <a:rect l="l" t="t" r="r" b="b"/>
            <a:pathLst>
              <a:path h="51435">
                <a:moveTo>
                  <a:pt x="0" y="0"/>
                </a:moveTo>
                <a:lnTo>
                  <a:pt x="0" y="50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0720316" y="25893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3456757" y="6210877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2996670" y="1928955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 txBox="1"/>
          <p:nvPr/>
        </p:nvSpPr>
        <p:spPr>
          <a:xfrm>
            <a:off x="10322028" y="3753432"/>
            <a:ext cx="47625" cy="16573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dirty="0">
                <a:latin typeface="Lucida Sans Unicode"/>
                <a:cs typeface="Lucida Sans Unicode"/>
              </a:rPr>
              <a:t>DN             </a:t>
            </a:r>
            <a:r>
              <a:rPr sz="150" spc="-2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2672384" y="4155302"/>
            <a:ext cx="8318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2672404" y="4710341"/>
            <a:ext cx="10477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2676885" y="5258587"/>
            <a:ext cx="9906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2672390" y="5730085"/>
            <a:ext cx="107950" cy="284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590" marR="5080" indent="-9525">
              <a:lnSpc>
                <a:spcPct val="125499"/>
              </a:lnSpc>
            </a:pPr>
            <a:r>
              <a:rPr sz="800" spc="15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4" name="object 1094"/>
          <p:cNvSpPr txBox="1"/>
          <p:nvPr/>
        </p:nvSpPr>
        <p:spPr>
          <a:xfrm>
            <a:off x="2672384" y="3517265"/>
            <a:ext cx="8255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5" name="object 1095"/>
          <p:cNvSpPr txBox="1"/>
          <p:nvPr/>
        </p:nvSpPr>
        <p:spPr>
          <a:xfrm>
            <a:off x="2676832" y="2865781"/>
            <a:ext cx="10223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6" name="object 1096"/>
          <p:cNvSpPr txBox="1"/>
          <p:nvPr/>
        </p:nvSpPr>
        <p:spPr>
          <a:xfrm>
            <a:off x="2672352" y="2335465"/>
            <a:ext cx="10350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7" name="object 1097"/>
          <p:cNvSpPr txBox="1"/>
          <p:nvPr/>
        </p:nvSpPr>
        <p:spPr>
          <a:xfrm>
            <a:off x="3035902" y="6241793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8" name="object 1098"/>
          <p:cNvSpPr txBox="1"/>
          <p:nvPr/>
        </p:nvSpPr>
        <p:spPr>
          <a:xfrm>
            <a:off x="3502646" y="6240841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099" name="object 1099"/>
          <p:cNvSpPr txBox="1"/>
          <p:nvPr/>
        </p:nvSpPr>
        <p:spPr>
          <a:xfrm>
            <a:off x="3997372" y="623894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0" name="object 1100"/>
          <p:cNvSpPr txBox="1"/>
          <p:nvPr/>
        </p:nvSpPr>
        <p:spPr>
          <a:xfrm>
            <a:off x="4808875" y="6240841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1" name="object 1101"/>
          <p:cNvSpPr txBox="1"/>
          <p:nvPr/>
        </p:nvSpPr>
        <p:spPr>
          <a:xfrm>
            <a:off x="5615217" y="623894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2" name="object 1102"/>
          <p:cNvSpPr txBox="1"/>
          <p:nvPr/>
        </p:nvSpPr>
        <p:spPr>
          <a:xfrm>
            <a:off x="6430931" y="623894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3" name="object 1103"/>
          <p:cNvSpPr txBox="1"/>
          <p:nvPr/>
        </p:nvSpPr>
        <p:spPr>
          <a:xfrm>
            <a:off x="7729960" y="623894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4" name="object 1104"/>
          <p:cNvSpPr txBox="1"/>
          <p:nvPr/>
        </p:nvSpPr>
        <p:spPr>
          <a:xfrm>
            <a:off x="8540920" y="623894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5" name="object 1105"/>
          <p:cNvSpPr txBox="1"/>
          <p:nvPr/>
        </p:nvSpPr>
        <p:spPr>
          <a:xfrm>
            <a:off x="6805439" y="6240841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6" name="object 1106"/>
          <p:cNvSpPr txBox="1"/>
          <p:nvPr/>
        </p:nvSpPr>
        <p:spPr>
          <a:xfrm>
            <a:off x="9306614" y="6241113"/>
            <a:ext cx="15938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7" name="object 1107"/>
          <p:cNvSpPr txBox="1"/>
          <p:nvPr/>
        </p:nvSpPr>
        <p:spPr>
          <a:xfrm>
            <a:off x="10128812" y="6243007"/>
            <a:ext cx="15938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8" name="object 1108"/>
          <p:cNvSpPr txBox="1"/>
          <p:nvPr/>
        </p:nvSpPr>
        <p:spPr>
          <a:xfrm>
            <a:off x="10638460" y="6242988"/>
            <a:ext cx="159385" cy="132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09" name="object 1109"/>
          <p:cNvSpPr txBox="1"/>
          <p:nvPr/>
        </p:nvSpPr>
        <p:spPr>
          <a:xfrm>
            <a:off x="3035902" y="1958918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3456757" y="1927868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4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 txBox="1"/>
          <p:nvPr/>
        </p:nvSpPr>
        <p:spPr>
          <a:xfrm>
            <a:off x="3502646" y="1957831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2" name="object 1112"/>
          <p:cNvSpPr txBox="1"/>
          <p:nvPr/>
        </p:nvSpPr>
        <p:spPr>
          <a:xfrm>
            <a:off x="3997310" y="195593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3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3" name="object 1113"/>
          <p:cNvSpPr txBox="1"/>
          <p:nvPr/>
        </p:nvSpPr>
        <p:spPr>
          <a:xfrm>
            <a:off x="4808875" y="1957831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4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4" name="object 1114"/>
          <p:cNvSpPr txBox="1"/>
          <p:nvPr/>
        </p:nvSpPr>
        <p:spPr>
          <a:xfrm>
            <a:off x="5615156" y="195593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5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5" name="object 1115"/>
          <p:cNvSpPr txBox="1"/>
          <p:nvPr/>
        </p:nvSpPr>
        <p:spPr>
          <a:xfrm>
            <a:off x="6430931" y="195593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6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6" name="object 1116"/>
          <p:cNvSpPr txBox="1"/>
          <p:nvPr/>
        </p:nvSpPr>
        <p:spPr>
          <a:xfrm>
            <a:off x="7729960" y="195593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8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7" name="object 1117"/>
          <p:cNvSpPr txBox="1"/>
          <p:nvPr/>
        </p:nvSpPr>
        <p:spPr>
          <a:xfrm>
            <a:off x="8540920" y="1955930"/>
            <a:ext cx="9271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9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9304226" y="1927868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0627028" y="1927868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10114235" y="1935747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 txBox="1"/>
          <p:nvPr/>
        </p:nvSpPr>
        <p:spPr>
          <a:xfrm>
            <a:off x="9306614" y="1958090"/>
            <a:ext cx="15938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10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2" name="object 1122"/>
          <p:cNvSpPr txBox="1"/>
          <p:nvPr/>
        </p:nvSpPr>
        <p:spPr>
          <a:xfrm>
            <a:off x="10128809" y="1959951"/>
            <a:ext cx="15938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11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3" name="object 1123"/>
          <p:cNvSpPr txBox="1"/>
          <p:nvPr/>
        </p:nvSpPr>
        <p:spPr>
          <a:xfrm>
            <a:off x="10638455" y="1959916"/>
            <a:ext cx="15938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12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4" name="object 1124"/>
          <p:cNvSpPr txBox="1"/>
          <p:nvPr/>
        </p:nvSpPr>
        <p:spPr>
          <a:xfrm>
            <a:off x="11309583" y="4155302"/>
            <a:ext cx="8318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E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5" name="object 1125"/>
          <p:cNvSpPr txBox="1"/>
          <p:nvPr/>
        </p:nvSpPr>
        <p:spPr>
          <a:xfrm>
            <a:off x="11309603" y="4710341"/>
            <a:ext cx="10477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D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6" name="object 1126"/>
          <p:cNvSpPr txBox="1"/>
          <p:nvPr/>
        </p:nvSpPr>
        <p:spPr>
          <a:xfrm>
            <a:off x="11314083" y="5258587"/>
            <a:ext cx="9906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C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7" name="object 1127"/>
          <p:cNvSpPr txBox="1"/>
          <p:nvPr/>
        </p:nvSpPr>
        <p:spPr>
          <a:xfrm>
            <a:off x="11309589" y="5730085"/>
            <a:ext cx="107950" cy="284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590" marR="5080" indent="-9525">
              <a:lnSpc>
                <a:spcPct val="125499"/>
              </a:lnSpc>
            </a:pPr>
            <a:r>
              <a:rPr sz="800" spc="15" dirty="0">
                <a:latin typeface="Lucida Sans Unicode"/>
                <a:cs typeface="Lucida Sans Unicode"/>
              </a:rPr>
              <a:t>B A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8" name="object 1128"/>
          <p:cNvSpPr txBox="1"/>
          <p:nvPr/>
        </p:nvSpPr>
        <p:spPr>
          <a:xfrm>
            <a:off x="11309583" y="3517265"/>
            <a:ext cx="82550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15" dirty="0">
                <a:latin typeface="Lucida Sans Unicode"/>
                <a:cs typeface="Lucida Sans Unicode"/>
              </a:rPr>
              <a:t>F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29" name="object 1129"/>
          <p:cNvSpPr txBox="1"/>
          <p:nvPr/>
        </p:nvSpPr>
        <p:spPr>
          <a:xfrm>
            <a:off x="11314031" y="2865781"/>
            <a:ext cx="10223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G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11259360" y="2295720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4">
                <a:moveTo>
                  <a:pt x="183078" y="91705"/>
                </a:moveTo>
                <a:lnTo>
                  <a:pt x="173251" y="50320"/>
                </a:lnTo>
                <a:lnTo>
                  <a:pt x="146960" y="18695"/>
                </a:lnTo>
                <a:lnTo>
                  <a:pt x="108992" y="1626"/>
                </a:lnTo>
                <a:lnTo>
                  <a:pt x="94568" y="0"/>
                </a:lnTo>
                <a:lnTo>
                  <a:pt x="79433" y="1100"/>
                </a:lnTo>
                <a:lnTo>
                  <a:pt x="39779" y="16437"/>
                </a:lnTo>
                <a:lnTo>
                  <a:pt x="11936" y="46280"/>
                </a:lnTo>
                <a:lnTo>
                  <a:pt x="0" y="86071"/>
                </a:lnTo>
                <a:lnTo>
                  <a:pt x="1037" y="101667"/>
                </a:lnTo>
                <a:lnTo>
                  <a:pt x="15881" y="142194"/>
                </a:lnTo>
                <a:lnTo>
                  <a:pt x="44921" y="170546"/>
                </a:lnTo>
                <a:lnTo>
                  <a:pt x="83782" y="183144"/>
                </a:lnTo>
                <a:lnTo>
                  <a:pt x="99703" y="182168"/>
                </a:lnTo>
                <a:lnTo>
                  <a:pt x="140827" y="167702"/>
                </a:lnTo>
                <a:lnTo>
                  <a:pt x="169520" y="139241"/>
                </a:lnTo>
                <a:lnTo>
                  <a:pt x="182608" y="1010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 txBox="1"/>
          <p:nvPr/>
        </p:nvSpPr>
        <p:spPr>
          <a:xfrm>
            <a:off x="11309551" y="2335465"/>
            <a:ext cx="103505" cy="131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trike="sngStrike" spc="20" dirty="0">
                <a:latin typeface="Lucida Sans Unicode"/>
                <a:cs typeface="Lucida Sans Unicode"/>
              </a:rPr>
              <a:t>H</a:t>
            </a:r>
            <a:endParaRPr sz="800">
              <a:latin typeface="Lucida Sans Unicode"/>
              <a:cs typeface="Lucida Sans Unicode"/>
            </a:endParaRPr>
          </a:p>
        </p:txBody>
      </p:sp>
      <p:sp>
        <p:nvSpPr>
          <p:cNvPr id="1132" name="object 1132"/>
          <p:cNvSpPr txBox="1"/>
          <p:nvPr/>
        </p:nvSpPr>
        <p:spPr>
          <a:xfrm>
            <a:off x="11443458" y="6665517"/>
            <a:ext cx="132080" cy="67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PLAN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10377868" y="6672808"/>
            <a:ext cx="978535" cy="31115"/>
          </a:xfrm>
          <a:custGeom>
            <a:avLst/>
            <a:gdLst/>
            <a:ahLst/>
            <a:cxnLst/>
            <a:rect l="l" t="t" r="r" b="b"/>
            <a:pathLst>
              <a:path w="978534" h="31115">
                <a:moveTo>
                  <a:pt x="978039" y="30568"/>
                </a:moveTo>
                <a:lnTo>
                  <a:pt x="978039" y="0"/>
                </a:lnTo>
                <a:lnTo>
                  <a:pt x="489013" y="0"/>
                </a:lnTo>
                <a:lnTo>
                  <a:pt x="489013" y="30568"/>
                </a:lnTo>
                <a:lnTo>
                  <a:pt x="244513" y="30568"/>
                </a:lnTo>
                <a:lnTo>
                  <a:pt x="244513" y="0"/>
                </a:lnTo>
                <a:lnTo>
                  <a:pt x="122250" y="0"/>
                </a:lnTo>
                <a:lnTo>
                  <a:pt x="122250" y="30568"/>
                </a:lnTo>
                <a:lnTo>
                  <a:pt x="91693" y="30568"/>
                </a:lnTo>
                <a:lnTo>
                  <a:pt x="91693" y="0"/>
                </a:lnTo>
                <a:lnTo>
                  <a:pt x="61125" y="0"/>
                </a:lnTo>
                <a:lnTo>
                  <a:pt x="61125" y="30568"/>
                </a:lnTo>
                <a:lnTo>
                  <a:pt x="30556" y="30568"/>
                </a:lnTo>
                <a:lnTo>
                  <a:pt x="30556" y="0"/>
                </a:lnTo>
                <a:lnTo>
                  <a:pt x="0" y="0"/>
                </a:lnTo>
                <a:lnTo>
                  <a:pt x="0" y="305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 txBox="1"/>
          <p:nvPr/>
        </p:nvSpPr>
        <p:spPr>
          <a:xfrm>
            <a:off x="6735219" y="1957831"/>
            <a:ext cx="181610" cy="2559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1435" algn="ctr">
              <a:lnSpc>
                <a:spcPct val="100000"/>
              </a:lnSpc>
            </a:pPr>
            <a:r>
              <a:rPr sz="800" spc="20" dirty="0">
                <a:latin typeface="Lucida Sans Unicode"/>
                <a:cs typeface="Lucida Sans Unicode"/>
              </a:rPr>
              <a:t>7</a:t>
            </a:r>
            <a:endParaRPr sz="80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340"/>
              </a:spcBef>
            </a:pPr>
            <a:r>
              <a:rPr sz="300" spc="20" dirty="0">
                <a:latin typeface="Lucida Sans Unicode"/>
                <a:cs typeface="Lucida Sans Unicode"/>
              </a:rPr>
              <a:t>STUDIO</a:t>
            </a:r>
            <a:endParaRPr sz="300">
              <a:latin typeface="Lucida Sans Unicode"/>
              <a:cs typeface="Lucida Sans Unicode"/>
            </a:endParaRPr>
          </a:p>
          <a:p>
            <a:pPr marR="42545" algn="ctr">
              <a:lnSpc>
                <a:spcPct val="100000"/>
              </a:lnSpc>
              <a:spcBef>
                <a:spcPts val="35"/>
              </a:spcBef>
            </a:pPr>
            <a:r>
              <a:rPr sz="250" spc="-5" dirty="0">
                <a:latin typeface="Lucida Sans Unicode"/>
                <a:cs typeface="Lucida Sans Unicode"/>
              </a:rPr>
              <a:t>47</a:t>
            </a:r>
            <a:r>
              <a:rPr sz="250" dirty="0">
                <a:latin typeface="Lucida Sans Unicode"/>
                <a:cs typeface="Lucida Sans Unicode"/>
              </a:rPr>
              <a:t>0</a:t>
            </a:r>
            <a:r>
              <a:rPr sz="250" spc="-5" dirty="0">
                <a:latin typeface="Lucida Sans Unicode"/>
                <a:cs typeface="Lucida Sans Unicode"/>
              </a:rPr>
              <a:t> SF</a:t>
            </a:r>
            <a:endParaRPr sz="250">
              <a:latin typeface="Lucida Sans Unicode"/>
              <a:cs typeface="Lucida Sans Unicode"/>
            </a:endParaRPr>
          </a:p>
        </p:txBody>
      </p:sp>
      <p:sp>
        <p:nvSpPr>
          <p:cNvPr id="1135" name="object 1135"/>
          <p:cNvSpPr txBox="1"/>
          <p:nvPr/>
        </p:nvSpPr>
        <p:spPr>
          <a:xfrm>
            <a:off x="11334915" y="6715793"/>
            <a:ext cx="283210" cy="69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5" spc="7" baseline="55555" dirty="0">
                <a:latin typeface="Lucida Sans Unicode"/>
                <a:cs typeface="Lucida Sans Unicode"/>
              </a:rPr>
              <a:t>32'            </a:t>
            </a:r>
            <a:r>
              <a:rPr sz="225" spc="-22" baseline="5555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NORTH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36" name="object 1136"/>
          <p:cNvSpPr txBox="1"/>
          <p:nvPr/>
        </p:nvSpPr>
        <p:spPr>
          <a:xfrm rot="2640000">
            <a:off x="11568343" y="6479831"/>
            <a:ext cx="59905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20" dirty="0">
                <a:latin typeface="Lucida Sans Unicode"/>
                <a:cs typeface="Lucida Sans Unicode"/>
              </a:rPr>
              <a:t>N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37" name="object 1137"/>
          <p:cNvSpPr txBox="1"/>
          <p:nvPr/>
        </p:nvSpPr>
        <p:spPr>
          <a:xfrm>
            <a:off x="10361634" y="6715391"/>
            <a:ext cx="284480" cy="79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" marR="5080" indent="-4445">
              <a:lnSpc>
                <a:spcPct val="139700"/>
              </a:lnSpc>
            </a:pPr>
            <a:r>
              <a:rPr sz="150" spc="5" dirty="0">
                <a:latin typeface="Lucida Sans Unicode"/>
                <a:cs typeface="Lucida Sans Unicode"/>
              </a:rPr>
              <a:t>0'                </a:t>
            </a:r>
            <a:r>
              <a:rPr sz="150" spc="-1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4'</a:t>
            </a:r>
            <a:r>
              <a:rPr sz="150" dirty="0">
                <a:latin typeface="Lucida Sans Unicode"/>
                <a:cs typeface="Lucida Sans Unicode"/>
              </a:rPr>
              <a:t>                 </a:t>
            </a:r>
            <a:r>
              <a:rPr sz="150" spc="5" dirty="0">
                <a:latin typeface="Lucida Sans Unicode"/>
                <a:cs typeface="Lucida Sans Unicode"/>
              </a:rPr>
              <a:t>8' GRAPHIC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SCALE</a:t>
            </a:r>
            <a:r>
              <a:rPr sz="150" dirty="0">
                <a:latin typeface="Lucida Sans Unicode"/>
                <a:cs typeface="Lucida Sans Unicode"/>
              </a:rPr>
              <a:t> </a:t>
            </a:r>
            <a:r>
              <a:rPr sz="150" spc="5" dirty="0">
                <a:latin typeface="Lucida Sans Unicode"/>
                <a:cs typeface="Lucida Sans Unicode"/>
              </a:rPr>
              <a:t>IN FEET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138" name="object 1138"/>
          <p:cNvSpPr txBox="1"/>
          <p:nvPr/>
        </p:nvSpPr>
        <p:spPr>
          <a:xfrm>
            <a:off x="10845219" y="6715793"/>
            <a:ext cx="5715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16'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139" name="object 1139"/>
          <p:cNvSpPr txBox="1"/>
          <p:nvPr/>
        </p:nvSpPr>
        <p:spPr>
          <a:xfrm>
            <a:off x="10997089" y="6856643"/>
            <a:ext cx="990600" cy="171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INFORMATION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TAKE</a:t>
            </a:r>
            <a:r>
              <a:rPr sz="300" spc="20" dirty="0">
                <a:latin typeface="Lucida Sans Unicode"/>
                <a:cs typeface="Lucida Sans Unicode"/>
              </a:rPr>
              <a:t>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FROM</a:t>
            </a:r>
            <a:endParaRPr sz="300">
              <a:latin typeface="Lucida Sans Unicode"/>
              <a:cs typeface="Lucida Sans Unicode"/>
            </a:endParaRPr>
          </a:p>
          <a:p>
            <a:pPr marL="12700" marR="5080" indent="1270">
              <a:lnSpc>
                <a:spcPts val="409"/>
              </a:lnSpc>
              <a:spcBef>
                <a:spcPts val="15"/>
              </a:spcBef>
            </a:pPr>
            <a:r>
              <a:rPr sz="300" spc="10" dirty="0">
                <a:latin typeface="Lucida Sans Unicode"/>
                <a:cs typeface="Lucida Sans Unicode"/>
              </a:rPr>
              <a:t>"SITE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PLAN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OF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LAND</a:t>
            </a:r>
            <a:r>
              <a:rPr sz="300" spc="10" dirty="0">
                <a:latin typeface="Lucida Sans Unicode"/>
                <a:cs typeface="Lucida Sans Unicode"/>
              </a:rPr>
              <a:t>" B</a:t>
            </a:r>
            <a:r>
              <a:rPr sz="300" spc="20" dirty="0">
                <a:latin typeface="Lucida Sans Unicode"/>
                <a:cs typeface="Lucida Sans Unicode"/>
              </a:rPr>
              <a:t>Y</a:t>
            </a:r>
            <a:r>
              <a:rPr sz="300" spc="10" dirty="0">
                <a:latin typeface="Lucida Sans Unicode"/>
                <a:cs typeface="Lucida Sans Unicode"/>
              </a:rPr>
              <a:t> BOSTO</a:t>
            </a:r>
            <a:r>
              <a:rPr sz="300" spc="20" dirty="0">
                <a:latin typeface="Lucida Sans Unicode"/>
                <a:cs typeface="Lucida Sans Unicode"/>
              </a:rPr>
              <a:t>N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SURVEY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, </a:t>
            </a:r>
            <a:r>
              <a:rPr sz="300" spc="15" dirty="0">
                <a:latin typeface="Lucida Sans Unicode"/>
                <a:cs typeface="Lucida Sans Unicode"/>
              </a:rPr>
              <a:t>INC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DATED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FEBRUARY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14</a:t>
            </a:r>
            <a:r>
              <a:rPr sz="300" spc="10" dirty="0">
                <a:latin typeface="Lucida Sans Unicode"/>
                <a:cs typeface="Lucida Sans Unicode"/>
              </a:rPr>
              <a:t>, </a:t>
            </a:r>
            <a:r>
              <a:rPr sz="300" spc="15" dirty="0">
                <a:latin typeface="Lucida Sans Unicode"/>
                <a:cs typeface="Lucida Sans Unicode"/>
              </a:rPr>
              <a:t>2013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0" name="object 1140"/>
          <p:cNvSpPr txBox="1"/>
          <p:nvPr/>
        </p:nvSpPr>
        <p:spPr>
          <a:xfrm>
            <a:off x="10171662" y="3771463"/>
            <a:ext cx="14351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1" name="object 1141"/>
          <p:cNvSpPr txBox="1"/>
          <p:nvPr/>
        </p:nvSpPr>
        <p:spPr>
          <a:xfrm rot="19080000">
            <a:off x="4372615" y="4871843"/>
            <a:ext cx="128660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STAIR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2" name="object 1142"/>
          <p:cNvSpPr txBox="1"/>
          <p:nvPr/>
        </p:nvSpPr>
        <p:spPr>
          <a:xfrm rot="19080000">
            <a:off x="4406447" y="4911019"/>
            <a:ext cx="128660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20" dirty="0">
                <a:latin typeface="Lucida Sans Unicode"/>
                <a:cs typeface="Lucida Sans Unicode"/>
              </a:rPr>
              <a:t>NO. 2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3" name="object 1143"/>
          <p:cNvSpPr txBox="1"/>
          <p:nvPr/>
        </p:nvSpPr>
        <p:spPr>
          <a:xfrm rot="19080000">
            <a:off x="4202275" y="5090029"/>
            <a:ext cx="13042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4" name="object 1144"/>
          <p:cNvSpPr txBox="1"/>
          <p:nvPr/>
        </p:nvSpPr>
        <p:spPr>
          <a:xfrm rot="19080000">
            <a:off x="4616370" y="4717173"/>
            <a:ext cx="130421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5" name="object 1145"/>
          <p:cNvSpPr txBox="1"/>
          <p:nvPr/>
        </p:nvSpPr>
        <p:spPr>
          <a:xfrm rot="21480000">
            <a:off x="6625548" y="2985542"/>
            <a:ext cx="130077" cy="38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6944803" y="4705997"/>
            <a:ext cx="1971675" cy="0"/>
          </a:xfrm>
          <a:custGeom>
            <a:avLst/>
            <a:gdLst/>
            <a:ahLst/>
            <a:cxnLst/>
            <a:rect l="l" t="t" r="r" b="b"/>
            <a:pathLst>
              <a:path w="1971675">
                <a:moveTo>
                  <a:pt x="0" y="0"/>
                </a:moveTo>
                <a:lnTo>
                  <a:pt x="1971573" y="0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937195" y="4690784"/>
            <a:ext cx="1994535" cy="0"/>
          </a:xfrm>
          <a:custGeom>
            <a:avLst/>
            <a:gdLst/>
            <a:ahLst/>
            <a:cxnLst/>
            <a:rect l="l" t="t" r="r" b="b"/>
            <a:pathLst>
              <a:path w="1994534">
                <a:moveTo>
                  <a:pt x="0" y="0"/>
                </a:moveTo>
                <a:lnTo>
                  <a:pt x="1994255" y="0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8920448" y="5076159"/>
            <a:ext cx="0" cy="857885"/>
          </a:xfrm>
          <a:custGeom>
            <a:avLst/>
            <a:gdLst/>
            <a:ahLst/>
            <a:cxnLst/>
            <a:rect l="l" t="t" r="r" b="b"/>
            <a:pathLst>
              <a:path h="857885">
                <a:moveTo>
                  <a:pt x="0" y="0"/>
                </a:moveTo>
                <a:lnTo>
                  <a:pt x="0" y="857694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9518276" y="563975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78"/>
                </a:moveTo>
                <a:lnTo>
                  <a:pt x="2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9518818" y="563975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435"/>
                </a:moveTo>
                <a:lnTo>
                  <a:pt x="5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9519634" y="5639757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13"/>
                </a:moveTo>
                <a:lnTo>
                  <a:pt x="8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9520721" y="563975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3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9521944" y="5639756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9523301" y="5639762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528"/>
                </a:moveTo>
                <a:lnTo>
                  <a:pt x="14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524931" y="56398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67"/>
                </a:moveTo>
                <a:lnTo>
                  <a:pt x="16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9526698" y="5643149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01"/>
                </a:moveTo>
                <a:lnTo>
                  <a:pt x="14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9528736" y="564654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9530908" y="564994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9533218" y="565334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74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9535798" y="56567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95"/>
                </a:moveTo>
                <a:lnTo>
                  <a:pt x="52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9538652" y="56601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51"/>
                </a:moveTo>
                <a:lnTo>
                  <a:pt x="24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9541097" y="56169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78"/>
                </a:moveTo>
                <a:lnTo>
                  <a:pt x="25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9541097" y="561747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435"/>
                </a:moveTo>
                <a:lnTo>
                  <a:pt x="54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9541097" y="5618294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13"/>
                </a:moveTo>
                <a:lnTo>
                  <a:pt x="8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9541097" y="561923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464"/>
                </a:moveTo>
                <a:lnTo>
                  <a:pt x="104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9541097" y="562060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9541097" y="562196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528"/>
                </a:moveTo>
                <a:lnTo>
                  <a:pt x="14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541233" y="562358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16167"/>
                </a:moveTo>
                <a:lnTo>
                  <a:pt x="16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9544629" y="562535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01"/>
                </a:moveTo>
                <a:lnTo>
                  <a:pt x="14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9548024" y="562725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551285" y="56294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3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554681" y="563188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74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558077" y="563446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5295"/>
                </a:moveTo>
                <a:lnTo>
                  <a:pt x="52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561472" y="563730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2451"/>
                </a:moveTo>
                <a:lnTo>
                  <a:pt x="24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518154" y="5618147"/>
            <a:ext cx="46355" cy="43180"/>
          </a:xfrm>
          <a:custGeom>
            <a:avLst/>
            <a:gdLst/>
            <a:ahLst/>
            <a:cxnLst/>
            <a:rect l="l" t="t" r="r" b="b"/>
            <a:pathLst>
              <a:path w="46354" h="43179">
                <a:moveTo>
                  <a:pt x="45764" y="21539"/>
                </a:moveTo>
                <a:lnTo>
                  <a:pt x="41505" y="8242"/>
                </a:lnTo>
                <a:lnTo>
                  <a:pt x="30627" y="0"/>
                </a:lnTo>
                <a:lnTo>
                  <a:pt x="13956" y="2047"/>
                </a:lnTo>
                <a:lnTo>
                  <a:pt x="3740" y="9548"/>
                </a:lnTo>
                <a:lnTo>
                  <a:pt x="0" y="20604"/>
                </a:lnTo>
                <a:lnTo>
                  <a:pt x="4079" y="34383"/>
                </a:lnTo>
                <a:lnTo>
                  <a:pt x="14575" y="42862"/>
                </a:lnTo>
                <a:lnTo>
                  <a:pt x="31428" y="41035"/>
                </a:lnTo>
                <a:lnTo>
                  <a:pt x="41780" y="33791"/>
                </a:lnTo>
                <a:lnTo>
                  <a:pt x="45718" y="22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541097" y="5605388"/>
            <a:ext cx="0" cy="69215"/>
          </a:xfrm>
          <a:custGeom>
            <a:avLst/>
            <a:gdLst/>
            <a:ahLst/>
            <a:cxnLst/>
            <a:rect l="l" t="t" r="r" b="b"/>
            <a:pathLst>
              <a:path h="69214">
                <a:moveTo>
                  <a:pt x="0" y="0"/>
                </a:moveTo>
                <a:lnTo>
                  <a:pt x="0" y="34366"/>
                </a:lnTo>
                <a:lnTo>
                  <a:pt x="0" y="68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506729" y="5639756"/>
            <a:ext cx="69215" cy="0"/>
          </a:xfrm>
          <a:custGeom>
            <a:avLst/>
            <a:gdLst/>
            <a:ahLst/>
            <a:cxnLst/>
            <a:rect l="l" t="t" r="r" b="b"/>
            <a:pathLst>
              <a:path w="69215">
                <a:moveTo>
                  <a:pt x="0" y="0"/>
                </a:moveTo>
                <a:lnTo>
                  <a:pt x="34366" y="0"/>
                </a:lnTo>
                <a:lnTo>
                  <a:pt x="687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5158245" y="516024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78"/>
                </a:moveTo>
                <a:lnTo>
                  <a:pt x="25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5158653" y="516024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35"/>
                </a:moveTo>
                <a:lnTo>
                  <a:pt x="5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5159468" y="516024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13"/>
                </a:moveTo>
                <a:lnTo>
                  <a:pt x="8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5160555" y="516024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3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5161777" y="516024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5163271" y="516024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01"/>
                </a:moveTo>
                <a:lnTo>
                  <a:pt x="14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5164766" y="516024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67"/>
                </a:moveTo>
                <a:lnTo>
                  <a:pt x="16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5166531" y="5163637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01"/>
                </a:moveTo>
                <a:lnTo>
                  <a:pt x="14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5168569" y="516703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5170742" y="517043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5173052" y="517383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7874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5175633" y="517722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95"/>
                </a:moveTo>
                <a:lnTo>
                  <a:pt x="52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5178485" y="518061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51"/>
                </a:moveTo>
                <a:lnTo>
                  <a:pt x="24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5180930" y="513742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2578"/>
                </a:moveTo>
                <a:lnTo>
                  <a:pt x="27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5180930" y="513796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435"/>
                </a:moveTo>
                <a:lnTo>
                  <a:pt x="5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5180930" y="513878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13"/>
                </a:moveTo>
                <a:lnTo>
                  <a:pt x="81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5180930" y="513972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464"/>
                </a:moveTo>
                <a:lnTo>
                  <a:pt x="104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5180930" y="514095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636"/>
                </a:moveTo>
                <a:lnTo>
                  <a:pt x="12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5180930" y="5142454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528"/>
                </a:moveTo>
                <a:lnTo>
                  <a:pt x="14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5181066" y="51440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167"/>
                </a:moveTo>
                <a:lnTo>
                  <a:pt x="16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5184462" y="5145841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0" y="14401"/>
                </a:moveTo>
                <a:lnTo>
                  <a:pt x="144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5187858" y="5147747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496"/>
                </a:moveTo>
                <a:lnTo>
                  <a:pt x="123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5191255" y="514991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10325"/>
                </a:moveTo>
                <a:lnTo>
                  <a:pt x="101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5194514" y="515223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013"/>
                </a:moveTo>
                <a:lnTo>
                  <a:pt x="80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5197910" y="515494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0" y="5295"/>
                </a:moveTo>
                <a:lnTo>
                  <a:pt x="52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5201307" y="515779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451"/>
                </a:moveTo>
                <a:lnTo>
                  <a:pt x="24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5157987" y="5138635"/>
            <a:ext cx="46355" cy="43180"/>
          </a:xfrm>
          <a:custGeom>
            <a:avLst/>
            <a:gdLst/>
            <a:ahLst/>
            <a:cxnLst/>
            <a:rect l="l" t="t" r="r" b="b"/>
            <a:pathLst>
              <a:path w="46354" h="43179">
                <a:moveTo>
                  <a:pt x="45764" y="21539"/>
                </a:moveTo>
                <a:lnTo>
                  <a:pt x="41505" y="8242"/>
                </a:lnTo>
                <a:lnTo>
                  <a:pt x="30627" y="0"/>
                </a:lnTo>
                <a:lnTo>
                  <a:pt x="13956" y="2047"/>
                </a:lnTo>
                <a:lnTo>
                  <a:pt x="3740" y="9548"/>
                </a:lnTo>
                <a:lnTo>
                  <a:pt x="0" y="20604"/>
                </a:lnTo>
                <a:lnTo>
                  <a:pt x="4079" y="34383"/>
                </a:lnTo>
                <a:lnTo>
                  <a:pt x="14575" y="42862"/>
                </a:lnTo>
                <a:lnTo>
                  <a:pt x="31428" y="41035"/>
                </a:lnTo>
                <a:lnTo>
                  <a:pt x="41780" y="33791"/>
                </a:lnTo>
                <a:lnTo>
                  <a:pt x="45718" y="229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5180930" y="5125876"/>
            <a:ext cx="0" cy="69215"/>
          </a:xfrm>
          <a:custGeom>
            <a:avLst/>
            <a:gdLst/>
            <a:ahLst/>
            <a:cxnLst/>
            <a:rect l="l" t="t" r="r" b="b"/>
            <a:pathLst>
              <a:path h="69214">
                <a:moveTo>
                  <a:pt x="0" y="0"/>
                </a:moveTo>
                <a:lnTo>
                  <a:pt x="0" y="34366"/>
                </a:lnTo>
                <a:lnTo>
                  <a:pt x="0" y="68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5146564" y="5160243"/>
            <a:ext cx="69215" cy="0"/>
          </a:xfrm>
          <a:custGeom>
            <a:avLst/>
            <a:gdLst/>
            <a:ahLst/>
            <a:cxnLst/>
            <a:rect l="l" t="t" r="r" b="b"/>
            <a:pathLst>
              <a:path w="69214">
                <a:moveTo>
                  <a:pt x="0" y="0"/>
                </a:moveTo>
                <a:lnTo>
                  <a:pt x="34366" y="0"/>
                </a:lnTo>
                <a:lnTo>
                  <a:pt x="687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5704314" y="2543436"/>
            <a:ext cx="1538389" cy="125339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7333571" y="3152133"/>
            <a:ext cx="635" cy="367030"/>
          </a:xfrm>
          <a:custGeom>
            <a:avLst/>
            <a:gdLst/>
            <a:ahLst/>
            <a:cxnLst/>
            <a:rect l="l" t="t" r="r" b="b"/>
            <a:pathLst>
              <a:path w="634" h="367029">
                <a:moveTo>
                  <a:pt x="546" y="0"/>
                </a:moveTo>
                <a:lnTo>
                  <a:pt x="0" y="366763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7333571" y="3152133"/>
            <a:ext cx="123189" cy="367030"/>
          </a:xfrm>
          <a:custGeom>
            <a:avLst/>
            <a:gdLst/>
            <a:ahLst/>
            <a:cxnLst/>
            <a:rect l="l" t="t" r="r" b="b"/>
            <a:pathLst>
              <a:path w="123190" h="367029">
                <a:moveTo>
                  <a:pt x="546" y="0"/>
                </a:moveTo>
                <a:lnTo>
                  <a:pt x="122796" y="266"/>
                </a:lnTo>
                <a:lnTo>
                  <a:pt x="122262" y="367042"/>
                </a:lnTo>
                <a:lnTo>
                  <a:pt x="0" y="366763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7565042" y="3152133"/>
            <a:ext cx="635" cy="367030"/>
          </a:xfrm>
          <a:custGeom>
            <a:avLst/>
            <a:gdLst/>
            <a:ahLst/>
            <a:cxnLst/>
            <a:rect l="l" t="t" r="r" b="b"/>
            <a:pathLst>
              <a:path w="634" h="367029">
                <a:moveTo>
                  <a:pt x="546" y="0"/>
                </a:moveTo>
                <a:lnTo>
                  <a:pt x="0" y="366763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7565042" y="3152133"/>
            <a:ext cx="123189" cy="367030"/>
          </a:xfrm>
          <a:custGeom>
            <a:avLst/>
            <a:gdLst/>
            <a:ahLst/>
            <a:cxnLst/>
            <a:rect l="l" t="t" r="r" b="b"/>
            <a:pathLst>
              <a:path w="123190" h="367029">
                <a:moveTo>
                  <a:pt x="546" y="0"/>
                </a:moveTo>
                <a:lnTo>
                  <a:pt x="122796" y="266"/>
                </a:lnTo>
                <a:lnTo>
                  <a:pt x="122262" y="367042"/>
                </a:lnTo>
                <a:lnTo>
                  <a:pt x="0" y="366763"/>
                </a:lnTo>
              </a:path>
            </a:pathLst>
          </a:custGeom>
          <a:ln w="67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 txBox="1"/>
          <p:nvPr/>
        </p:nvSpPr>
        <p:spPr>
          <a:xfrm>
            <a:off x="7320362" y="3174864"/>
            <a:ext cx="627380" cy="69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493395" algn="l"/>
              </a:tabLst>
            </a:pPr>
            <a:r>
              <a:rPr sz="300" spc="15" dirty="0">
                <a:latin typeface="Lucida Sans Unicode"/>
                <a:cs typeface="Lucida Sans Unicode"/>
              </a:rPr>
              <a:t>MEC</a:t>
            </a:r>
            <a:r>
              <a:rPr sz="300" spc="20" dirty="0">
                <a:latin typeface="Lucida Sans Unicode"/>
                <a:cs typeface="Lucida Sans Unicode"/>
              </a:rPr>
              <a:t>H</a:t>
            </a:r>
            <a:r>
              <a:rPr sz="300" dirty="0">
                <a:latin typeface="Lucida Sans Unicode"/>
                <a:cs typeface="Lucida Sans Unicode"/>
              </a:rPr>
              <a:t>        </a:t>
            </a:r>
            <a:r>
              <a:rPr sz="300" spc="2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MEC</a:t>
            </a:r>
            <a:r>
              <a:rPr sz="300" spc="20" dirty="0">
                <a:latin typeface="Lucida Sans Unicode"/>
                <a:cs typeface="Lucida Sans Unicode"/>
              </a:rPr>
              <a:t>H</a:t>
            </a:r>
            <a:r>
              <a:rPr sz="300" dirty="0">
                <a:latin typeface="Lucida Sans Unicode"/>
                <a:cs typeface="Lucida Sans Unicode"/>
              </a:rPr>
              <a:t>	</a:t>
            </a:r>
            <a:r>
              <a:rPr sz="300" spc="15" dirty="0">
                <a:latin typeface="Lucida Sans Unicode"/>
                <a:cs typeface="Lucida Sans Unicode"/>
              </a:rPr>
              <a:t>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3" name="object 1213"/>
          <p:cNvSpPr txBox="1"/>
          <p:nvPr/>
        </p:nvSpPr>
        <p:spPr>
          <a:xfrm>
            <a:off x="10368593" y="4104003"/>
            <a:ext cx="146050" cy="69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MECH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8648219" y="3493542"/>
            <a:ext cx="584835" cy="172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UPPER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ROOF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12700" marR="5080" indent="635">
              <a:lnSpc>
                <a:spcPct val="112900"/>
              </a:lnSpc>
            </a:pPr>
            <a:r>
              <a:rPr sz="300" spc="15" dirty="0">
                <a:latin typeface="Lucida Sans Unicode"/>
                <a:cs typeface="Lucida Sans Unicode"/>
              </a:rPr>
              <a:t>see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LANDSCAP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DRAWINGS</a:t>
            </a:r>
            <a:r>
              <a:rPr sz="300" spc="15" dirty="0">
                <a:latin typeface="Lucida Sans Unicode"/>
                <a:cs typeface="Lucida Sans Unicode"/>
              </a:rPr>
              <a:t> FOR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EXTENT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8707331" y="3697158"/>
            <a:ext cx="18288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115'-0"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6" name="object 1216"/>
          <p:cNvSpPr txBox="1"/>
          <p:nvPr/>
        </p:nvSpPr>
        <p:spPr>
          <a:xfrm>
            <a:off x="9523842" y="5409551"/>
            <a:ext cx="58483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LOWE</a:t>
            </a:r>
            <a:r>
              <a:rPr sz="300" spc="20" dirty="0">
                <a:latin typeface="Lucida Sans Unicode"/>
                <a:cs typeface="Lucida Sans Unicode"/>
              </a:rPr>
              <a:t>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ROOF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12700" marR="5080">
              <a:lnSpc>
                <a:spcPct val="112900"/>
              </a:lnSpc>
            </a:pPr>
            <a:r>
              <a:rPr sz="300" spc="15" dirty="0">
                <a:latin typeface="Lucida Sans Unicode"/>
                <a:cs typeface="Lucida Sans Unicode"/>
              </a:rPr>
              <a:t>see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LANDSCAP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DRAWINGS</a:t>
            </a:r>
            <a:r>
              <a:rPr sz="300" spc="15" dirty="0">
                <a:latin typeface="Lucida Sans Unicode"/>
                <a:cs typeface="Lucida Sans Unicode"/>
              </a:rPr>
              <a:t> FOR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EXTENT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350">
              <a:latin typeface="Times New Roman"/>
              <a:cs typeface="Times New Roman"/>
            </a:endParaRPr>
          </a:p>
          <a:p>
            <a:pPr marL="7493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65'-0"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7" name="object 1217"/>
          <p:cNvSpPr txBox="1"/>
          <p:nvPr/>
        </p:nvSpPr>
        <p:spPr>
          <a:xfrm>
            <a:off x="5163945" y="4930042"/>
            <a:ext cx="584835" cy="271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UPPER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ROOF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15" dirty="0">
                <a:latin typeface="Lucida Sans Unicode"/>
                <a:cs typeface="Lucida Sans Unicode"/>
              </a:rPr>
              <a:t>DECK</a:t>
            </a:r>
            <a:endParaRPr sz="300">
              <a:latin typeface="Lucida Sans Unicode"/>
              <a:cs typeface="Lucida Sans Unicode"/>
            </a:endParaRPr>
          </a:p>
          <a:p>
            <a:pPr marL="12700" marR="5080">
              <a:lnSpc>
                <a:spcPts val="409"/>
              </a:lnSpc>
              <a:spcBef>
                <a:spcPts val="15"/>
              </a:spcBef>
            </a:pPr>
            <a:r>
              <a:rPr sz="300" spc="15" dirty="0">
                <a:latin typeface="Lucida Sans Unicode"/>
                <a:cs typeface="Lucida Sans Unicode"/>
              </a:rPr>
              <a:t>see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10" dirty="0">
                <a:latin typeface="Lucida Sans Unicode"/>
                <a:cs typeface="Lucida Sans Unicode"/>
              </a:rPr>
              <a:t>LANDSCAP</a:t>
            </a:r>
            <a:r>
              <a:rPr sz="300" spc="15" dirty="0">
                <a:latin typeface="Lucida Sans Unicode"/>
                <a:cs typeface="Lucida Sans Unicode"/>
              </a:rPr>
              <a:t>E</a:t>
            </a:r>
            <a:r>
              <a:rPr sz="300" spc="10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DRAWINGS</a:t>
            </a:r>
            <a:r>
              <a:rPr sz="300" spc="15" dirty="0">
                <a:latin typeface="Lucida Sans Unicode"/>
                <a:cs typeface="Lucida Sans Unicode"/>
              </a:rPr>
              <a:t> FOR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EXTENT</a:t>
            </a:r>
            <a:endParaRPr sz="3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300">
              <a:latin typeface="Times New Roman"/>
              <a:cs typeface="Times New Roman"/>
            </a:endParaRPr>
          </a:p>
          <a:p>
            <a:pPr marL="71120">
              <a:lnSpc>
                <a:spcPct val="100000"/>
              </a:lnSpc>
            </a:pPr>
            <a:r>
              <a:rPr sz="300" spc="10" dirty="0">
                <a:latin typeface="Lucida Sans Unicode"/>
                <a:cs typeface="Lucida Sans Unicode"/>
              </a:rPr>
              <a:t>115'-0"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8" name="object 1218"/>
          <p:cNvSpPr txBox="1"/>
          <p:nvPr/>
        </p:nvSpPr>
        <p:spPr>
          <a:xfrm>
            <a:off x="6680346" y="3330257"/>
            <a:ext cx="292735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15" dirty="0">
                <a:latin typeface="Lucida Sans Unicode"/>
                <a:cs typeface="Lucida Sans Unicode"/>
              </a:rPr>
              <a:t>PRESSURIZED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19" name="object 1219"/>
          <p:cNvSpPr txBox="1"/>
          <p:nvPr/>
        </p:nvSpPr>
        <p:spPr>
          <a:xfrm>
            <a:off x="6680471" y="3382013"/>
            <a:ext cx="23749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20" dirty="0">
                <a:latin typeface="Lucida Sans Unicode"/>
                <a:cs typeface="Lucida Sans Unicode"/>
              </a:rPr>
              <a:t>ELEVATOR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20" name="object 1220"/>
          <p:cNvSpPr txBox="1"/>
          <p:nvPr/>
        </p:nvSpPr>
        <p:spPr>
          <a:xfrm>
            <a:off x="6680465" y="3433900"/>
            <a:ext cx="156210" cy="68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20" dirty="0">
                <a:latin typeface="Lucida Sans Unicode"/>
                <a:cs typeface="Lucida Sans Unicode"/>
              </a:rPr>
              <a:t>LOBBY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21" name="object 1221"/>
          <p:cNvSpPr txBox="1"/>
          <p:nvPr/>
        </p:nvSpPr>
        <p:spPr>
          <a:xfrm>
            <a:off x="7168041" y="3083163"/>
            <a:ext cx="46990" cy="2686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-5" dirty="0">
                <a:latin typeface="Lucida Sans Unicode"/>
                <a:cs typeface="Lucida Sans Unicode"/>
              </a:rPr>
              <a:t>1</a:t>
            </a:r>
            <a:r>
              <a:rPr sz="150" dirty="0">
                <a:latin typeface="Lucida Sans Unicode"/>
                <a:cs typeface="Lucida Sans Unicode"/>
              </a:rPr>
              <a:t>8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spc="-5" dirty="0">
                <a:latin typeface="Lucida Sans Unicode"/>
                <a:cs typeface="Lucida Sans Unicode"/>
              </a:rPr>
              <a:t>Riser</a:t>
            </a:r>
            <a:r>
              <a:rPr sz="150" dirty="0">
                <a:latin typeface="Lucida Sans Unicode"/>
                <a:cs typeface="Lucida Sans Unicode"/>
              </a:rPr>
              <a:t>s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@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spc="-5" dirty="0">
                <a:latin typeface="Lucida Sans Unicode"/>
                <a:cs typeface="Lucida Sans Unicode"/>
              </a:rPr>
              <a:t>7</a:t>
            </a:r>
            <a:r>
              <a:rPr sz="150" dirty="0">
                <a:latin typeface="Lucida Sans Unicode"/>
                <a:cs typeface="Lucida Sans Unicode"/>
              </a:rPr>
              <a:t>"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=</a:t>
            </a:r>
            <a:r>
              <a:rPr sz="150" spc="5" dirty="0">
                <a:latin typeface="Lucida Sans Unicode"/>
                <a:cs typeface="Lucida Sans Unicode"/>
              </a:rPr>
              <a:t> </a:t>
            </a:r>
            <a:r>
              <a:rPr sz="150" dirty="0">
                <a:latin typeface="Lucida Sans Unicode"/>
                <a:cs typeface="Lucida Sans Unicode"/>
              </a:rPr>
              <a:t>10'-6"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222" name="object 1222"/>
          <p:cNvSpPr txBox="1"/>
          <p:nvPr/>
        </p:nvSpPr>
        <p:spPr>
          <a:xfrm>
            <a:off x="7134952" y="3292103"/>
            <a:ext cx="52069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5" dirty="0">
                <a:latin typeface="Lucida Sans Unicode"/>
                <a:cs typeface="Lucida Sans Unicode"/>
              </a:rPr>
              <a:t>UP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223" name="object 1223"/>
          <p:cNvSpPr txBox="1"/>
          <p:nvPr/>
        </p:nvSpPr>
        <p:spPr>
          <a:xfrm>
            <a:off x="7019632" y="3373182"/>
            <a:ext cx="145415" cy="12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>
              <a:lnSpc>
                <a:spcPct val="113199"/>
              </a:lnSpc>
            </a:pPr>
            <a:r>
              <a:rPr sz="300" spc="15" dirty="0">
                <a:latin typeface="Lucida Sans Unicode"/>
                <a:cs typeface="Lucida Sans Unicode"/>
              </a:rPr>
              <a:t>STAIR NO.</a:t>
            </a:r>
            <a:r>
              <a:rPr sz="300" spc="5" dirty="0">
                <a:latin typeface="Lucida Sans Unicode"/>
                <a:cs typeface="Lucida Sans Unicode"/>
              </a:rPr>
              <a:t> </a:t>
            </a:r>
            <a:r>
              <a:rPr sz="300" spc="20" dirty="0">
                <a:latin typeface="Lucida Sans Unicode"/>
                <a:cs typeface="Lucida Sans Unicode"/>
              </a:rPr>
              <a:t>1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224" name="object 1224"/>
          <p:cNvSpPr txBox="1"/>
          <p:nvPr/>
        </p:nvSpPr>
        <p:spPr>
          <a:xfrm>
            <a:off x="7141643" y="3002902"/>
            <a:ext cx="57150" cy="4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" spc="10" dirty="0">
                <a:latin typeface="Lucida Sans Unicode"/>
                <a:cs typeface="Lucida Sans Unicode"/>
              </a:rPr>
              <a:t>DN</a:t>
            </a:r>
            <a:endParaRPr sz="150">
              <a:latin typeface="Lucida Sans Unicode"/>
              <a:cs typeface="Lucida Sans Unicode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2140986" y="8049273"/>
            <a:ext cx="102235" cy="163195"/>
          </a:xfrm>
          <a:custGeom>
            <a:avLst/>
            <a:gdLst/>
            <a:ahLst/>
            <a:cxnLst/>
            <a:rect l="l" t="t" r="r" b="b"/>
            <a:pathLst>
              <a:path w="102235" h="163195">
                <a:moveTo>
                  <a:pt x="0" y="163004"/>
                </a:moveTo>
                <a:lnTo>
                  <a:pt x="1018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2575744" y="7561749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212"/>
                </a:moveTo>
                <a:lnTo>
                  <a:pt x="0" y="0"/>
                </a:lnTo>
                <a:lnTo>
                  <a:pt x="8699" y="0"/>
                </a:lnTo>
                <a:lnTo>
                  <a:pt x="12357" y="1358"/>
                </a:lnTo>
                <a:lnTo>
                  <a:pt x="14947" y="3797"/>
                </a:lnTo>
                <a:lnTo>
                  <a:pt x="16167" y="6248"/>
                </a:lnTo>
                <a:lnTo>
                  <a:pt x="17386" y="10045"/>
                </a:lnTo>
                <a:lnTo>
                  <a:pt x="17386" y="16154"/>
                </a:lnTo>
                <a:lnTo>
                  <a:pt x="16167" y="19964"/>
                </a:lnTo>
                <a:lnTo>
                  <a:pt x="14947" y="22415"/>
                </a:lnTo>
                <a:lnTo>
                  <a:pt x="12357" y="24993"/>
                </a:lnTo>
                <a:lnTo>
                  <a:pt x="8699" y="26212"/>
                </a:lnTo>
                <a:lnTo>
                  <a:pt x="0" y="2621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2601825" y="7561749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212"/>
                </a:moveTo>
                <a:lnTo>
                  <a:pt x="0" y="0"/>
                </a:lnTo>
                <a:lnTo>
                  <a:pt x="11137" y="0"/>
                </a:lnTo>
                <a:lnTo>
                  <a:pt x="14947" y="1358"/>
                </a:lnTo>
                <a:lnTo>
                  <a:pt x="16167" y="2578"/>
                </a:lnTo>
                <a:lnTo>
                  <a:pt x="17386" y="5016"/>
                </a:lnTo>
                <a:lnTo>
                  <a:pt x="17386" y="7467"/>
                </a:lnTo>
                <a:lnTo>
                  <a:pt x="16167" y="10045"/>
                </a:lnTo>
                <a:lnTo>
                  <a:pt x="14947" y="11264"/>
                </a:lnTo>
                <a:lnTo>
                  <a:pt x="11137" y="12496"/>
                </a:lnTo>
                <a:lnTo>
                  <a:pt x="0" y="1249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2610519" y="7574241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699" y="137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2627907" y="7561749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26212"/>
                </a:moveTo>
                <a:lnTo>
                  <a:pt x="9918" y="0"/>
                </a:lnTo>
                <a:lnTo>
                  <a:pt x="19964" y="2621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2631711" y="757926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35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2655345" y="7561745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0"/>
                </a:moveTo>
                <a:lnTo>
                  <a:pt x="6108" y="26212"/>
                </a:lnTo>
                <a:lnTo>
                  <a:pt x="12357" y="0"/>
                </a:lnTo>
                <a:lnTo>
                  <a:pt x="18605" y="26212"/>
                </a:lnTo>
                <a:lnTo>
                  <a:pt x="2485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12685095" y="7561749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212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12695147" y="7561749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212"/>
                </a:moveTo>
                <a:lnTo>
                  <a:pt x="0" y="0"/>
                </a:lnTo>
                <a:lnTo>
                  <a:pt x="17386" y="26212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2722455" y="7561745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605" y="6248"/>
                </a:moveTo>
                <a:lnTo>
                  <a:pt x="17386" y="3797"/>
                </a:lnTo>
                <a:lnTo>
                  <a:pt x="14935" y="1358"/>
                </a:lnTo>
                <a:lnTo>
                  <a:pt x="12357" y="0"/>
                </a:lnTo>
                <a:lnTo>
                  <a:pt x="7467" y="0"/>
                </a:lnTo>
                <a:lnTo>
                  <a:pt x="5016" y="1358"/>
                </a:lnTo>
                <a:lnTo>
                  <a:pt x="2438" y="3797"/>
                </a:lnTo>
                <a:lnTo>
                  <a:pt x="1219" y="6248"/>
                </a:lnTo>
                <a:lnTo>
                  <a:pt x="0" y="10045"/>
                </a:lnTo>
                <a:lnTo>
                  <a:pt x="0" y="16167"/>
                </a:lnTo>
                <a:lnTo>
                  <a:pt x="1219" y="19964"/>
                </a:lnTo>
                <a:lnTo>
                  <a:pt x="2438" y="22415"/>
                </a:lnTo>
                <a:lnTo>
                  <a:pt x="5016" y="24993"/>
                </a:lnTo>
                <a:lnTo>
                  <a:pt x="7467" y="26212"/>
                </a:lnTo>
                <a:lnTo>
                  <a:pt x="12357" y="26212"/>
                </a:lnTo>
                <a:lnTo>
                  <a:pt x="14935" y="24993"/>
                </a:lnTo>
                <a:lnTo>
                  <a:pt x="17386" y="22415"/>
                </a:lnTo>
                <a:lnTo>
                  <a:pt x="18605" y="19964"/>
                </a:lnTo>
                <a:lnTo>
                  <a:pt x="18605" y="16167"/>
                </a:lnTo>
                <a:lnTo>
                  <a:pt x="12357" y="1616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12576825" y="8003490"/>
            <a:ext cx="691292" cy="10188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2575880" y="7887899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212"/>
                </a:moveTo>
                <a:lnTo>
                  <a:pt x="0" y="0"/>
                </a:lnTo>
                <a:lnTo>
                  <a:pt x="8699" y="0"/>
                </a:lnTo>
                <a:lnTo>
                  <a:pt x="12357" y="1358"/>
                </a:lnTo>
                <a:lnTo>
                  <a:pt x="14947" y="3797"/>
                </a:lnTo>
                <a:lnTo>
                  <a:pt x="16167" y="6248"/>
                </a:lnTo>
                <a:lnTo>
                  <a:pt x="17386" y="10045"/>
                </a:lnTo>
                <a:lnTo>
                  <a:pt x="17386" y="16154"/>
                </a:lnTo>
                <a:lnTo>
                  <a:pt x="16167" y="19964"/>
                </a:lnTo>
                <a:lnTo>
                  <a:pt x="14947" y="22415"/>
                </a:lnTo>
                <a:lnTo>
                  <a:pt x="12357" y="24993"/>
                </a:lnTo>
                <a:lnTo>
                  <a:pt x="8699" y="26212"/>
                </a:lnTo>
                <a:lnTo>
                  <a:pt x="0" y="2621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2601961" y="7887895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0"/>
                </a:moveTo>
                <a:lnTo>
                  <a:pt x="6248" y="26212"/>
                </a:lnTo>
                <a:lnTo>
                  <a:pt x="12357" y="0"/>
                </a:lnTo>
                <a:lnTo>
                  <a:pt x="18605" y="26212"/>
                </a:lnTo>
                <a:lnTo>
                  <a:pt x="2485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2631850" y="7887895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605" y="6248"/>
                </a:moveTo>
                <a:lnTo>
                  <a:pt x="17386" y="3797"/>
                </a:lnTo>
                <a:lnTo>
                  <a:pt x="14808" y="1358"/>
                </a:lnTo>
                <a:lnTo>
                  <a:pt x="12357" y="0"/>
                </a:lnTo>
                <a:lnTo>
                  <a:pt x="7467" y="0"/>
                </a:lnTo>
                <a:lnTo>
                  <a:pt x="4889" y="1358"/>
                </a:lnTo>
                <a:lnTo>
                  <a:pt x="2438" y="3797"/>
                </a:lnTo>
                <a:lnTo>
                  <a:pt x="1219" y="6248"/>
                </a:lnTo>
                <a:lnTo>
                  <a:pt x="0" y="10045"/>
                </a:lnTo>
                <a:lnTo>
                  <a:pt x="0" y="16167"/>
                </a:lnTo>
                <a:lnTo>
                  <a:pt x="1219" y="19964"/>
                </a:lnTo>
                <a:lnTo>
                  <a:pt x="2438" y="22415"/>
                </a:lnTo>
                <a:lnTo>
                  <a:pt x="4889" y="24993"/>
                </a:lnTo>
                <a:lnTo>
                  <a:pt x="7467" y="26212"/>
                </a:lnTo>
                <a:lnTo>
                  <a:pt x="12357" y="26212"/>
                </a:lnTo>
                <a:lnTo>
                  <a:pt x="14808" y="24993"/>
                </a:lnTo>
                <a:lnTo>
                  <a:pt x="17386" y="22415"/>
                </a:lnTo>
                <a:lnTo>
                  <a:pt x="18605" y="19964"/>
                </a:lnTo>
                <a:lnTo>
                  <a:pt x="18605" y="16167"/>
                </a:lnTo>
                <a:lnTo>
                  <a:pt x="12357" y="1616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2657929" y="791153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219" y="0"/>
                </a:moveTo>
                <a:lnTo>
                  <a:pt x="0" y="1358"/>
                </a:lnTo>
                <a:lnTo>
                  <a:pt x="1219" y="2578"/>
                </a:lnTo>
                <a:lnTo>
                  <a:pt x="2438" y="13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2693924" y="7887899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212"/>
                </a:moveTo>
                <a:lnTo>
                  <a:pt x="0" y="0"/>
                </a:lnTo>
                <a:lnTo>
                  <a:pt x="17386" y="26212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2721367" y="7887895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7467" y="0"/>
                </a:moveTo>
                <a:lnTo>
                  <a:pt x="4889" y="1358"/>
                </a:lnTo>
                <a:lnTo>
                  <a:pt x="2438" y="3797"/>
                </a:lnTo>
                <a:lnTo>
                  <a:pt x="1219" y="6248"/>
                </a:lnTo>
                <a:lnTo>
                  <a:pt x="0" y="10058"/>
                </a:lnTo>
                <a:lnTo>
                  <a:pt x="0" y="16167"/>
                </a:lnTo>
                <a:lnTo>
                  <a:pt x="1219" y="19964"/>
                </a:lnTo>
                <a:lnTo>
                  <a:pt x="2438" y="22415"/>
                </a:lnTo>
                <a:lnTo>
                  <a:pt x="4889" y="24993"/>
                </a:lnTo>
                <a:lnTo>
                  <a:pt x="7467" y="26212"/>
                </a:lnTo>
                <a:lnTo>
                  <a:pt x="12357" y="26212"/>
                </a:lnTo>
                <a:lnTo>
                  <a:pt x="14935" y="24993"/>
                </a:lnTo>
                <a:lnTo>
                  <a:pt x="17386" y="22415"/>
                </a:lnTo>
                <a:lnTo>
                  <a:pt x="18605" y="19964"/>
                </a:lnTo>
                <a:lnTo>
                  <a:pt x="19824" y="16167"/>
                </a:lnTo>
                <a:lnTo>
                  <a:pt x="19824" y="10058"/>
                </a:lnTo>
                <a:lnTo>
                  <a:pt x="18605" y="6248"/>
                </a:lnTo>
                <a:lnTo>
                  <a:pt x="17386" y="3797"/>
                </a:lnTo>
                <a:lnTo>
                  <a:pt x="14935" y="1358"/>
                </a:lnTo>
                <a:lnTo>
                  <a:pt x="12357" y="0"/>
                </a:lnTo>
                <a:lnTo>
                  <a:pt x="74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2748669" y="791153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219" y="0"/>
                </a:moveTo>
                <a:lnTo>
                  <a:pt x="0" y="1358"/>
                </a:lnTo>
                <a:lnTo>
                  <a:pt x="1219" y="2578"/>
                </a:lnTo>
                <a:lnTo>
                  <a:pt x="2438" y="135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2575880" y="73175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8699" y="0"/>
                </a:lnTo>
                <a:lnTo>
                  <a:pt x="12357" y="1231"/>
                </a:lnTo>
                <a:lnTo>
                  <a:pt x="14947" y="3670"/>
                </a:lnTo>
                <a:lnTo>
                  <a:pt x="16167" y="6121"/>
                </a:lnTo>
                <a:lnTo>
                  <a:pt x="17386" y="9918"/>
                </a:lnTo>
                <a:lnTo>
                  <a:pt x="17386" y="16167"/>
                </a:lnTo>
                <a:lnTo>
                  <a:pt x="16167" y="19837"/>
                </a:lnTo>
                <a:lnTo>
                  <a:pt x="14947" y="22288"/>
                </a:lnTo>
                <a:lnTo>
                  <a:pt x="12357" y="24866"/>
                </a:lnTo>
                <a:lnTo>
                  <a:pt x="8699" y="26085"/>
                </a:ln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2601961" y="7317501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26085"/>
                </a:moveTo>
                <a:lnTo>
                  <a:pt x="9918" y="0"/>
                </a:lnTo>
                <a:lnTo>
                  <a:pt x="19837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2605629" y="733489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49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2637959" y="731750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2629264" y="7317506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12651678" y="731750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12651678" y="732986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2651678" y="73435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12575880" y="7162644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113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386" y="4889"/>
                </a:lnTo>
                <a:lnTo>
                  <a:pt x="17386" y="8699"/>
                </a:lnTo>
                <a:lnTo>
                  <a:pt x="16167" y="11137"/>
                </a:lnTo>
                <a:lnTo>
                  <a:pt x="14947" y="12369"/>
                </a:lnTo>
                <a:lnTo>
                  <a:pt x="11137" y="13589"/>
                </a:lnTo>
                <a:lnTo>
                  <a:pt x="0" y="135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2601961" y="7162644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113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386" y="4889"/>
                </a:lnTo>
                <a:lnTo>
                  <a:pt x="17386" y="7480"/>
                </a:lnTo>
                <a:lnTo>
                  <a:pt x="16167" y="9918"/>
                </a:lnTo>
                <a:lnTo>
                  <a:pt x="14947" y="11137"/>
                </a:lnTo>
                <a:lnTo>
                  <a:pt x="11137" y="12369"/>
                </a:lnTo>
                <a:lnTo>
                  <a:pt x="0" y="123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2610655" y="717501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699" y="137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2628047" y="7162648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7467" y="0"/>
                </a:moveTo>
                <a:lnTo>
                  <a:pt x="5016" y="1219"/>
                </a:lnTo>
                <a:lnTo>
                  <a:pt x="2438" y="3670"/>
                </a:lnTo>
                <a:lnTo>
                  <a:pt x="1219" y="6108"/>
                </a:lnTo>
                <a:lnTo>
                  <a:pt x="0" y="9918"/>
                </a:lnTo>
                <a:lnTo>
                  <a:pt x="0" y="16167"/>
                </a:lnTo>
                <a:lnTo>
                  <a:pt x="1219" y="19837"/>
                </a:lnTo>
                <a:lnTo>
                  <a:pt x="2438" y="22275"/>
                </a:lnTo>
                <a:lnTo>
                  <a:pt x="5016" y="24853"/>
                </a:lnTo>
                <a:lnTo>
                  <a:pt x="7467" y="26085"/>
                </a:lnTo>
                <a:lnTo>
                  <a:pt x="12496" y="26085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37"/>
                </a:lnTo>
                <a:lnTo>
                  <a:pt x="19964" y="16167"/>
                </a:lnTo>
                <a:lnTo>
                  <a:pt x="19964" y="9918"/>
                </a:lnTo>
                <a:lnTo>
                  <a:pt x="18605" y="6108"/>
                </a:lnTo>
                <a:lnTo>
                  <a:pt x="17386" y="3670"/>
                </a:lnTo>
                <a:lnTo>
                  <a:pt x="14935" y="1219"/>
                </a:lnTo>
                <a:lnTo>
                  <a:pt x="12496" y="0"/>
                </a:lnTo>
                <a:lnTo>
                  <a:pt x="74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2655486" y="7162648"/>
            <a:ext cx="12700" cy="26670"/>
          </a:xfrm>
          <a:custGeom>
            <a:avLst/>
            <a:gdLst/>
            <a:ahLst/>
            <a:cxnLst/>
            <a:rect l="l" t="t" r="r" b="b"/>
            <a:pathLst>
              <a:path w="12700" h="26670">
                <a:moveTo>
                  <a:pt x="12357" y="0"/>
                </a:moveTo>
                <a:lnTo>
                  <a:pt x="12357" y="19837"/>
                </a:lnTo>
                <a:lnTo>
                  <a:pt x="11137" y="23634"/>
                </a:lnTo>
                <a:lnTo>
                  <a:pt x="9905" y="24853"/>
                </a:lnTo>
                <a:lnTo>
                  <a:pt x="7327" y="26085"/>
                </a:lnTo>
                <a:lnTo>
                  <a:pt x="4889" y="26085"/>
                </a:lnTo>
                <a:lnTo>
                  <a:pt x="2438" y="24853"/>
                </a:lnTo>
                <a:lnTo>
                  <a:pt x="1219" y="23634"/>
                </a:lnTo>
                <a:lnTo>
                  <a:pt x="0" y="19837"/>
                </a:lnTo>
                <a:lnTo>
                  <a:pt x="0" y="1738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12675314" y="7162644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12675314" y="717501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12675314" y="7188730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2698955" y="7162654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605" y="6108"/>
                </a:moveTo>
                <a:lnTo>
                  <a:pt x="17386" y="3657"/>
                </a:lnTo>
                <a:lnTo>
                  <a:pt x="14935" y="1219"/>
                </a:lnTo>
                <a:lnTo>
                  <a:pt x="12357" y="0"/>
                </a:lnTo>
                <a:lnTo>
                  <a:pt x="7467" y="0"/>
                </a:lnTo>
                <a:lnTo>
                  <a:pt x="5016" y="1219"/>
                </a:lnTo>
                <a:lnTo>
                  <a:pt x="2438" y="3657"/>
                </a:lnTo>
                <a:lnTo>
                  <a:pt x="1219" y="6108"/>
                </a:lnTo>
                <a:lnTo>
                  <a:pt x="0" y="9905"/>
                </a:lnTo>
                <a:lnTo>
                  <a:pt x="0" y="16167"/>
                </a:lnTo>
                <a:lnTo>
                  <a:pt x="1219" y="19824"/>
                </a:lnTo>
                <a:lnTo>
                  <a:pt x="2438" y="22275"/>
                </a:lnTo>
                <a:lnTo>
                  <a:pt x="5016" y="24853"/>
                </a:lnTo>
                <a:lnTo>
                  <a:pt x="7467" y="26073"/>
                </a:lnTo>
                <a:lnTo>
                  <a:pt x="12357" y="26073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2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12733725" y="7162648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12725031" y="7162648"/>
            <a:ext cx="17780" cy="0"/>
          </a:xfrm>
          <a:custGeom>
            <a:avLst/>
            <a:gdLst/>
            <a:ahLst/>
            <a:cxnLst/>
            <a:rect l="l" t="t" r="r" b="b"/>
            <a:pathLst>
              <a:path w="17779">
                <a:moveTo>
                  <a:pt x="0" y="0"/>
                </a:move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2575880" y="6804028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113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386" y="4889"/>
                </a:lnTo>
                <a:lnTo>
                  <a:pt x="17386" y="7480"/>
                </a:lnTo>
                <a:lnTo>
                  <a:pt x="16167" y="9918"/>
                </a:lnTo>
                <a:lnTo>
                  <a:pt x="14947" y="11137"/>
                </a:lnTo>
                <a:lnTo>
                  <a:pt x="11137" y="12369"/>
                </a:lnTo>
                <a:lnTo>
                  <a:pt x="0" y="123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2584573" y="6816394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699" y="137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12601961" y="6804028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2601961" y="6816394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2601961" y="6830114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2625596" y="6804033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0"/>
                </a:moveTo>
                <a:lnTo>
                  <a:pt x="9918" y="26085"/>
                </a:lnTo>
                <a:lnTo>
                  <a:pt x="1983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2650455" y="6804028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2660373" y="680403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86" y="3670"/>
                </a:moveTo>
                <a:lnTo>
                  <a:pt x="14935" y="1219"/>
                </a:lnTo>
                <a:lnTo>
                  <a:pt x="11277" y="0"/>
                </a:lnTo>
                <a:lnTo>
                  <a:pt x="6248" y="0"/>
                </a:lnTo>
                <a:lnTo>
                  <a:pt x="2438" y="1219"/>
                </a:lnTo>
                <a:lnTo>
                  <a:pt x="0" y="3670"/>
                </a:lnTo>
                <a:lnTo>
                  <a:pt x="0" y="6248"/>
                </a:lnTo>
                <a:lnTo>
                  <a:pt x="1219" y="8699"/>
                </a:lnTo>
                <a:lnTo>
                  <a:pt x="2438" y="9918"/>
                </a:lnTo>
                <a:lnTo>
                  <a:pt x="5029" y="11137"/>
                </a:lnTo>
                <a:lnTo>
                  <a:pt x="12496" y="13728"/>
                </a:lnTo>
                <a:lnTo>
                  <a:pt x="14935" y="14947"/>
                </a:lnTo>
                <a:lnTo>
                  <a:pt x="16167" y="16167"/>
                </a:lnTo>
                <a:lnTo>
                  <a:pt x="17386" y="18618"/>
                </a:lnTo>
                <a:lnTo>
                  <a:pt x="17386" y="22415"/>
                </a:lnTo>
                <a:lnTo>
                  <a:pt x="14935" y="24866"/>
                </a:lnTo>
                <a:lnTo>
                  <a:pt x="11277" y="26085"/>
                </a:lnTo>
                <a:lnTo>
                  <a:pt x="6248" y="26085"/>
                </a:lnTo>
                <a:lnTo>
                  <a:pt x="2438" y="24866"/>
                </a:lnTo>
                <a:lnTo>
                  <a:pt x="0" y="2241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2685231" y="6804028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2695151" y="6804033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7467" y="0"/>
                </a:moveTo>
                <a:lnTo>
                  <a:pt x="5016" y="1219"/>
                </a:lnTo>
                <a:lnTo>
                  <a:pt x="2578" y="3670"/>
                </a:lnTo>
                <a:lnTo>
                  <a:pt x="1358" y="6248"/>
                </a:lnTo>
                <a:lnTo>
                  <a:pt x="0" y="9918"/>
                </a:lnTo>
                <a:lnTo>
                  <a:pt x="0" y="16167"/>
                </a:lnTo>
                <a:lnTo>
                  <a:pt x="1358" y="19837"/>
                </a:lnTo>
                <a:lnTo>
                  <a:pt x="2578" y="22415"/>
                </a:lnTo>
                <a:lnTo>
                  <a:pt x="5016" y="24853"/>
                </a:lnTo>
                <a:lnTo>
                  <a:pt x="7467" y="26085"/>
                </a:lnTo>
                <a:lnTo>
                  <a:pt x="12496" y="26085"/>
                </a:lnTo>
                <a:lnTo>
                  <a:pt x="14935" y="24853"/>
                </a:lnTo>
                <a:lnTo>
                  <a:pt x="17525" y="22415"/>
                </a:lnTo>
                <a:lnTo>
                  <a:pt x="18745" y="19837"/>
                </a:lnTo>
                <a:lnTo>
                  <a:pt x="19964" y="16167"/>
                </a:lnTo>
                <a:lnTo>
                  <a:pt x="19964" y="9918"/>
                </a:lnTo>
                <a:lnTo>
                  <a:pt x="18745" y="6248"/>
                </a:lnTo>
                <a:lnTo>
                  <a:pt x="17525" y="3670"/>
                </a:lnTo>
                <a:lnTo>
                  <a:pt x="14935" y="1219"/>
                </a:lnTo>
                <a:lnTo>
                  <a:pt x="12496" y="0"/>
                </a:lnTo>
                <a:lnTo>
                  <a:pt x="74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2722585" y="6804028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7386" y="26085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2749892" y="680403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86" y="3670"/>
                </a:moveTo>
                <a:lnTo>
                  <a:pt x="14935" y="1219"/>
                </a:lnTo>
                <a:lnTo>
                  <a:pt x="11277" y="0"/>
                </a:lnTo>
                <a:lnTo>
                  <a:pt x="6248" y="0"/>
                </a:lnTo>
                <a:lnTo>
                  <a:pt x="2578" y="1219"/>
                </a:lnTo>
                <a:lnTo>
                  <a:pt x="0" y="3670"/>
                </a:lnTo>
                <a:lnTo>
                  <a:pt x="0" y="6248"/>
                </a:lnTo>
                <a:lnTo>
                  <a:pt x="1219" y="8699"/>
                </a:lnTo>
                <a:lnTo>
                  <a:pt x="2578" y="9918"/>
                </a:lnTo>
                <a:lnTo>
                  <a:pt x="5029" y="11137"/>
                </a:lnTo>
                <a:lnTo>
                  <a:pt x="12496" y="13728"/>
                </a:lnTo>
                <a:lnTo>
                  <a:pt x="14935" y="14947"/>
                </a:lnTo>
                <a:lnTo>
                  <a:pt x="16167" y="16167"/>
                </a:lnTo>
                <a:lnTo>
                  <a:pt x="17386" y="18618"/>
                </a:lnTo>
                <a:lnTo>
                  <a:pt x="17386" y="22415"/>
                </a:lnTo>
                <a:lnTo>
                  <a:pt x="14935" y="24866"/>
                </a:lnTo>
                <a:lnTo>
                  <a:pt x="11277" y="26085"/>
                </a:lnTo>
                <a:lnTo>
                  <a:pt x="6248" y="26085"/>
                </a:lnTo>
                <a:lnTo>
                  <a:pt x="2578" y="24866"/>
                </a:lnTo>
                <a:lnTo>
                  <a:pt x="0" y="2241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2573027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7386" y="26085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2600335" y="6705686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7467" y="0"/>
                </a:moveTo>
                <a:lnTo>
                  <a:pt x="5016" y="1219"/>
                </a:lnTo>
                <a:lnTo>
                  <a:pt x="2438" y="3670"/>
                </a:lnTo>
                <a:lnTo>
                  <a:pt x="1219" y="6108"/>
                </a:lnTo>
                <a:lnTo>
                  <a:pt x="0" y="9918"/>
                </a:lnTo>
                <a:lnTo>
                  <a:pt x="0" y="16167"/>
                </a:lnTo>
                <a:lnTo>
                  <a:pt x="1219" y="19837"/>
                </a:lnTo>
                <a:lnTo>
                  <a:pt x="2438" y="22275"/>
                </a:lnTo>
                <a:lnTo>
                  <a:pt x="5016" y="24853"/>
                </a:lnTo>
                <a:lnTo>
                  <a:pt x="7467" y="26085"/>
                </a:lnTo>
                <a:lnTo>
                  <a:pt x="12357" y="26085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37"/>
                </a:lnTo>
                <a:lnTo>
                  <a:pt x="19824" y="16167"/>
                </a:lnTo>
                <a:lnTo>
                  <a:pt x="19824" y="9918"/>
                </a:lnTo>
                <a:lnTo>
                  <a:pt x="18605" y="6108"/>
                </a:lnTo>
                <a:lnTo>
                  <a:pt x="17386" y="3670"/>
                </a:lnTo>
                <a:lnTo>
                  <a:pt x="14935" y="1219"/>
                </a:lnTo>
                <a:lnTo>
                  <a:pt x="12357" y="0"/>
                </a:lnTo>
                <a:lnTo>
                  <a:pt x="74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2627639" y="672932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1219" y="0"/>
                </a:moveTo>
                <a:lnTo>
                  <a:pt x="0" y="1219"/>
                </a:lnTo>
                <a:lnTo>
                  <a:pt x="1219" y="2451"/>
                </a:lnTo>
                <a:lnTo>
                  <a:pt x="2578" y="121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2705335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8699" y="0"/>
                </a:lnTo>
                <a:lnTo>
                  <a:pt x="12357" y="1231"/>
                </a:lnTo>
                <a:lnTo>
                  <a:pt x="14947" y="3670"/>
                </a:lnTo>
                <a:lnTo>
                  <a:pt x="16167" y="6121"/>
                </a:lnTo>
                <a:lnTo>
                  <a:pt x="17386" y="9918"/>
                </a:lnTo>
                <a:lnTo>
                  <a:pt x="17386" y="16167"/>
                </a:lnTo>
                <a:lnTo>
                  <a:pt x="16167" y="19837"/>
                </a:lnTo>
                <a:lnTo>
                  <a:pt x="14947" y="22288"/>
                </a:lnTo>
                <a:lnTo>
                  <a:pt x="12357" y="24866"/>
                </a:lnTo>
                <a:lnTo>
                  <a:pt x="8699" y="26085"/>
                </a:ln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2731415" y="6705681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26085"/>
                </a:moveTo>
                <a:lnTo>
                  <a:pt x="9918" y="0"/>
                </a:lnTo>
                <a:lnTo>
                  <a:pt x="19837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2735083" y="672307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49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2767414" y="670568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2781133" y="670568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2781133" y="671804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2781133" y="67317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12909094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8699" y="0"/>
                </a:lnTo>
                <a:lnTo>
                  <a:pt x="12357" y="1231"/>
                </a:lnTo>
                <a:lnTo>
                  <a:pt x="14947" y="3670"/>
                </a:lnTo>
                <a:lnTo>
                  <a:pt x="16167" y="6121"/>
                </a:lnTo>
                <a:lnTo>
                  <a:pt x="17386" y="9918"/>
                </a:lnTo>
                <a:lnTo>
                  <a:pt x="17386" y="16167"/>
                </a:lnTo>
                <a:lnTo>
                  <a:pt x="16167" y="19837"/>
                </a:lnTo>
                <a:lnTo>
                  <a:pt x="14947" y="22288"/>
                </a:lnTo>
                <a:lnTo>
                  <a:pt x="12357" y="24866"/>
                </a:lnTo>
                <a:lnTo>
                  <a:pt x="8699" y="26085"/>
                </a:ln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2935174" y="670568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2935174" y="671804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2935174" y="673176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2958812" y="6705683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86" y="3670"/>
                </a:moveTo>
                <a:lnTo>
                  <a:pt x="14935" y="1219"/>
                </a:lnTo>
                <a:lnTo>
                  <a:pt x="11137" y="0"/>
                </a:lnTo>
                <a:lnTo>
                  <a:pt x="6248" y="0"/>
                </a:lnTo>
                <a:lnTo>
                  <a:pt x="2438" y="1219"/>
                </a:lnTo>
                <a:lnTo>
                  <a:pt x="0" y="3670"/>
                </a:lnTo>
                <a:lnTo>
                  <a:pt x="0" y="6121"/>
                </a:lnTo>
                <a:lnTo>
                  <a:pt x="1219" y="8699"/>
                </a:lnTo>
                <a:lnTo>
                  <a:pt x="2438" y="9918"/>
                </a:lnTo>
                <a:lnTo>
                  <a:pt x="5029" y="11137"/>
                </a:lnTo>
                <a:lnTo>
                  <a:pt x="12357" y="13589"/>
                </a:lnTo>
                <a:lnTo>
                  <a:pt x="14935" y="14947"/>
                </a:lnTo>
                <a:lnTo>
                  <a:pt x="16167" y="16167"/>
                </a:lnTo>
                <a:lnTo>
                  <a:pt x="17386" y="18618"/>
                </a:lnTo>
                <a:lnTo>
                  <a:pt x="17386" y="22275"/>
                </a:lnTo>
                <a:lnTo>
                  <a:pt x="14935" y="24866"/>
                </a:lnTo>
                <a:lnTo>
                  <a:pt x="11137" y="26085"/>
                </a:lnTo>
                <a:lnTo>
                  <a:pt x="6248" y="26085"/>
                </a:lnTo>
                <a:lnTo>
                  <a:pt x="2438" y="24866"/>
                </a:lnTo>
                <a:lnTo>
                  <a:pt x="0" y="2227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2983673" y="670568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605" y="6108"/>
                </a:moveTo>
                <a:lnTo>
                  <a:pt x="17386" y="3657"/>
                </a:lnTo>
                <a:lnTo>
                  <a:pt x="14935" y="1219"/>
                </a:lnTo>
                <a:lnTo>
                  <a:pt x="12496" y="0"/>
                </a:lnTo>
                <a:lnTo>
                  <a:pt x="7467" y="0"/>
                </a:lnTo>
                <a:lnTo>
                  <a:pt x="5016" y="1219"/>
                </a:lnTo>
                <a:lnTo>
                  <a:pt x="2438" y="3657"/>
                </a:lnTo>
                <a:lnTo>
                  <a:pt x="1219" y="6108"/>
                </a:lnTo>
                <a:lnTo>
                  <a:pt x="0" y="9905"/>
                </a:lnTo>
                <a:lnTo>
                  <a:pt x="0" y="16167"/>
                </a:lnTo>
                <a:lnTo>
                  <a:pt x="1219" y="19824"/>
                </a:lnTo>
                <a:lnTo>
                  <a:pt x="2438" y="22275"/>
                </a:lnTo>
                <a:lnTo>
                  <a:pt x="5016" y="24853"/>
                </a:lnTo>
                <a:lnTo>
                  <a:pt x="7467" y="26073"/>
                </a:lnTo>
                <a:lnTo>
                  <a:pt x="12496" y="26073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2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3009750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0" y="26085"/>
                </a:moveTo>
                <a:lnTo>
                  <a:pt x="0" y="0"/>
                </a:lnTo>
                <a:lnTo>
                  <a:pt x="1127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386" y="4889"/>
                </a:lnTo>
                <a:lnTo>
                  <a:pt x="17386" y="7480"/>
                </a:lnTo>
                <a:lnTo>
                  <a:pt x="16167" y="9918"/>
                </a:lnTo>
                <a:lnTo>
                  <a:pt x="14947" y="11137"/>
                </a:lnTo>
                <a:lnTo>
                  <a:pt x="11277" y="12369"/>
                </a:lnTo>
                <a:lnTo>
                  <a:pt x="0" y="123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3018444" y="6718047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699" y="137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3035832" y="670568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3045884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0" y="26085"/>
                </a:moveTo>
                <a:lnTo>
                  <a:pt x="0" y="0"/>
                </a:lnTo>
                <a:lnTo>
                  <a:pt x="1113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386" y="4889"/>
                </a:lnTo>
                <a:lnTo>
                  <a:pt x="17386" y="8699"/>
                </a:lnTo>
                <a:lnTo>
                  <a:pt x="16167" y="11137"/>
                </a:lnTo>
                <a:lnTo>
                  <a:pt x="14947" y="12369"/>
                </a:lnTo>
                <a:lnTo>
                  <a:pt x="11137" y="13589"/>
                </a:lnTo>
                <a:lnTo>
                  <a:pt x="0" y="1358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3080658" y="670568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3094379" y="670568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3104297" y="6705686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19" h="26670">
                <a:moveTo>
                  <a:pt x="7467" y="0"/>
                </a:moveTo>
                <a:lnTo>
                  <a:pt x="4889" y="1219"/>
                </a:lnTo>
                <a:lnTo>
                  <a:pt x="2438" y="3670"/>
                </a:lnTo>
                <a:lnTo>
                  <a:pt x="1219" y="6108"/>
                </a:lnTo>
                <a:lnTo>
                  <a:pt x="0" y="9918"/>
                </a:lnTo>
                <a:lnTo>
                  <a:pt x="0" y="16167"/>
                </a:lnTo>
                <a:lnTo>
                  <a:pt x="1219" y="19837"/>
                </a:lnTo>
                <a:lnTo>
                  <a:pt x="2438" y="22275"/>
                </a:lnTo>
                <a:lnTo>
                  <a:pt x="4889" y="24853"/>
                </a:lnTo>
                <a:lnTo>
                  <a:pt x="7467" y="26085"/>
                </a:lnTo>
                <a:lnTo>
                  <a:pt x="12357" y="26085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37"/>
                </a:lnTo>
                <a:lnTo>
                  <a:pt x="19824" y="16167"/>
                </a:lnTo>
                <a:lnTo>
                  <a:pt x="19824" y="9918"/>
                </a:lnTo>
                <a:lnTo>
                  <a:pt x="18605" y="6108"/>
                </a:lnTo>
                <a:lnTo>
                  <a:pt x="17386" y="3670"/>
                </a:lnTo>
                <a:lnTo>
                  <a:pt x="14935" y="1219"/>
                </a:lnTo>
                <a:lnTo>
                  <a:pt x="12357" y="0"/>
                </a:lnTo>
                <a:lnTo>
                  <a:pt x="74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3131598" y="670568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0" y="26085"/>
                </a:moveTo>
                <a:lnTo>
                  <a:pt x="0" y="0"/>
                </a:lnTo>
                <a:lnTo>
                  <a:pt x="17386" y="26085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12917109" y="73175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8699" y="0"/>
                </a:lnTo>
                <a:lnTo>
                  <a:pt x="12496" y="1231"/>
                </a:lnTo>
                <a:lnTo>
                  <a:pt x="14947" y="3670"/>
                </a:lnTo>
                <a:lnTo>
                  <a:pt x="16167" y="6121"/>
                </a:lnTo>
                <a:lnTo>
                  <a:pt x="17386" y="9918"/>
                </a:lnTo>
                <a:lnTo>
                  <a:pt x="17386" y="16167"/>
                </a:lnTo>
                <a:lnTo>
                  <a:pt x="16167" y="19837"/>
                </a:lnTo>
                <a:lnTo>
                  <a:pt x="14947" y="22288"/>
                </a:lnTo>
                <a:lnTo>
                  <a:pt x="12496" y="24866"/>
                </a:lnTo>
                <a:lnTo>
                  <a:pt x="8699" y="26085"/>
                </a:ln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2943189" y="73175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0" y="26085"/>
                </a:moveTo>
                <a:lnTo>
                  <a:pt x="0" y="0"/>
                </a:lnTo>
                <a:lnTo>
                  <a:pt x="11277" y="0"/>
                </a:lnTo>
                <a:lnTo>
                  <a:pt x="14947" y="1231"/>
                </a:lnTo>
                <a:lnTo>
                  <a:pt x="16167" y="2451"/>
                </a:lnTo>
                <a:lnTo>
                  <a:pt x="17526" y="4889"/>
                </a:lnTo>
                <a:lnTo>
                  <a:pt x="17526" y="7340"/>
                </a:lnTo>
                <a:lnTo>
                  <a:pt x="16167" y="9918"/>
                </a:lnTo>
                <a:lnTo>
                  <a:pt x="14947" y="11137"/>
                </a:lnTo>
                <a:lnTo>
                  <a:pt x="11277" y="12369"/>
                </a:lnTo>
                <a:lnTo>
                  <a:pt x="0" y="1236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2952018" y="7329867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699" y="1371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2969406" y="7317501"/>
            <a:ext cx="20320" cy="26670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26085"/>
                </a:moveTo>
                <a:lnTo>
                  <a:pt x="9918" y="0"/>
                </a:lnTo>
                <a:lnTo>
                  <a:pt x="19837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2973074" y="733489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49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2996709" y="7317506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0" y="0"/>
                </a:moveTo>
                <a:lnTo>
                  <a:pt x="6248" y="26085"/>
                </a:lnTo>
                <a:lnTo>
                  <a:pt x="12496" y="0"/>
                </a:lnTo>
                <a:lnTo>
                  <a:pt x="18605" y="26085"/>
                </a:lnTo>
                <a:lnTo>
                  <a:pt x="24853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3026594" y="73175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0" y="26085"/>
                </a:moveTo>
                <a:lnTo>
                  <a:pt x="0" y="0"/>
                </a:lnTo>
                <a:lnTo>
                  <a:pt x="17386" y="26085"/>
                </a:lnTo>
                <a:lnTo>
                  <a:pt x="17386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3200202" y="731750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605" y="6108"/>
                </a:moveTo>
                <a:lnTo>
                  <a:pt x="17386" y="3657"/>
                </a:lnTo>
                <a:lnTo>
                  <a:pt x="14935" y="1219"/>
                </a:lnTo>
                <a:lnTo>
                  <a:pt x="12357" y="0"/>
                </a:lnTo>
                <a:lnTo>
                  <a:pt x="7467" y="0"/>
                </a:lnTo>
                <a:lnTo>
                  <a:pt x="4889" y="1219"/>
                </a:lnTo>
                <a:lnTo>
                  <a:pt x="2438" y="3657"/>
                </a:lnTo>
                <a:lnTo>
                  <a:pt x="1219" y="6108"/>
                </a:lnTo>
                <a:lnTo>
                  <a:pt x="0" y="9905"/>
                </a:lnTo>
                <a:lnTo>
                  <a:pt x="0" y="16167"/>
                </a:lnTo>
                <a:lnTo>
                  <a:pt x="1219" y="19824"/>
                </a:lnTo>
                <a:lnTo>
                  <a:pt x="2438" y="22275"/>
                </a:lnTo>
                <a:lnTo>
                  <a:pt x="4889" y="24853"/>
                </a:lnTo>
                <a:lnTo>
                  <a:pt x="7467" y="26073"/>
                </a:lnTo>
                <a:lnTo>
                  <a:pt x="12357" y="26073"/>
                </a:lnTo>
                <a:lnTo>
                  <a:pt x="14935" y="24853"/>
                </a:lnTo>
                <a:lnTo>
                  <a:pt x="17386" y="22275"/>
                </a:lnTo>
                <a:lnTo>
                  <a:pt x="18605" y="1982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3226277" y="731750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3243666" y="7317506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0"/>
                </a:move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3226277" y="7329867"/>
            <a:ext cx="37465" cy="0"/>
          </a:xfrm>
          <a:custGeom>
            <a:avLst/>
            <a:gdLst/>
            <a:ahLst/>
            <a:cxnLst/>
            <a:rect l="l" t="t" r="r" b="b"/>
            <a:pathLst>
              <a:path w="37465">
                <a:moveTo>
                  <a:pt x="0" y="0"/>
                </a:moveTo>
                <a:lnTo>
                  <a:pt x="3736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3253581" y="731750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3253581" y="73435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3277219" y="7317509"/>
            <a:ext cx="19050" cy="26670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18745" y="6108"/>
                </a:moveTo>
                <a:lnTo>
                  <a:pt x="17386" y="3657"/>
                </a:lnTo>
                <a:lnTo>
                  <a:pt x="14947" y="1219"/>
                </a:lnTo>
                <a:lnTo>
                  <a:pt x="12496" y="0"/>
                </a:lnTo>
                <a:lnTo>
                  <a:pt x="7467" y="0"/>
                </a:lnTo>
                <a:lnTo>
                  <a:pt x="5029" y="1219"/>
                </a:lnTo>
                <a:lnTo>
                  <a:pt x="2578" y="3657"/>
                </a:lnTo>
                <a:lnTo>
                  <a:pt x="1219" y="6108"/>
                </a:lnTo>
                <a:lnTo>
                  <a:pt x="0" y="9905"/>
                </a:lnTo>
                <a:lnTo>
                  <a:pt x="0" y="16167"/>
                </a:lnTo>
                <a:lnTo>
                  <a:pt x="1219" y="19824"/>
                </a:lnTo>
                <a:lnTo>
                  <a:pt x="2578" y="22275"/>
                </a:lnTo>
                <a:lnTo>
                  <a:pt x="5029" y="24853"/>
                </a:lnTo>
                <a:lnTo>
                  <a:pt x="7467" y="26073"/>
                </a:lnTo>
                <a:lnTo>
                  <a:pt x="12496" y="26073"/>
                </a:lnTo>
                <a:lnTo>
                  <a:pt x="14947" y="24853"/>
                </a:lnTo>
                <a:lnTo>
                  <a:pt x="17386" y="22275"/>
                </a:lnTo>
                <a:lnTo>
                  <a:pt x="18745" y="19824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3303434" y="7317501"/>
            <a:ext cx="0" cy="26670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085"/>
                </a:moveTo>
                <a:lnTo>
                  <a:pt x="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3303436" y="7317506"/>
            <a:ext cx="17780" cy="17780"/>
          </a:xfrm>
          <a:custGeom>
            <a:avLst/>
            <a:gdLst/>
            <a:ahLst/>
            <a:cxnLst/>
            <a:rect l="l" t="t" r="r" b="b"/>
            <a:pathLst>
              <a:path w="17780" h="17779">
                <a:moveTo>
                  <a:pt x="17386" y="0"/>
                </a:moveTo>
                <a:lnTo>
                  <a:pt x="0" y="17386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3309547" y="7328644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1277" y="14947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3329516" y="7317501"/>
            <a:ext cx="16510" cy="26670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0" y="26085"/>
                </a:moveTo>
                <a:lnTo>
                  <a:pt x="0" y="0"/>
                </a:ln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3329516" y="7329867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918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3329516" y="7343587"/>
            <a:ext cx="16510" cy="0"/>
          </a:xfrm>
          <a:custGeom>
            <a:avLst/>
            <a:gdLst/>
            <a:ahLst/>
            <a:cxnLst/>
            <a:rect l="l" t="t" r="r" b="b"/>
            <a:pathLst>
              <a:path w="16509">
                <a:moveTo>
                  <a:pt x="0" y="0"/>
                </a:moveTo>
                <a:lnTo>
                  <a:pt x="16167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3353152" y="73175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80" h="26670">
                <a:moveTo>
                  <a:pt x="0" y="26085"/>
                </a:moveTo>
                <a:lnTo>
                  <a:pt x="0" y="0"/>
                </a:lnTo>
                <a:lnTo>
                  <a:pt x="8699" y="0"/>
                </a:lnTo>
                <a:lnTo>
                  <a:pt x="12357" y="1231"/>
                </a:lnTo>
                <a:lnTo>
                  <a:pt x="14947" y="3670"/>
                </a:lnTo>
                <a:lnTo>
                  <a:pt x="16167" y="6121"/>
                </a:lnTo>
                <a:lnTo>
                  <a:pt x="17386" y="9918"/>
                </a:lnTo>
                <a:lnTo>
                  <a:pt x="17386" y="16167"/>
                </a:lnTo>
                <a:lnTo>
                  <a:pt x="16167" y="19837"/>
                </a:lnTo>
                <a:lnTo>
                  <a:pt x="14947" y="22288"/>
                </a:lnTo>
                <a:lnTo>
                  <a:pt x="12357" y="24866"/>
                </a:lnTo>
                <a:lnTo>
                  <a:pt x="8699" y="26085"/>
                </a:lnTo>
                <a:lnTo>
                  <a:pt x="0" y="26085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2283753" y="551356"/>
            <a:ext cx="10187940" cy="0"/>
          </a:xfrm>
          <a:custGeom>
            <a:avLst/>
            <a:gdLst/>
            <a:ahLst/>
            <a:cxnLst/>
            <a:rect l="l" t="t" r="r" b="b"/>
            <a:pathLst>
              <a:path w="10187940">
                <a:moveTo>
                  <a:pt x="0" y="0"/>
                </a:moveTo>
                <a:lnTo>
                  <a:pt x="1018794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2283750" y="8131047"/>
            <a:ext cx="10187940" cy="0"/>
          </a:xfrm>
          <a:custGeom>
            <a:avLst/>
            <a:gdLst/>
            <a:ahLst/>
            <a:cxnLst/>
            <a:rect l="l" t="t" r="r" b="b"/>
            <a:pathLst>
              <a:path w="10187940">
                <a:moveTo>
                  <a:pt x="10187940" y="0"/>
                </a:moveTo>
                <a:lnTo>
                  <a:pt x="6453047" y="0"/>
                </a:ln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2471690" y="551356"/>
            <a:ext cx="0" cy="7579995"/>
          </a:xfrm>
          <a:custGeom>
            <a:avLst/>
            <a:gdLst/>
            <a:ahLst/>
            <a:cxnLst/>
            <a:rect l="l" t="t" r="r" b="b"/>
            <a:pathLst>
              <a:path h="7579995">
                <a:moveTo>
                  <a:pt x="0" y="0"/>
                </a:moveTo>
                <a:lnTo>
                  <a:pt x="0" y="757969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2283753" y="551356"/>
            <a:ext cx="0" cy="7579995"/>
          </a:xfrm>
          <a:custGeom>
            <a:avLst/>
            <a:gdLst/>
            <a:ahLst/>
            <a:cxnLst/>
            <a:rect l="l" t="t" r="r" b="b"/>
            <a:pathLst>
              <a:path h="7579995">
                <a:moveTo>
                  <a:pt x="0" y="7579690"/>
                </a:moveTo>
                <a:lnTo>
                  <a:pt x="0" y="0"/>
                </a:lnTo>
              </a:path>
            </a:pathLst>
          </a:custGeom>
          <a:ln w="5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2580363" y="800064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699"/>
                </a:moveTo>
                <a:lnTo>
                  <a:pt x="0" y="19710"/>
                </a:lnTo>
                <a:lnTo>
                  <a:pt x="5689" y="25399"/>
                </a:lnTo>
                <a:lnTo>
                  <a:pt x="12700" y="25399"/>
                </a:lnTo>
                <a:lnTo>
                  <a:pt x="19710" y="25399"/>
                </a:lnTo>
                <a:lnTo>
                  <a:pt x="25400" y="19710"/>
                </a:lnTo>
                <a:lnTo>
                  <a:pt x="25400" y="12699"/>
                </a:lnTo>
                <a:lnTo>
                  <a:pt x="25400" y="5689"/>
                </a:lnTo>
                <a:lnTo>
                  <a:pt x="19710" y="0"/>
                </a:lnTo>
                <a:lnTo>
                  <a:pt x="12700" y="0"/>
                </a:lnTo>
                <a:lnTo>
                  <a:pt x="5689" y="0"/>
                </a:lnTo>
                <a:lnTo>
                  <a:pt x="0" y="5689"/>
                </a:lnTo>
                <a:lnTo>
                  <a:pt x="0" y="12699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2588518" y="8006890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32" y="3124"/>
                </a:moveTo>
                <a:lnTo>
                  <a:pt x="8686" y="1905"/>
                </a:lnTo>
                <a:lnTo>
                  <a:pt x="7467" y="673"/>
                </a:lnTo>
                <a:lnTo>
                  <a:pt x="6108" y="0"/>
                </a:lnTo>
                <a:lnTo>
                  <a:pt x="3657" y="0"/>
                </a:lnTo>
                <a:lnTo>
                  <a:pt x="2438" y="673"/>
                </a:lnTo>
                <a:lnTo>
                  <a:pt x="1219" y="1905"/>
                </a:lnTo>
                <a:lnTo>
                  <a:pt x="533" y="3124"/>
                </a:lnTo>
                <a:lnTo>
                  <a:pt x="0" y="5029"/>
                </a:lnTo>
                <a:lnTo>
                  <a:pt x="0" y="8013"/>
                </a:lnTo>
                <a:lnTo>
                  <a:pt x="533" y="9918"/>
                </a:lnTo>
                <a:lnTo>
                  <a:pt x="1219" y="11137"/>
                </a:lnTo>
                <a:lnTo>
                  <a:pt x="2438" y="12357"/>
                </a:lnTo>
                <a:lnTo>
                  <a:pt x="3657" y="13042"/>
                </a:lnTo>
                <a:lnTo>
                  <a:pt x="6108" y="13042"/>
                </a:lnTo>
                <a:lnTo>
                  <a:pt x="7467" y="12357"/>
                </a:lnTo>
                <a:lnTo>
                  <a:pt x="8686" y="11137"/>
                </a:lnTo>
                <a:lnTo>
                  <a:pt x="9232" y="9918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2550613" y="548778"/>
            <a:ext cx="860954" cy="85279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2782762" y="15740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3055933" y="16330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  <a:lnTo>
                  <a:pt x="95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3055933" y="16447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  <a:lnTo>
                  <a:pt x="95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2782762" y="157408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3055933" y="163304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  <a:lnTo>
                  <a:pt x="95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3055933" y="16447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52" y="0"/>
                </a:moveTo>
                <a:lnTo>
                  <a:pt x="0" y="952"/>
                </a:lnTo>
                <a:lnTo>
                  <a:pt x="952" y="1905"/>
                </a:lnTo>
                <a:lnTo>
                  <a:pt x="1905" y="952"/>
                </a:lnTo>
                <a:lnTo>
                  <a:pt x="952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2349093" y="551357"/>
            <a:ext cx="10047605" cy="7489825"/>
          </a:xfrm>
          <a:custGeom>
            <a:avLst/>
            <a:gdLst/>
            <a:ahLst/>
            <a:cxnLst/>
            <a:rect l="l" t="t" r="r" b="b"/>
            <a:pathLst>
              <a:path w="10047605" h="7489825">
                <a:moveTo>
                  <a:pt x="0" y="7489761"/>
                </a:moveTo>
                <a:lnTo>
                  <a:pt x="10047071" y="7489761"/>
                </a:lnTo>
                <a:lnTo>
                  <a:pt x="10047071" y="0"/>
                </a:lnTo>
                <a:lnTo>
                  <a:pt x="0" y="0"/>
                </a:lnTo>
                <a:lnTo>
                  <a:pt x="0" y="7489761"/>
                </a:lnTo>
                <a:close/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 txBox="1"/>
          <p:nvPr/>
        </p:nvSpPr>
        <p:spPr>
          <a:xfrm>
            <a:off x="12553195" y="1506170"/>
            <a:ext cx="868680" cy="346710"/>
          </a:xfrm>
          <a:prstGeom prst="rect">
            <a:avLst/>
          </a:prstGeom>
          <a:ln w="3263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270" indent="1270">
              <a:lnSpc>
                <a:spcPct val="116599"/>
              </a:lnSpc>
            </a:pPr>
            <a:r>
              <a:rPr sz="200" spc="5" dirty="0">
                <a:latin typeface="Lucida Sans Unicode"/>
                <a:cs typeface="Lucida Sans Unicode"/>
              </a:rPr>
              <a:t>Thi</a:t>
            </a:r>
            <a:r>
              <a:rPr sz="200" spc="10" dirty="0">
                <a:latin typeface="Lucida Sans Unicode"/>
                <a:cs typeface="Lucida Sans Unicode"/>
              </a:rPr>
              <a:t>s</a:t>
            </a:r>
            <a:r>
              <a:rPr sz="200" spc="5" dirty="0">
                <a:latin typeface="Lucida Sans Unicode"/>
                <a:cs typeface="Lucida Sans Unicode"/>
              </a:rPr>
              <a:t> document is </a:t>
            </a:r>
            <a:r>
              <a:rPr sz="200" spc="10" dirty="0">
                <a:latin typeface="Lucida Sans Unicode"/>
                <a:cs typeface="Lucida Sans Unicode"/>
              </a:rPr>
              <a:t>recorded</a:t>
            </a:r>
            <a:r>
              <a:rPr sz="200" spc="5" dirty="0">
                <a:latin typeface="Lucida Sans Unicode"/>
                <a:cs typeface="Lucida Sans Unicode"/>
              </a:rPr>
              <a:t> 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or </a:t>
            </a:r>
            <a:r>
              <a:rPr sz="200" spc="10" dirty="0">
                <a:latin typeface="Lucida Sans Unicode"/>
                <a:cs typeface="Lucida Sans Unicode"/>
              </a:rPr>
              <a:t>can</a:t>
            </a:r>
            <a:r>
              <a:rPr sz="200" spc="5" dirty="0">
                <a:latin typeface="Lucida Sans Unicode"/>
                <a:cs typeface="Lucida Sans Unicode"/>
              </a:rPr>
              <a:t> b</a:t>
            </a:r>
            <a:r>
              <a:rPr sz="200" spc="10" dirty="0">
                <a:latin typeface="Lucida Sans Unicode"/>
                <a:cs typeface="Lucida Sans Unicode"/>
              </a:rPr>
              <a:t>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transmitted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on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electronic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</a:t>
            </a:r>
            <a:r>
              <a:rPr sz="200" spc="10" dirty="0">
                <a:latin typeface="Lucida Sans Unicode"/>
                <a:cs typeface="Lucida Sans Unicode"/>
              </a:rPr>
              <a:t>therefore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subject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to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undetectable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or </a:t>
            </a:r>
            <a:r>
              <a:rPr sz="200" spc="10" dirty="0">
                <a:latin typeface="Lucida Sans Unicode"/>
                <a:cs typeface="Lucida Sans Unicode"/>
              </a:rPr>
              <a:t>erasure,</a:t>
            </a:r>
            <a:r>
              <a:rPr sz="200" spc="5" dirty="0">
                <a:latin typeface="Lucida Sans Unicode"/>
                <a:cs typeface="Lucida Sans Unicode"/>
              </a:rPr>
              <a:t> intentional or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</a:t>
            </a:r>
            <a:r>
              <a:rPr sz="200" spc="10" dirty="0">
                <a:latin typeface="Lucida Sans Unicode"/>
                <a:cs typeface="Lucida Sans Unicode"/>
              </a:rPr>
              <a:t>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to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causes</a:t>
            </a:r>
            <a:r>
              <a:rPr sz="200" spc="5" dirty="0">
                <a:latin typeface="Lucida Sans Unicode"/>
                <a:cs typeface="Lucida Sans Unicode"/>
              </a:rPr>
              <a:t>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without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transmission,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conversion,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media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software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error,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human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error</a:t>
            </a:r>
            <a:r>
              <a:rPr sz="200" spc="5" dirty="0">
                <a:latin typeface="Lucida Sans Unicode"/>
                <a:cs typeface="Lucida Sans Unicode"/>
              </a:rPr>
              <a:t> or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0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Accordingly,</a:t>
            </a:r>
            <a:r>
              <a:rPr sz="200" spc="5" dirty="0">
                <a:latin typeface="Lucida Sans Unicode"/>
                <a:cs typeface="Lucida Sans Unicode"/>
              </a:rPr>
              <a:t> Pisani </a:t>
            </a:r>
            <a:r>
              <a:rPr sz="200" spc="15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Associates Architects</a:t>
            </a:r>
            <a:r>
              <a:rPr sz="200" spc="5" dirty="0">
                <a:latin typeface="Lucida Sans Unicode"/>
                <a:cs typeface="Lucida Sans Unicode"/>
              </a:rPr>
              <a:t> shall </a:t>
            </a:r>
            <a:r>
              <a:rPr sz="200" spc="10" dirty="0">
                <a:latin typeface="Lucida Sans Unicode"/>
                <a:cs typeface="Lucida Sans Unicode"/>
              </a:rPr>
              <a:t>not</a:t>
            </a:r>
            <a:r>
              <a:rPr sz="200" spc="5" dirty="0">
                <a:latin typeface="Lucida Sans Unicode"/>
                <a:cs typeface="Lucida Sans Unicode"/>
              </a:rPr>
              <a:t> b</a:t>
            </a:r>
            <a:r>
              <a:rPr sz="200" spc="10" dirty="0">
                <a:latin typeface="Lucida Sans Unicode"/>
                <a:cs typeface="Lucida Sans Unicode"/>
              </a:rPr>
              <a:t>e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held</a:t>
            </a:r>
            <a:r>
              <a:rPr sz="200" spc="5" dirty="0">
                <a:latin typeface="Lucida Sans Unicode"/>
                <a:cs typeface="Lucida Sans Unicode"/>
              </a:rPr>
              <a:t> liable </a:t>
            </a:r>
            <a:r>
              <a:rPr sz="200" spc="10" dirty="0">
                <a:latin typeface="Lucida Sans Unicode"/>
                <a:cs typeface="Lucida Sans Unicode"/>
              </a:rPr>
              <a:t>for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claims,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losses,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damages,</a:t>
            </a:r>
            <a:r>
              <a:rPr sz="200" spc="5" dirty="0">
                <a:latin typeface="Lucida Sans Unicode"/>
                <a:cs typeface="Lucida Sans Unicode"/>
              </a:rPr>
              <a:t> or </a:t>
            </a:r>
            <a:r>
              <a:rPr sz="200" spc="10" dirty="0">
                <a:latin typeface="Lucida Sans Unicode"/>
                <a:cs typeface="Lucida Sans Unicode"/>
              </a:rPr>
              <a:t>costs</a:t>
            </a:r>
            <a:r>
              <a:rPr sz="200" spc="5" dirty="0">
                <a:latin typeface="Lucida Sans Unicode"/>
                <a:cs typeface="Lucida Sans Unicode"/>
              </a:rPr>
              <a:t>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out of an</a:t>
            </a:r>
            <a:r>
              <a:rPr sz="200" spc="10" dirty="0">
                <a:latin typeface="Lucida Sans Unicode"/>
                <a:cs typeface="Lucida Sans Unicode"/>
              </a:rPr>
              <a:t>y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such</a:t>
            </a:r>
            <a:r>
              <a:rPr sz="200" spc="5" dirty="0">
                <a:latin typeface="Lucida Sans Unicode"/>
                <a:cs typeface="Lucida Sans Unicode"/>
              </a:rPr>
              <a:t> alteration</a:t>
            </a:r>
            <a:r>
              <a:rPr sz="200" spc="10" dirty="0">
                <a:latin typeface="Lucida Sans Unicode"/>
                <a:cs typeface="Lucida Sans Unicode"/>
              </a:rPr>
              <a:t>s</a:t>
            </a:r>
            <a:r>
              <a:rPr sz="200" spc="5" dirty="0">
                <a:latin typeface="Lucida Sans Unicode"/>
                <a:cs typeface="Lucida Sans Unicode"/>
              </a:rPr>
              <a:t> or </a:t>
            </a:r>
            <a:r>
              <a:rPr sz="200" spc="10" dirty="0">
                <a:latin typeface="Lucida Sans Unicode"/>
                <a:cs typeface="Lucida Sans Unicode"/>
              </a:rPr>
              <a:t>unauthorized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spc="10" dirty="0">
                <a:latin typeface="Lucida Sans Unicode"/>
                <a:cs typeface="Lucida Sans Unicode"/>
              </a:rPr>
              <a:t>re-use</a:t>
            </a:r>
            <a:r>
              <a:rPr sz="200" spc="5" dirty="0">
                <a:latin typeface="Lucida Sans Unicode"/>
                <a:cs typeface="Lucida Sans Unicode"/>
              </a:rPr>
              <a:t> or </a:t>
            </a:r>
            <a:r>
              <a:rPr sz="200" spc="10" dirty="0">
                <a:latin typeface="Lucida Sans Unicode"/>
                <a:cs typeface="Lucida Sans Unicode"/>
              </a:rPr>
              <a:t>modification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of this document or an</a:t>
            </a:r>
            <a:r>
              <a:rPr sz="200" spc="10" dirty="0">
                <a:latin typeface="Lucida Sans Unicode"/>
                <a:cs typeface="Lucida Sans Unicode"/>
              </a:rPr>
              <a:t>y</a:t>
            </a:r>
            <a:r>
              <a:rPr sz="200" spc="5" dirty="0">
                <a:latin typeface="Lucida Sans Unicode"/>
                <a:cs typeface="Lucida Sans Unicode"/>
              </a:rPr>
              <a:t> part </a:t>
            </a:r>
            <a:r>
              <a:rPr sz="200" spc="10" dirty="0">
                <a:latin typeface="Lucida Sans Unicode"/>
                <a:cs typeface="Lucida Sans Unicode"/>
              </a:rPr>
              <a:t>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12538591" y="1348010"/>
            <a:ext cx="748665" cy="63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P+A Project 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0" dirty="0">
                <a:latin typeface="Lucida Sans Unicode"/>
                <a:cs typeface="Lucida Sans Unicode"/>
              </a:rPr>
              <a:t> 27</a:t>
            </a:r>
            <a:r>
              <a:rPr sz="300" spc="-5" dirty="0">
                <a:latin typeface="Lucida Sans Unicode"/>
                <a:cs typeface="Lucida Sans Unicode"/>
              </a:rPr>
              <a:t>0 DOT 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12559444" y="1984460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961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 txBox="1"/>
          <p:nvPr/>
        </p:nvSpPr>
        <p:spPr>
          <a:xfrm>
            <a:off x="12546744" y="1906654"/>
            <a:ext cx="22542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OWNER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12549845" y="2027840"/>
            <a:ext cx="836294" cy="360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382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27</a:t>
            </a:r>
            <a:r>
              <a:rPr sz="450" spc="-10" dirty="0">
                <a:latin typeface="Lucida Sans Unicode"/>
                <a:cs typeface="Lucida Sans Unicode"/>
              </a:rPr>
              <a:t>0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DORCHESTER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AVE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LLC</a:t>
            </a:r>
            <a:r>
              <a:rPr sz="450" spc="-5" dirty="0">
                <a:latin typeface="Lucida Sans Unicode"/>
                <a:cs typeface="Lucida Sans Unicode"/>
              </a:rPr>
              <a:t> PO </a:t>
            </a:r>
            <a:r>
              <a:rPr sz="450" spc="-15" dirty="0">
                <a:latin typeface="Lucida Sans Unicode"/>
                <a:cs typeface="Lucida Sans Unicode"/>
              </a:rPr>
              <a:t>BO</a:t>
            </a:r>
            <a:r>
              <a:rPr sz="450" spc="-10" dirty="0">
                <a:latin typeface="Lucida Sans Unicode"/>
                <a:cs typeface="Lucida Sans Unicode"/>
              </a:rPr>
              <a:t>X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506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MILTO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02186</a:t>
            </a:r>
            <a:endParaRPr sz="45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10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617-529-4114</a:t>
            </a:r>
            <a:endParaRPr sz="450">
              <a:latin typeface="Lucida Sans Unicode"/>
              <a:cs typeface="Lucida Sans Unicode"/>
            </a:endParaRPr>
          </a:p>
          <a:p>
            <a:pPr marL="14604">
              <a:lnSpc>
                <a:spcPct val="100000"/>
              </a:lnSpc>
              <a:spcBef>
                <a:spcPts val="15"/>
              </a:spcBef>
            </a:pPr>
            <a:r>
              <a:rPr sz="450" spc="-15" dirty="0">
                <a:latin typeface="Lucida Sans Unicode"/>
                <a:cs typeface="Lucida Sans Unicode"/>
              </a:rPr>
              <a:t>em</a:t>
            </a:r>
            <a:r>
              <a:rPr sz="450" spc="-5" dirty="0">
                <a:latin typeface="Lucida Sans Unicode"/>
                <a:cs typeface="Lucida Sans Unicode"/>
              </a:rPr>
              <a:t>: </a:t>
            </a:r>
            <a:r>
              <a:rPr sz="450" spc="-5" dirty="0">
                <a:latin typeface="Lucida Sans Unicode"/>
                <a:cs typeface="Lucida Sans Unicode"/>
                <a:hlinkClick r:id="rId21"/>
              </a:rPr>
              <a:t>info@270dorchester.com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12560259" y="2710384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>
                <a:moveTo>
                  <a:pt x="0" y="0"/>
                </a:moveTo>
                <a:lnTo>
                  <a:pt x="28715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2558356" y="3138957"/>
            <a:ext cx="697865" cy="0"/>
          </a:xfrm>
          <a:custGeom>
            <a:avLst/>
            <a:gdLst/>
            <a:ahLst/>
            <a:cxnLst/>
            <a:rect l="l" t="t" r="r" b="b"/>
            <a:pathLst>
              <a:path w="697865">
                <a:moveTo>
                  <a:pt x="0" y="0"/>
                </a:moveTo>
                <a:lnTo>
                  <a:pt x="69739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2558493" y="3575815"/>
            <a:ext cx="645160" cy="0"/>
          </a:xfrm>
          <a:custGeom>
            <a:avLst/>
            <a:gdLst/>
            <a:ahLst/>
            <a:cxnLst/>
            <a:rect l="l" t="t" r="r" b="b"/>
            <a:pathLst>
              <a:path w="645159">
                <a:moveTo>
                  <a:pt x="0" y="0"/>
                </a:moveTo>
                <a:lnTo>
                  <a:pt x="644690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2559444" y="2554303"/>
            <a:ext cx="667385" cy="0"/>
          </a:xfrm>
          <a:custGeom>
            <a:avLst/>
            <a:gdLst/>
            <a:ahLst/>
            <a:cxnLst/>
            <a:rect l="l" t="t" r="r" b="b"/>
            <a:pathLst>
              <a:path w="667384">
                <a:moveTo>
                  <a:pt x="0" y="0"/>
                </a:moveTo>
                <a:lnTo>
                  <a:pt x="667245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 txBox="1"/>
          <p:nvPr/>
        </p:nvSpPr>
        <p:spPr>
          <a:xfrm>
            <a:off x="12546744" y="2476499"/>
            <a:ext cx="692785" cy="238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indent="-1270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OWNER'S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CONSULTANTS</a:t>
            </a:r>
            <a:endParaRPr sz="4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5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SURVEYOR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44" name="object 1344"/>
          <p:cNvSpPr txBox="1"/>
          <p:nvPr/>
        </p:nvSpPr>
        <p:spPr>
          <a:xfrm>
            <a:off x="12545656" y="2742994"/>
            <a:ext cx="772160" cy="400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495" marR="5080" indent="-635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BOSTO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SURVEY,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INC</a:t>
            </a:r>
            <a:r>
              <a:rPr sz="450" spc="-5" dirty="0">
                <a:latin typeface="Lucida Sans Unicode"/>
                <a:cs typeface="Lucida Sans Unicode"/>
              </a:rPr>
              <a:t> UNIT </a:t>
            </a:r>
            <a:r>
              <a:rPr sz="450" spc="-10" dirty="0">
                <a:latin typeface="Lucida Sans Unicode"/>
                <a:cs typeface="Lucida Sans Unicode"/>
              </a:rPr>
              <a:t>C-4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SHIPWAYS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PLACE CHARLESTOWN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02129</a:t>
            </a:r>
            <a:endParaRPr sz="450">
              <a:latin typeface="Lucida Sans Unicode"/>
              <a:cs typeface="Lucida Sans Unicode"/>
            </a:endParaRPr>
          </a:p>
          <a:p>
            <a:pPr marL="12700" indent="13970">
              <a:lnSpc>
                <a:spcPct val="100000"/>
              </a:lnSpc>
              <a:spcBef>
                <a:spcPts val="15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617-242-1313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450" spc="-5" dirty="0">
                <a:latin typeface="Lucida Sans Unicode"/>
                <a:cs typeface="Lucida Sans Unicode"/>
              </a:rPr>
              <a:t>CIVIL/ </a:t>
            </a:r>
            <a:r>
              <a:rPr sz="450" spc="-10" dirty="0">
                <a:latin typeface="Lucida Sans Unicode"/>
                <a:cs typeface="Lucida Sans Unicode"/>
              </a:rPr>
              <a:t>TRAFFIC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ENGINEER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45" name="object 1345"/>
          <p:cNvSpPr txBox="1"/>
          <p:nvPr/>
        </p:nvSpPr>
        <p:spPr>
          <a:xfrm>
            <a:off x="12544401" y="3176759"/>
            <a:ext cx="942340" cy="403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3175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VANASSE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HANGEN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BRUSTLIN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0" dirty="0">
                <a:latin typeface="Lucida Sans Unicode"/>
                <a:cs typeface="Lucida Sans Unicode"/>
              </a:rPr>
              <a:t>INC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9</a:t>
            </a:r>
            <a:r>
              <a:rPr sz="450" spc="-10" dirty="0">
                <a:latin typeface="Lucida Sans Unicode"/>
                <a:cs typeface="Lucida Sans Unicode"/>
              </a:rPr>
              <a:t>9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HIGH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BOSTON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02110</a:t>
            </a:r>
            <a:endParaRPr sz="450">
              <a:latin typeface="Lucida Sans Unicode"/>
              <a:cs typeface="Lucida Sans Unicode"/>
            </a:endParaRPr>
          </a:p>
          <a:p>
            <a:pPr marL="13970" indent="1905">
              <a:lnSpc>
                <a:spcPct val="100000"/>
              </a:lnSpc>
              <a:spcBef>
                <a:spcPts val="15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617-728-7777</a:t>
            </a:r>
            <a:endParaRPr sz="45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45"/>
              </a:spcBef>
            </a:pPr>
            <a:r>
              <a:rPr sz="450" spc="-10" dirty="0">
                <a:latin typeface="Lucida Sans Unicode"/>
                <a:cs typeface="Lucida Sans Unicode"/>
              </a:rPr>
              <a:t>STRUCTURAL ENGINEER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12552380" y="3978850"/>
            <a:ext cx="650240" cy="0"/>
          </a:xfrm>
          <a:custGeom>
            <a:avLst/>
            <a:gdLst/>
            <a:ahLst/>
            <a:cxnLst/>
            <a:rect l="l" t="t" r="r" b="b"/>
            <a:pathLst>
              <a:path w="650240">
                <a:moveTo>
                  <a:pt x="0" y="0"/>
                </a:moveTo>
                <a:lnTo>
                  <a:pt x="649859" y="0"/>
                </a:lnTo>
              </a:path>
            </a:pathLst>
          </a:custGeom>
          <a:ln w="32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 txBox="1"/>
          <p:nvPr/>
        </p:nvSpPr>
        <p:spPr>
          <a:xfrm>
            <a:off x="12539680" y="3608998"/>
            <a:ext cx="721995" cy="374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 marR="5080" indent="254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McNAMARA/SALVIA</a:t>
            </a:r>
            <a:r>
              <a:rPr sz="450" spc="-5" dirty="0">
                <a:latin typeface="Lucida Sans Unicode"/>
                <a:cs typeface="Lucida Sans Unicode"/>
              </a:rPr>
              <a:t>,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5" dirty="0">
                <a:latin typeface="Lucida Sans Unicode"/>
                <a:cs typeface="Lucida Sans Unicode"/>
              </a:rPr>
              <a:t>INC. </a:t>
            </a:r>
            <a:r>
              <a:rPr sz="450" spc="-15" dirty="0">
                <a:latin typeface="Lucida Sans Unicode"/>
                <a:cs typeface="Lucida Sans Unicode"/>
              </a:rPr>
              <a:t>10</a:t>
            </a:r>
            <a:r>
              <a:rPr sz="450" spc="-10" dirty="0">
                <a:latin typeface="Lucida Sans Unicode"/>
                <a:cs typeface="Lucida Sans Unicode"/>
              </a:rPr>
              <a:t>1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FEDERA</a:t>
            </a:r>
            <a:r>
              <a:rPr sz="450" spc="-5" dirty="0">
                <a:latin typeface="Lucida Sans Unicode"/>
                <a:cs typeface="Lucida Sans Unicode"/>
              </a:rPr>
              <a:t>L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7145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BOSTON</a:t>
            </a:r>
            <a:r>
              <a:rPr sz="450" spc="-5" dirty="0">
                <a:latin typeface="Lucida Sans Unicode"/>
                <a:cs typeface="Lucida Sans Unicode"/>
              </a:rPr>
              <a:t>,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02110</a:t>
            </a:r>
            <a:endParaRPr sz="450">
              <a:latin typeface="Lucida Sans Unicode"/>
              <a:cs typeface="Lucida Sans Unicode"/>
            </a:endParaRPr>
          </a:p>
          <a:p>
            <a:pPr marL="12700" indent="7620">
              <a:lnSpc>
                <a:spcPct val="100000"/>
              </a:lnSpc>
              <a:spcBef>
                <a:spcPts val="15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617-737-0040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450" spc="-15" dirty="0">
                <a:latin typeface="Lucida Sans Unicode"/>
                <a:cs typeface="Lucida Sans Unicode"/>
              </a:rPr>
              <a:t>MECHANICA</a:t>
            </a:r>
            <a:r>
              <a:rPr sz="450" spc="-5" dirty="0">
                <a:latin typeface="Lucida Sans Unicode"/>
                <a:cs typeface="Lucida Sans Unicode"/>
              </a:rPr>
              <a:t>L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ENGINEER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48" name="object 1348"/>
          <p:cNvSpPr txBox="1"/>
          <p:nvPr/>
        </p:nvSpPr>
        <p:spPr>
          <a:xfrm>
            <a:off x="12540879" y="4012161"/>
            <a:ext cx="614045" cy="359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7465" indent="-635">
              <a:lnSpc>
                <a:spcPct val="100000"/>
              </a:lnSpc>
            </a:pPr>
            <a:r>
              <a:rPr sz="450" spc="-10" dirty="0">
                <a:latin typeface="Lucida Sans Unicode"/>
                <a:cs typeface="Lucida Sans Unicode"/>
              </a:rPr>
              <a:t>M.E.A</a:t>
            </a:r>
            <a:r>
              <a:rPr sz="450" spc="-5" dirty="0">
                <a:latin typeface="Lucida Sans Unicode"/>
                <a:cs typeface="Lucida Sans Unicode"/>
              </a:rPr>
              <a:t>. </a:t>
            </a:r>
            <a:r>
              <a:rPr sz="450" spc="-10" dirty="0">
                <a:latin typeface="Lucida Sans Unicode"/>
                <a:cs typeface="Lucida Sans Unicode"/>
              </a:rPr>
              <a:t>ENGINEERING</a:t>
            </a:r>
            <a:r>
              <a:rPr sz="450" spc="-5" dirty="0">
                <a:latin typeface="Lucida Sans Unicode"/>
                <a:cs typeface="Lucida Sans Unicode"/>
              </a:rPr>
              <a:t> ASSOCIATES, INC. </a:t>
            </a:r>
            <a:r>
              <a:rPr sz="450" spc="-15" dirty="0">
                <a:latin typeface="Lucida Sans Unicode"/>
                <a:cs typeface="Lucida Sans Unicode"/>
              </a:rPr>
              <a:t>2</a:t>
            </a:r>
            <a:r>
              <a:rPr sz="450" spc="-10" dirty="0">
                <a:latin typeface="Lucida Sans Unicode"/>
                <a:cs typeface="Lucida Sans Unicode"/>
              </a:rPr>
              <a:t>0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FELTO</a:t>
            </a:r>
            <a:r>
              <a:rPr sz="450" spc="-10" dirty="0">
                <a:latin typeface="Lucida Sans Unicode"/>
                <a:cs typeface="Lucida Sans Unicode"/>
              </a:rPr>
              <a:t>N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0" dirty="0">
                <a:latin typeface="Lucida Sans Unicode"/>
                <a:cs typeface="Lucida Sans Unicode"/>
              </a:rPr>
              <a:t>STREET</a:t>
            </a:r>
            <a:endParaRPr sz="450">
              <a:latin typeface="Lucida Sans Unicode"/>
              <a:cs typeface="Lucida Sans Unicode"/>
            </a:endParaRPr>
          </a:p>
          <a:p>
            <a:pPr marL="17780">
              <a:lnSpc>
                <a:spcPct val="100000"/>
              </a:lnSpc>
            </a:pPr>
            <a:r>
              <a:rPr sz="450" spc="-15" dirty="0">
                <a:latin typeface="Lucida Sans Unicode"/>
                <a:cs typeface="Lucida Sans Unicode"/>
              </a:rPr>
              <a:t>WALTHA</a:t>
            </a:r>
            <a:r>
              <a:rPr sz="450" spc="-10" dirty="0">
                <a:latin typeface="Lucida Sans Unicode"/>
                <a:cs typeface="Lucida Sans Unicode"/>
              </a:rPr>
              <a:t>M</a:t>
            </a:r>
            <a:r>
              <a:rPr sz="450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M</a:t>
            </a:r>
            <a:r>
              <a:rPr sz="450" spc="-10" dirty="0">
                <a:latin typeface="Lucida Sans Unicode"/>
                <a:cs typeface="Lucida Sans Unicode"/>
              </a:rPr>
              <a:t>A</a:t>
            </a:r>
            <a:r>
              <a:rPr sz="450" spc="-5" dirty="0">
                <a:latin typeface="Lucida Sans Unicode"/>
                <a:cs typeface="Lucida Sans Unicode"/>
              </a:rPr>
              <a:t> </a:t>
            </a:r>
            <a:r>
              <a:rPr sz="450" spc="-15" dirty="0">
                <a:latin typeface="Lucida Sans Unicode"/>
                <a:cs typeface="Lucida Sans Unicode"/>
              </a:rPr>
              <a:t>02453</a:t>
            </a:r>
            <a:endParaRPr sz="450">
              <a:latin typeface="Lucida Sans Unicode"/>
              <a:cs typeface="Lucida Sans Unicode"/>
            </a:endParaRPr>
          </a:p>
          <a:p>
            <a:pPr marL="15875">
              <a:lnSpc>
                <a:spcPct val="100000"/>
              </a:lnSpc>
              <a:spcBef>
                <a:spcPts val="15"/>
              </a:spcBef>
            </a:pPr>
            <a:r>
              <a:rPr sz="450" spc="-5" dirty="0">
                <a:latin typeface="Lucida Sans Unicode"/>
                <a:cs typeface="Lucida Sans Unicode"/>
              </a:rPr>
              <a:t>tel: </a:t>
            </a:r>
            <a:r>
              <a:rPr sz="450" spc="-15" dirty="0">
                <a:latin typeface="Lucida Sans Unicode"/>
                <a:cs typeface="Lucida Sans Unicode"/>
              </a:rPr>
              <a:t>781-894-6730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1352" name="object 135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1353" name="object 1353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1354" name="object 1354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1333" name="object 1333"/>
          <p:cNvGraphicFramePr>
            <a:graphicFrameLocks noGrp="1"/>
          </p:cNvGraphicFramePr>
          <p:nvPr/>
        </p:nvGraphicFramePr>
        <p:xfrm>
          <a:off x="12550617" y="5157665"/>
          <a:ext cx="855784" cy="29896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307"/>
                <a:gridCol w="203758"/>
                <a:gridCol w="519719"/>
              </a:tblGrid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01879"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01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01.31.16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PNF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Art.</a:t>
                      </a:r>
                      <a:r>
                        <a:rPr sz="3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80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9307">
                <a:tc gridSpan="3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3775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58615">
                <a:tc gridSpan="3"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</a:pPr>
                      <a:r>
                        <a:rPr sz="500" dirty="0">
                          <a:latin typeface="Lucida Sans Unicode"/>
                          <a:cs typeface="Lucida Sans Unicode"/>
                        </a:rPr>
                        <a:t>COMM.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+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RESIDENCE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50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@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16510" marR="90805" indent="-2540">
                        <a:lnSpc>
                          <a:spcPct val="109400"/>
                        </a:lnSpc>
                      </a:pP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27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0 </a:t>
                      </a:r>
                      <a:r>
                        <a:rPr sz="500" spc="2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ST. SOUTH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BOSTO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MA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20637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14-275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37757">
                      <a:solidFill>
                        <a:srgbClr val="000000"/>
                      </a:solidFill>
                      <a:prstDash val="solid"/>
                    </a:lnT>
                    <a:lnB w="37758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8556">
                <a:tc gridSpan="3">
                  <a:txBody>
                    <a:bodyPr/>
                    <a:lstStyle/>
                    <a:p>
                      <a:pPr marL="360680">
                        <a:lnSpc>
                          <a:spcPct val="100000"/>
                        </a:lnSpc>
                        <a:tabLst>
                          <a:tab pos="664210" algn="l"/>
                        </a:tabLst>
                      </a:pP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AMP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AMP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37758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44510">
                <a:tc gridSpan="3">
                  <a:txBody>
                    <a:bodyPr/>
                    <a:lstStyle/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ROO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F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PLAN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  <a:p>
                      <a:pPr marL="15240">
                        <a:lnSpc>
                          <a:spcPct val="100000"/>
                        </a:lnSpc>
                      </a:pPr>
                      <a:r>
                        <a:rPr sz="450" dirty="0">
                          <a:latin typeface="Lucida Sans Unicode"/>
                          <a:cs typeface="Lucida Sans Unicode"/>
                        </a:rPr>
                        <a:t>3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32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"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450" spc="-5" dirty="0">
                          <a:latin typeface="Lucida Sans Unicode"/>
                          <a:cs typeface="Lucida Sans Unicode"/>
                        </a:rPr>
                        <a:t> 1'-0"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2314">
                <a:tc gridSpan="3"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</a:pPr>
                      <a:r>
                        <a:rPr sz="1300" dirty="0">
                          <a:latin typeface="Lucida Sans Unicode"/>
                          <a:cs typeface="Lucida Sans Unicode"/>
                        </a:rPr>
                        <a:t>A1R.5</a:t>
                      </a:r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5156">
                      <a:solidFill>
                        <a:srgbClr val="000000"/>
                      </a:solidFill>
                      <a:prstDash val="solid"/>
                    </a:lnT>
                    <a:lnB w="37757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9307">
                <a:tc gridSpan="3">
                  <a:txBody>
                    <a:bodyPr/>
                    <a:lstStyle/>
                    <a:p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156">
                      <a:solidFill>
                        <a:srgbClr val="000000"/>
                      </a:solidFill>
                      <a:prstDash val="solid"/>
                    </a:lnL>
                    <a:lnR w="5156">
                      <a:solidFill>
                        <a:srgbClr val="000000"/>
                      </a:solidFill>
                      <a:prstDash val="solid"/>
                    </a:lnR>
                    <a:lnT w="37757">
                      <a:solidFill>
                        <a:srgbClr val="000000"/>
                      </a:solidFill>
                      <a:prstDash val="solid"/>
                    </a:lnT>
                    <a:lnB w="5156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692012" y="4833063"/>
            <a:ext cx="0" cy="633095"/>
          </a:xfrm>
          <a:custGeom>
            <a:avLst/>
            <a:gdLst/>
            <a:ahLst/>
            <a:cxnLst/>
            <a:rect l="l" t="t" r="r" b="b"/>
            <a:pathLst>
              <a:path h="633095">
                <a:moveTo>
                  <a:pt x="0" y="0"/>
                </a:moveTo>
                <a:lnTo>
                  <a:pt x="0" y="632934"/>
                </a:lnTo>
              </a:path>
            </a:pathLst>
          </a:custGeom>
          <a:ln w="72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682263" y="4574756"/>
            <a:ext cx="0" cy="642620"/>
          </a:xfrm>
          <a:custGeom>
            <a:avLst/>
            <a:gdLst/>
            <a:ahLst/>
            <a:cxnLst/>
            <a:rect l="l" t="t" r="r" b="b"/>
            <a:pathLst>
              <a:path h="642620">
                <a:moveTo>
                  <a:pt x="0" y="0"/>
                </a:moveTo>
                <a:lnTo>
                  <a:pt x="0" y="64215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737689" y="4922945"/>
            <a:ext cx="0" cy="1106805"/>
          </a:xfrm>
          <a:custGeom>
            <a:avLst/>
            <a:gdLst/>
            <a:ahLst/>
            <a:cxnLst/>
            <a:rect l="l" t="t" r="r" b="b"/>
            <a:pathLst>
              <a:path h="1106804">
                <a:moveTo>
                  <a:pt x="0" y="0"/>
                </a:moveTo>
                <a:lnTo>
                  <a:pt x="0" y="1106803"/>
                </a:lnTo>
              </a:path>
            </a:pathLst>
          </a:custGeom>
          <a:ln w="72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684000" y="5042877"/>
            <a:ext cx="1270" cy="775970"/>
          </a:xfrm>
          <a:custGeom>
            <a:avLst/>
            <a:gdLst/>
            <a:ahLst/>
            <a:cxnLst/>
            <a:rect l="l" t="t" r="r" b="b"/>
            <a:pathLst>
              <a:path w="1270" h="775970">
                <a:moveTo>
                  <a:pt x="1066" y="775982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525432" y="5954692"/>
            <a:ext cx="0" cy="75565"/>
          </a:xfrm>
          <a:custGeom>
            <a:avLst/>
            <a:gdLst/>
            <a:ahLst/>
            <a:cxnLst/>
            <a:rect l="l" t="t" r="r" b="b"/>
            <a:pathLst>
              <a:path h="75564">
                <a:moveTo>
                  <a:pt x="0" y="0"/>
                </a:moveTo>
                <a:lnTo>
                  <a:pt x="0" y="75057"/>
                </a:lnTo>
              </a:path>
            </a:pathLst>
          </a:custGeom>
          <a:ln w="67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9677582" y="5156672"/>
            <a:ext cx="1270" cy="798195"/>
          </a:xfrm>
          <a:custGeom>
            <a:avLst/>
            <a:gdLst/>
            <a:ahLst/>
            <a:cxnLst/>
            <a:rect l="l" t="t" r="r" b="b"/>
            <a:pathLst>
              <a:path w="1270" h="798195">
                <a:moveTo>
                  <a:pt x="1206" y="79801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238756" y="4889489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>
                <a:moveTo>
                  <a:pt x="0" y="0"/>
                </a:moveTo>
                <a:lnTo>
                  <a:pt x="537438" y="0"/>
                </a:lnTo>
              </a:path>
            </a:pathLst>
          </a:custGeom>
          <a:ln w="89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645569" y="4321129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2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53223" y="4371080"/>
            <a:ext cx="2553970" cy="0"/>
          </a:xfrm>
          <a:custGeom>
            <a:avLst/>
            <a:gdLst/>
            <a:ahLst/>
            <a:cxnLst/>
            <a:rect l="l" t="t" r="r" b="b"/>
            <a:pathLst>
              <a:path w="2553970">
                <a:moveTo>
                  <a:pt x="0" y="0"/>
                </a:moveTo>
                <a:lnTo>
                  <a:pt x="2553385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645568" y="390148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753223" y="3951437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7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645574" y="3481977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753223" y="3531929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645574" y="3062336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753223" y="3112287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645574" y="2642693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53223" y="2692643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645574" y="2223184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777798" y="2273136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777798" y="1380964"/>
            <a:ext cx="0" cy="2940685"/>
          </a:xfrm>
          <a:custGeom>
            <a:avLst/>
            <a:gdLst/>
            <a:ahLst/>
            <a:cxnLst/>
            <a:rect l="l" t="t" r="r" b="b"/>
            <a:pathLst>
              <a:path h="2940685">
                <a:moveTo>
                  <a:pt x="0" y="2940164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753223" y="1312184"/>
            <a:ext cx="0" cy="3059430"/>
          </a:xfrm>
          <a:custGeom>
            <a:avLst/>
            <a:gdLst/>
            <a:ahLst/>
            <a:cxnLst/>
            <a:rect l="l" t="t" r="r" b="b"/>
            <a:pathLst>
              <a:path h="3059429">
                <a:moveTo>
                  <a:pt x="0" y="305889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13850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13850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932148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32148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913850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6932148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913850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6932148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913850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932148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145977" y="3951432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45977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127679" y="3531929"/>
            <a:ext cx="0" cy="369570"/>
          </a:xfrm>
          <a:custGeom>
            <a:avLst/>
            <a:gdLst/>
            <a:ahLst/>
            <a:cxnLst/>
            <a:rect l="l" t="t" r="r" b="b"/>
            <a:pathLst>
              <a:path h="369570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145977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127679" y="3112280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4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145977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27679" y="2692638"/>
            <a:ext cx="0" cy="370205"/>
          </a:xfrm>
          <a:custGeom>
            <a:avLst/>
            <a:gdLst/>
            <a:ahLst/>
            <a:cxnLst/>
            <a:rect l="l" t="t" r="r" b="b"/>
            <a:pathLst>
              <a:path h="370205">
                <a:moveTo>
                  <a:pt x="0" y="36969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145977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127679" y="2273136"/>
            <a:ext cx="0" cy="369570"/>
          </a:xfrm>
          <a:custGeom>
            <a:avLst/>
            <a:gdLst/>
            <a:ahLst/>
            <a:cxnLst/>
            <a:rect l="l" t="t" r="r" b="b"/>
            <a:pathLst>
              <a:path h="369569">
                <a:moveTo>
                  <a:pt x="0" y="369557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06604" y="1174478"/>
            <a:ext cx="0" cy="3196590"/>
          </a:xfrm>
          <a:custGeom>
            <a:avLst/>
            <a:gdLst/>
            <a:ahLst/>
            <a:cxnLst/>
            <a:rect l="l" t="t" r="r" b="b"/>
            <a:pathLst>
              <a:path h="3196590">
                <a:moveTo>
                  <a:pt x="0" y="0"/>
                </a:moveTo>
                <a:lnTo>
                  <a:pt x="0" y="319660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30895" y="4910659"/>
            <a:ext cx="2693670" cy="0"/>
          </a:xfrm>
          <a:custGeom>
            <a:avLst/>
            <a:gdLst/>
            <a:ahLst/>
            <a:cxnLst/>
            <a:rect l="l" t="t" r="r" b="b"/>
            <a:pathLst>
              <a:path w="2693670">
                <a:moveTo>
                  <a:pt x="0" y="0"/>
                </a:moveTo>
                <a:lnTo>
                  <a:pt x="269321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30894" y="4930559"/>
            <a:ext cx="2206625" cy="0"/>
          </a:xfrm>
          <a:custGeom>
            <a:avLst/>
            <a:gdLst/>
            <a:ahLst/>
            <a:cxnLst/>
            <a:rect l="l" t="t" r="r" b="b"/>
            <a:pathLst>
              <a:path w="2206625">
                <a:moveTo>
                  <a:pt x="2206523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596733" y="4702890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24.5'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791958" y="4714594"/>
            <a:ext cx="889000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7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791958" y="4744644"/>
            <a:ext cx="889000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70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282297" y="4884480"/>
            <a:ext cx="1380490" cy="0"/>
          </a:xfrm>
          <a:custGeom>
            <a:avLst/>
            <a:gdLst/>
            <a:ahLst/>
            <a:cxnLst/>
            <a:rect l="l" t="t" r="r" b="b"/>
            <a:pathLst>
              <a:path w="1380490">
                <a:moveTo>
                  <a:pt x="0" y="0"/>
                </a:moveTo>
                <a:lnTo>
                  <a:pt x="138019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682262" y="4574758"/>
            <a:ext cx="19050" cy="0"/>
          </a:xfrm>
          <a:custGeom>
            <a:avLst/>
            <a:gdLst/>
            <a:ahLst/>
            <a:cxnLst/>
            <a:rect l="l" t="t" r="r" b="b"/>
            <a:pathLst>
              <a:path w="19050">
                <a:moveTo>
                  <a:pt x="0" y="0"/>
                </a:moveTo>
                <a:lnTo>
                  <a:pt x="185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969814" y="5216909"/>
            <a:ext cx="1442085" cy="20320"/>
          </a:xfrm>
          <a:custGeom>
            <a:avLst/>
            <a:gdLst/>
            <a:ahLst/>
            <a:cxnLst/>
            <a:rect l="l" t="t" r="r" b="b"/>
            <a:pathLst>
              <a:path w="1442084" h="20320">
                <a:moveTo>
                  <a:pt x="0" y="0"/>
                </a:moveTo>
                <a:lnTo>
                  <a:pt x="0" y="20027"/>
                </a:lnTo>
                <a:lnTo>
                  <a:pt x="1442034" y="200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9969814" y="5250299"/>
            <a:ext cx="1442720" cy="0"/>
          </a:xfrm>
          <a:custGeom>
            <a:avLst/>
            <a:gdLst/>
            <a:ahLst/>
            <a:cxnLst/>
            <a:rect l="l" t="t" r="r" b="b"/>
            <a:pathLst>
              <a:path w="1442720">
                <a:moveTo>
                  <a:pt x="0" y="0"/>
                </a:moveTo>
                <a:lnTo>
                  <a:pt x="144217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722905" y="4890625"/>
            <a:ext cx="0" cy="1146175"/>
          </a:xfrm>
          <a:custGeom>
            <a:avLst/>
            <a:gdLst/>
            <a:ahLst/>
            <a:cxnLst/>
            <a:rect l="l" t="t" r="r" b="b"/>
            <a:pathLst>
              <a:path h="1146175">
                <a:moveTo>
                  <a:pt x="0" y="0"/>
                </a:moveTo>
                <a:lnTo>
                  <a:pt x="0" y="11460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776194" y="4888354"/>
            <a:ext cx="0" cy="1148715"/>
          </a:xfrm>
          <a:custGeom>
            <a:avLst/>
            <a:gdLst/>
            <a:ahLst/>
            <a:cxnLst/>
            <a:rect l="l" t="t" r="r" b="b"/>
            <a:pathLst>
              <a:path h="1148714">
                <a:moveTo>
                  <a:pt x="0" y="0"/>
                </a:moveTo>
                <a:lnTo>
                  <a:pt x="0" y="114834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887717" y="5231467"/>
            <a:ext cx="0" cy="683260"/>
          </a:xfrm>
          <a:custGeom>
            <a:avLst/>
            <a:gdLst/>
            <a:ahLst/>
            <a:cxnLst/>
            <a:rect l="l" t="t" r="r" b="b"/>
            <a:pathLst>
              <a:path h="683260">
                <a:moveTo>
                  <a:pt x="0" y="0"/>
                </a:moveTo>
                <a:lnTo>
                  <a:pt x="0" y="68315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9638993" y="5216909"/>
            <a:ext cx="330835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330822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9692282" y="5236943"/>
            <a:ext cx="257810" cy="0"/>
          </a:xfrm>
          <a:custGeom>
            <a:avLst/>
            <a:gdLst/>
            <a:ahLst/>
            <a:cxnLst/>
            <a:rect l="l" t="t" r="r" b="b"/>
            <a:pathLst>
              <a:path w="257809">
                <a:moveTo>
                  <a:pt x="257632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9949914" y="5216909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19900" y="0"/>
                </a:moveTo>
                <a:lnTo>
                  <a:pt x="19900" y="59969"/>
                </a:lnTo>
                <a:lnTo>
                  <a:pt x="0" y="59969"/>
                </a:lnTo>
                <a:lnTo>
                  <a:pt x="0" y="4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722905" y="5954689"/>
            <a:ext cx="365125" cy="82550"/>
          </a:xfrm>
          <a:custGeom>
            <a:avLst/>
            <a:gdLst/>
            <a:ahLst/>
            <a:cxnLst/>
            <a:rect l="l" t="t" r="r" b="b"/>
            <a:pathLst>
              <a:path w="365125" h="82550">
                <a:moveTo>
                  <a:pt x="364883" y="0"/>
                </a:moveTo>
                <a:lnTo>
                  <a:pt x="364883" y="82003"/>
                </a:lnTo>
                <a:lnTo>
                  <a:pt x="0" y="8200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25047" y="4854030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588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25047" y="4854030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588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670815" y="4773758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238753" y="4890625"/>
            <a:ext cx="0" cy="20320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2004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868950" y="4371080"/>
            <a:ext cx="0" cy="514350"/>
          </a:xfrm>
          <a:custGeom>
            <a:avLst/>
            <a:gdLst/>
            <a:ahLst/>
            <a:cxnLst/>
            <a:rect l="l" t="t" r="r" b="b"/>
            <a:pathLst>
              <a:path h="514350">
                <a:moveTo>
                  <a:pt x="0" y="0"/>
                </a:moveTo>
                <a:lnTo>
                  <a:pt x="0" y="513930"/>
                </a:lnTo>
              </a:path>
            </a:pathLst>
          </a:custGeom>
          <a:ln w="169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865814" y="4371080"/>
            <a:ext cx="0" cy="520065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54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31462" y="4291211"/>
            <a:ext cx="0" cy="506095"/>
          </a:xfrm>
          <a:custGeom>
            <a:avLst/>
            <a:gdLst/>
            <a:ahLst/>
            <a:cxnLst/>
            <a:rect l="l" t="t" r="r" b="b"/>
            <a:pathLst>
              <a:path h="506095">
                <a:moveTo>
                  <a:pt x="0" y="0"/>
                </a:moveTo>
                <a:lnTo>
                  <a:pt x="0" y="50591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757103" y="4681071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757103" y="4681071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02873" y="4600800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600" y="0"/>
                </a:lnTo>
                <a:lnTo>
                  <a:pt x="40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9736759" y="503553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320" y="0"/>
                </a:moveTo>
                <a:lnTo>
                  <a:pt x="0" y="2133"/>
                </a:lnTo>
                <a:lnTo>
                  <a:pt x="1993" y="673"/>
                </a:lnTo>
                <a:lnTo>
                  <a:pt x="1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736752" y="503553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2006" y="673"/>
                </a:moveTo>
                <a:lnTo>
                  <a:pt x="0" y="2146"/>
                </a:lnTo>
                <a:lnTo>
                  <a:pt x="1333" y="0"/>
                </a:lnTo>
                <a:lnTo>
                  <a:pt x="2006" y="67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738490" y="4953799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59" h="82550">
                <a:moveTo>
                  <a:pt x="0" y="82003"/>
                </a:moveTo>
                <a:lnTo>
                  <a:pt x="72250" y="0"/>
                </a:lnTo>
                <a:lnTo>
                  <a:pt x="734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1691525" y="5216909"/>
            <a:ext cx="635" cy="20320"/>
          </a:xfrm>
          <a:custGeom>
            <a:avLst/>
            <a:gdLst/>
            <a:ahLst/>
            <a:cxnLst/>
            <a:rect l="l" t="t" r="r" b="b"/>
            <a:pathLst>
              <a:path w="634" h="20320">
                <a:moveTo>
                  <a:pt x="0" y="0"/>
                </a:moveTo>
                <a:lnTo>
                  <a:pt x="127" y="2002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411851" y="5216909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0" y="0"/>
                </a:moveTo>
                <a:lnTo>
                  <a:pt x="266" y="599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1431751" y="5216909"/>
            <a:ext cx="635" cy="60325"/>
          </a:xfrm>
          <a:custGeom>
            <a:avLst/>
            <a:gdLst/>
            <a:ahLst/>
            <a:cxnLst/>
            <a:rect l="l" t="t" r="r" b="b"/>
            <a:pathLst>
              <a:path w="634" h="60325">
                <a:moveTo>
                  <a:pt x="0" y="0"/>
                </a:moveTo>
                <a:lnTo>
                  <a:pt x="406" y="59969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1411851" y="5216909"/>
            <a:ext cx="280035" cy="0"/>
          </a:xfrm>
          <a:custGeom>
            <a:avLst/>
            <a:gdLst/>
            <a:ahLst/>
            <a:cxnLst/>
            <a:rect l="l" t="t" r="r" b="b"/>
            <a:pathLst>
              <a:path w="280034">
                <a:moveTo>
                  <a:pt x="0" y="0"/>
                </a:moveTo>
                <a:lnTo>
                  <a:pt x="27966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1431884" y="5236943"/>
            <a:ext cx="259715" cy="0"/>
          </a:xfrm>
          <a:custGeom>
            <a:avLst/>
            <a:gdLst/>
            <a:ahLst/>
            <a:cxnLst/>
            <a:rect l="l" t="t" r="r" b="b"/>
            <a:pathLst>
              <a:path w="259715">
                <a:moveTo>
                  <a:pt x="0" y="0"/>
                </a:moveTo>
                <a:lnTo>
                  <a:pt x="25963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1412118" y="527687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02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695009" y="4608879"/>
            <a:ext cx="131833" cy="2309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420356" y="5379527"/>
            <a:ext cx="257315" cy="1923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08090" y="497303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07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021677" y="499239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016735" y="4989458"/>
            <a:ext cx="2476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19005" y="4986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26084" y="4983916"/>
            <a:ext cx="5715" cy="0"/>
          </a:xfrm>
          <a:custGeom>
            <a:avLst/>
            <a:gdLst/>
            <a:ahLst/>
            <a:cxnLst/>
            <a:rect l="l" t="t" r="r" b="b"/>
            <a:pathLst>
              <a:path w="5714">
                <a:moveTo>
                  <a:pt x="0" y="0"/>
                </a:moveTo>
                <a:lnTo>
                  <a:pt x="5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944213" y="4979705"/>
            <a:ext cx="45085" cy="1905"/>
          </a:xfrm>
          <a:custGeom>
            <a:avLst/>
            <a:gdLst/>
            <a:ahLst/>
            <a:cxnLst/>
            <a:rect l="l" t="t" r="r" b="b"/>
            <a:pathLst>
              <a:path w="45085" h="1904">
                <a:moveTo>
                  <a:pt x="0" y="1739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46078" y="4963947"/>
            <a:ext cx="165100" cy="5715"/>
          </a:xfrm>
          <a:custGeom>
            <a:avLst/>
            <a:gdLst/>
            <a:ahLst/>
            <a:cxnLst/>
            <a:rect l="l" t="t" r="r" b="b"/>
            <a:pathLst>
              <a:path w="165100" h="5714">
                <a:moveTo>
                  <a:pt x="164559" y="5507"/>
                </a:moveTo>
                <a:lnTo>
                  <a:pt x="114001" y="987"/>
                </a:lnTo>
                <a:lnTo>
                  <a:pt x="75974" y="0"/>
                </a:lnTo>
                <a:lnTo>
                  <a:pt x="63294" y="128"/>
                </a:lnTo>
                <a:lnTo>
                  <a:pt x="50617" y="486"/>
                </a:lnTo>
                <a:lnTo>
                  <a:pt x="37946" y="1072"/>
                </a:lnTo>
                <a:lnTo>
                  <a:pt x="25284" y="1887"/>
                </a:lnTo>
                <a:lnTo>
                  <a:pt x="12634" y="2932"/>
                </a:lnTo>
                <a:lnTo>
                  <a:pt x="0" y="4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119843" y="501803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673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118774" y="5015096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103948" y="5012230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116504" y="5005345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06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113833" y="4999342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3873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112230" y="499533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53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110493" y="4992931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07288" y="4988257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0" y="533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06219" y="4985317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933795" y="5017099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0" y="406"/>
                </a:moveTo>
                <a:lnTo>
                  <a:pt x="45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935531" y="5014166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8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936065" y="50100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936599" y="5005346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673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938870" y="500361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673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939538" y="4999074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307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940473" y="4994261"/>
            <a:ext cx="3810" cy="1270"/>
          </a:xfrm>
          <a:custGeom>
            <a:avLst/>
            <a:gdLst/>
            <a:ahLst/>
            <a:cxnLst/>
            <a:rect l="l" t="t" r="r" b="b"/>
            <a:pathLst>
              <a:path w="3810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941542" y="4990793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5685" y="5018040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4616" y="5015101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843242" y="5007257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5">
                <a:moveTo>
                  <a:pt x="0" y="0"/>
                </a:moveTo>
                <a:lnTo>
                  <a:pt x="7992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1812" y="5005218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0210" y="5001073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673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097405" y="4995868"/>
            <a:ext cx="10160" cy="0"/>
          </a:xfrm>
          <a:custGeom>
            <a:avLst/>
            <a:gdLst/>
            <a:ahLst/>
            <a:cxnLst/>
            <a:rect l="l" t="t" r="r" b="b"/>
            <a:pathLst>
              <a:path w="10160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096336" y="4992397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70">
                <a:moveTo>
                  <a:pt x="0" y="1066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094198" y="498945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533"/>
                </a:moveTo>
                <a:lnTo>
                  <a:pt x="1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091528" y="4984111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673"/>
                </a:moveTo>
                <a:lnTo>
                  <a:pt x="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032628" y="4981310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0" y="0"/>
                </a:moveTo>
                <a:lnTo>
                  <a:pt x="76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943144" y="501710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944213" y="5011763"/>
            <a:ext cx="8890" cy="1270"/>
          </a:xfrm>
          <a:custGeom>
            <a:avLst/>
            <a:gdLst/>
            <a:ahLst/>
            <a:cxnLst/>
            <a:rect l="l" t="t" r="r" b="b"/>
            <a:pathLst>
              <a:path w="8889" h="1270">
                <a:moveTo>
                  <a:pt x="0" y="0"/>
                </a:moveTo>
                <a:lnTo>
                  <a:pt x="8280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944746" y="50060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533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945948" y="5002747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945948" y="4999610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0" y="533"/>
                </a:moveTo>
                <a:lnTo>
                  <a:pt x="86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947552" y="4995998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673"/>
                </a:move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947552" y="4992530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948085" y="4989057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942610" y="4986118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0"/>
                </a:moveTo>
                <a:lnTo>
                  <a:pt x="16967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943678" y="4982647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944213" y="4979709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4" h="1270">
                <a:moveTo>
                  <a:pt x="0" y="0"/>
                </a:moveTo>
                <a:lnTo>
                  <a:pt x="81330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945949" y="497797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6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944351" y="4974766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5">
                <a:moveTo>
                  <a:pt x="0" y="0"/>
                </a:moveTo>
                <a:lnTo>
                  <a:pt x="1656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943277" y="4970759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963846" y="4997739"/>
            <a:ext cx="12065" cy="0"/>
          </a:xfrm>
          <a:custGeom>
            <a:avLst/>
            <a:gdLst/>
            <a:ahLst/>
            <a:cxnLst/>
            <a:rect l="l" t="t" r="r" b="b"/>
            <a:pathLst>
              <a:path w="12064">
                <a:moveTo>
                  <a:pt x="0" y="0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962770" y="501036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607" y="0"/>
                </a:lnTo>
              </a:path>
            </a:pathLst>
          </a:custGeom>
          <a:ln w="34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962776" y="5003081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861" y="0"/>
                </a:lnTo>
              </a:path>
            </a:pathLst>
          </a:custGeom>
          <a:ln w="65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058673" y="5017367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058540" y="5013366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058540" y="500922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058405" y="5005218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058272" y="5001073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673"/>
                </a:moveTo>
                <a:lnTo>
                  <a:pt x="35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11046" y="4984660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5">
                <a:moveTo>
                  <a:pt x="12203" y="36123"/>
                </a:moveTo>
                <a:lnTo>
                  <a:pt x="9094" y="23762"/>
                </a:lnTo>
                <a:lnTo>
                  <a:pt x="5019" y="1170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05050" y="4984844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474" y="35322"/>
                </a:moveTo>
                <a:lnTo>
                  <a:pt x="11838" y="22696"/>
                </a:lnTo>
                <a:lnTo>
                  <a:pt x="6970" y="108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03470" y="4983936"/>
            <a:ext cx="9525" cy="37465"/>
          </a:xfrm>
          <a:custGeom>
            <a:avLst/>
            <a:gdLst/>
            <a:ahLst/>
            <a:cxnLst/>
            <a:rect l="l" t="t" r="r" b="b"/>
            <a:pathLst>
              <a:path w="9525" h="37464">
                <a:moveTo>
                  <a:pt x="9514" y="36896"/>
                </a:moveTo>
                <a:lnTo>
                  <a:pt x="7027" y="24424"/>
                </a:lnTo>
                <a:lnTo>
                  <a:pt x="3853" y="121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944287" y="4984424"/>
            <a:ext cx="5080" cy="25400"/>
          </a:xfrm>
          <a:custGeom>
            <a:avLst/>
            <a:gdLst/>
            <a:ahLst/>
            <a:cxnLst/>
            <a:rect l="l" t="t" r="r" b="b"/>
            <a:pathLst>
              <a:path w="5079" h="25400">
                <a:moveTo>
                  <a:pt x="4875" y="0"/>
                </a:moveTo>
                <a:lnTo>
                  <a:pt x="2252" y="12428"/>
                </a:lnTo>
                <a:lnTo>
                  <a:pt x="0" y="249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942614" y="4972225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33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932953" y="4984025"/>
            <a:ext cx="11430" cy="36830"/>
          </a:xfrm>
          <a:custGeom>
            <a:avLst/>
            <a:gdLst/>
            <a:ahLst/>
            <a:cxnLst/>
            <a:rect l="l" t="t" r="r" b="b"/>
            <a:pathLst>
              <a:path w="11429" h="36829">
                <a:moveTo>
                  <a:pt x="0" y="36495"/>
                </a:moveTo>
                <a:lnTo>
                  <a:pt x="3879" y="24403"/>
                </a:lnTo>
                <a:lnTo>
                  <a:pt x="7527" y="12236"/>
                </a:lnTo>
                <a:lnTo>
                  <a:pt x="10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940088" y="4984375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9111" y="0"/>
                </a:moveTo>
                <a:lnTo>
                  <a:pt x="4101" y="11694"/>
                </a:lnTo>
                <a:lnTo>
                  <a:pt x="0" y="23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953790" y="4983484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7201" y="0"/>
                </a:moveTo>
                <a:lnTo>
                  <a:pt x="2853" y="11998"/>
                </a:lnTo>
                <a:lnTo>
                  <a:pt x="0" y="244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90944" y="4984718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540" y="35216"/>
                </a:moveTo>
                <a:lnTo>
                  <a:pt x="11344" y="22831"/>
                </a:lnTo>
                <a:lnTo>
                  <a:pt x="6473" y="110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964284" y="4980268"/>
            <a:ext cx="127000" cy="5080"/>
          </a:xfrm>
          <a:custGeom>
            <a:avLst/>
            <a:gdLst/>
            <a:ahLst/>
            <a:cxnLst/>
            <a:rect l="l" t="t" r="r" b="b"/>
            <a:pathLst>
              <a:path w="127000" h="5079">
                <a:moveTo>
                  <a:pt x="126568" y="4549"/>
                </a:moveTo>
                <a:lnTo>
                  <a:pt x="76005" y="335"/>
                </a:lnTo>
                <a:lnTo>
                  <a:pt x="50649" y="0"/>
                </a:lnTo>
                <a:lnTo>
                  <a:pt x="37971" y="276"/>
                </a:lnTo>
                <a:lnTo>
                  <a:pt x="25299" y="847"/>
                </a:lnTo>
                <a:lnTo>
                  <a:pt x="12641" y="1715"/>
                </a:lnTo>
                <a:lnTo>
                  <a:pt x="0" y="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927200" y="5018174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62953" y="4997987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58079" y="4997375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88807" y="499737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056798" y="5001794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093386" y="5001790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998559" y="4999921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961971" y="499992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993982" y="4995642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963385" y="499563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968260" y="4996117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4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926735" y="5026345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66" y="0"/>
                </a:moveTo>
                <a:lnTo>
                  <a:pt x="0" y="6870"/>
                </a:lnTo>
                <a:lnTo>
                  <a:pt x="2552" y="13550"/>
                </a:lnTo>
                <a:lnTo>
                  <a:pt x="7340" y="18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24751" y="5026228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694"/>
                </a:moveTo>
                <a:lnTo>
                  <a:pt x="4330" y="13487"/>
                </a:lnTo>
                <a:lnTo>
                  <a:pt x="6299" y="6718"/>
                </a:lnTo>
                <a:lnTo>
                  <a:pt x="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029952" y="5044885"/>
            <a:ext cx="635" cy="33020"/>
          </a:xfrm>
          <a:custGeom>
            <a:avLst/>
            <a:gdLst/>
            <a:ahLst/>
            <a:cxnLst/>
            <a:rect l="l" t="t" r="r" b="b"/>
            <a:pathLst>
              <a:path w="635" h="33020">
                <a:moveTo>
                  <a:pt x="139" y="0"/>
                </a:moveTo>
                <a:lnTo>
                  <a:pt x="0" y="3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17973" y="5148934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0" y="126"/>
                </a:moveTo>
                <a:lnTo>
                  <a:pt x="144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927651" y="5149322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139"/>
                </a:moveTo>
                <a:lnTo>
                  <a:pt x="13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926048" y="51477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5923110" y="514452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921240" y="5142517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985748" y="5051563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925644" y="5073000"/>
            <a:ext cx="206375" cy="0"/>
          </a:xfrm>
          <a:custGeom>
            <a:avLst/>
            <a:gdLst/>
            <a:ahLst/>
            <a:cxnLst/>
            <a:rect l="l" t="t" r="r" b="b"/>
            <a:pathLst>
              <a:path w="206375">
                <a:moveTo>
                  <a:pt x="0" y="0"/>
                </a:moveTo>
                <a:lnTo>
                  <a:pt x="205817" y="0"/>
                </a:lnTo>
              </a:path>
            </a:pathLst>
          </a:custGeom>
          <a:ln w="45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984948" y="5059109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7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924847" y="5047356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5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985484" y="5047594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19" y="0"/>
                </a:moveTo>
                <a:lnTo>
                  <a:pt x="3035" y="317"/>
                </a:lnTo>
                <a:lnTo>
                  <a:pt x="609" y="2527"/>
                </a:lnTo>
                <a:lnTo>
                  <a:pt x="0" y="5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064920" y="5045391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074" y="8889"/>
                </a:moveTo>
                <a:lnTo>
                  <a:pt x="10096" y="3644"/>
                </a:lnTo>
                <a:lnTo>
                  <a:pt x="5308" y="0"/>
                </a:lnTo>
                <a:lnTo>
                  <a:pt x="0" y="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984948" y="506351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061343" y="5094636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920305" y="5094636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4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915497" y="5078475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001825" y="5044769"/>
            <a:ext cx="63500" cy="1905"/>
          </a:xfrm>
          <a:custGeom>
            <a:avLst/>
            <a:gdLst/>
            <a:ahLst/>
            <a:cxnLst/>
            <a:rect l="l" t="t" r="r" b="b"/>
            <a:pathLst>
              <a:path w="63500" h="1904">
                <a:moveTo>
                  <a:pt x="63349" y="1169"/>
                </a:moveTo>
                <a:lnTo>
                  <a:pt x="50679" y="357"/>
                </a:lnTo>
                <a:lnTo>
                  <a:pt x="37998" y="0"/>
                </a:lnTo>
                <a:lnTo>
                  <a:pt x="25317" y="96"/>
                </a:lnTo>
                <a:lnTo>
                  <a:pt x="12647" y="645"/>
                </a:lnTo>
                <a:lnTo>
                  <a:pt x="0" y="1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985079" y="5053008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366" y="0"/>
                </a:moveTo>
                <a:lnTo>
                  <a:pt x="0" y="12647"/>
                </a:lnTo>
                <a:lnTo>
                  <a:pt x="1890" y="25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074252" y="5054259"/>
            <a:ext cx="2540" cy="24765"/>
          </a:xfrm>
          <a:custGeom>
            <a:avLst/>
            <a:gdLst/>
            <a:ahLst/>
            <a:cxnLst/>
            <a:rect l="l" t="t" r="r" b="b"/>
            <a:pathLst>
              <a:path w="2539" h="24764">
                <a:moveTo>
                  <a:pt x="0" y="24409"/>
                </a:moveTo>
                <a:lnTo>
                  <a:pt x="1968" y="16433"/>
                </a:lnTo>
                <a:lnTo>
                  <a:pt x="2527" y="8166"/>
                </a:lnTo>
                <a:lnTo>
                  <a:pt x="16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986417" y="5080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061344" y="5087490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061344" y="5090695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920305" y="5103317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5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12230" y="511593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028488" y="5115938"/>
            <a:ext cx="32384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1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112230" y="512829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8" y="0"/>
                </a:lnTo>
              </a:path>
            </a:pathLst>
          </a:custGeom>
          <a:ln w="101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112230" y="5137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112230" y="5142517"/>
            <a:ext cx="26034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13298" y="514452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16504" y="5147726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920305" y="513336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4" y="0"/>
                </a:lnTo>
              </a:path>
            </a:pathLst>
          </a:custGeom>
          <a:ln w="10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20305" y="512234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20305" y="5114905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920305" y="5111130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11490" y="5081214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>
                <a:moveTo>
                  <a:pt x="0" y="0"/>
                </a:moveTo>
                <a:lnTo>
                  <a:pt x="236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911490" y="5087490"/>
            <a:ext cx="89535" cy="0"/>
          </a:xfrm>
          <a:custGeom>
            <a:avLst/>
            <a:gdLst/>
            <a:ahLst/>
            <a:cxnLst/>
            <a:rect l="l" t="t" r="r" b="b"/>
            <a:pathLst>
              <a:path w="89535">
                <a:moveTo>
                  <a:pt x="0" y="0"/>
                </a:moveTo>
                <a:lnTo>
                  <a:pt x="89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915764" y="5090695"/>
            <a:ext cx="85090" cy="0"/>
          </a:xfrm>
          <a:custGeom>
            <a:avLst/>
            <a:gdLst/>
            <a:ahLst/>
            <a:cxnLst/>
            <a:rect l="l" t="t" r="r" b="b"/>
            <a:pathLst>
              <a:path w="85089">
                <a:moveTo>
                  <a:pt x="0" y="0"/>
                </a:moveTo>
                <a:lnTo>
                  <a:pt x="84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922308" y="5077072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078974" y="5114063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939"/>
                </a:moveTo>
                <a:lnTo>
                  <a:pt x="33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994929" y="5113634"/>
            <a:ext cx="76200" cy="3175"/>
          </a:xfrm>
          <a:custGeom>
            <a:avLst/>
            <a:gdLst/>
            <a:ahLst/>
            <a:cxnLst/>
            <a:rect l="l" t="t" r="r" b="b"/>
            <a:pathLst>
              <a:path w="76200" h="3175">
                <a:moveTo>
                  <a:pt x="0" y="0"/>
                </a:moveTo>
                <a:lnTo>
                  <a:pt x="12644" y="1146"/>
                </a:lnTo>
                <a:lnTo>
                  <a:pt x="25310" y="1957"/>
                </a:lnTo>
                <a:lnTo>
                  <a:pt x="37989" y="2432"/>
                </a:lnTo>
                <a:lnTo>
                  <a:pt x="50676" y="2570"/>
                </a:lnTo>
                <a:lnTo>
                  <a:pt x="63364" y="2372"/>
                </a:lnTo>
                <a:lnTo>
                  <a:pt x="76045" y="1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911491" y="5076812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8813" y="24434"/>
                </a:moveTo>
                <a:lnTo>
                  <a:pt x="8813" y="15214"/>
                </a:lnTo>
                <a:lnTo>
                  <a:pt x="0" y="12547"/>
                </a:lnTo>
                <a:lnTo>
                  <a:pt x="0" y="3860"/>
                </a:ln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139345" y="5076806"/>
            <a:ext cx="8890" cy="24765"/>
          </a:xfrm>
          <a:custGeom>
            <a:avLst/>
            <a:gdLst/>
            <a:ahLst/>
            <a:cxnLst/>
            <a:rect l="l" t="t" r="r" b="b"/>
            <a:pathLst>
              <a:path w="8889" h="24764">
                <a:moveTo>
                  <a:pt x="1866" y="0"/>
                </a:moveTo>
                <a:lnTo>
                  <a:pt x="8674" y="3873"/>
                </a:lnTo>
                <a:lnTo>
                  <a:pt x="8674" y="12560"/>
                </a:lnTo>
                <a:lnTo>
                  <a:pt x="0" y="15227"/>
                </a:lnTo>
                <a:lnTo>
                  <a:pt x="0" y="244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920305" y="5101247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0" y="0"/>
                </a:moveTo>
                <a:lnTo>
                  <a:pt x="0" y="40195"/>
                </a:lnTo>
                <a:lnTo>
                  <a:pt x="8013" y="49022"/>
                </a:lnTo>
                <a:lnTo>
                  <a:pt x="20167" y="49022"/>
                </a:lnTo>
                <a:lnTo>
                  <a:pt x="26974" y="42202"/>
                </a:lnTo>
                <a:lnTo>
                  <a:pt x="26974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112228" y="5101247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27114" y="0"/>
                </a:moveTo>
                <a:lnTo>
                  <a:pt x="27114" y="40195"/>
                </a:lnTo>
                <a:lnTo>
                  <a:pt x="18973" y="49022"/>
                </a:lnTo>
                <a:lnTo>
                  <a:pt x="6807" y="49022"/>
                </a:lnTo>
                <a:lnTo>
                  <a:pt x="0" y="42202"/>
                </a:lnTo>
                <a:lnTo>
                  <a:pt x="0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070960" y="509817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0" y="533"/>
                </a:moveTo>
                <a:lnTo>
                  <a:pt x="22707" y="533"/>
                </a:lnTo>
                <a:lnTo>
                  <a:pt x="22707" y="9080"/>
                </a:lnTo>
                <a:lnTo>
                  <a:pt x="0" y="908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965849" y="509817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60" h="9525">
                <a:moveTo>
                  <a:pt x="0" y="0"/>
                </a:moveTo>
                <a:lnTo>
                  <a:pt x="0" y="9080"/>
                </a:lnTo>
                <a:lnTo>
                  <a:pt x="22707" y="9080"/>
                </a:lnTo>
                <a:lnTo>
                  <a:pt x="22707" y="533"/>
                </a:lnTo>
                <a:lnTo>
                  <a:pt x="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6000712" y="5085219"/>
            <a:ext cx="60960" cy="14604"/>
          </a:xfrm>
          <a:custGeom>
            <a:avLst/>
            <a:gdLst/>
            <a:ahLst/>
            <a:cxnLst/>
            <a:rect l="l" t="t" r="r" b="b"/>
            <a:pathLst>
              <a:path w="60960" h="14604">
                <a:moveTo>
                  <a:pt x="0" y="14287"/>
                </a:moveTo>
                <a:lnTo>
                  <a:pt x="60629" y="14287"/>
                </a:lnTo>
                <a:lnTo>
                  <a:pt x="60629" y="0"/>
                </a:lnTo>
                <a:lnTo>
                  <a:pt x="0" y="0"/>
                </a:lnTo>
                <a:lnTo>
                  <a:pt x="0" y="14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949551" y="4958619"/>
            <a:ext cx="163830" cy="8890"/>
          </a:xfrm>
          <a:custGeom>
            <a:avLst/>
            <a:gdLst/>
            <a:ahLst/>
            <a:cxnLst/>
            <a:rect l="l" t="t" r="r" b="b"/>
            <a:pathLst>
              <a:path w="163829" h="8889">
                <a:moveTo>
                  <a:pt x="163567" y="8726"/>
                </a:moveTo>
                <a:lnTo>
                  <a:pt x="113403" y="1426"/>
                </a:lnTo>
                <a:lnTo>
                  <a:pt x="75497" y="0"/>
                </a:lnTo>
                <a:lnTo>
                  <a:pt x="62855" y="295"/>
                </a:lnTo>
                <a:lnTo>
                  <a:pt x="50225" y="975"/>
                </a:lnTo>
                <a:lnTo>
                  <a:pt x="37616" y="2041"/>
                </a:lnTo>
                <a:lnTo>
                  <a:pt x="25036" y="3492"/>
                </a:lnTo>
                <a:lnTo>
                  <a:pt x="12494" y="5328"/>
                </a:lnTo>
                <a:lnTo>
                  <a:pt x="0" y="7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956367" y="5024587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10" h="20320">
                <a:moveTo>
                  <a:pt x="28714" y="18161"/>
                </a:moveTo>
                <a:lnTo>
                  <a:pt x="0" y="0"/>
                </a:lnTo>
                <a:lnTo>
                  <a:pt x="26708" y="20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6075100" y="5025387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16827"/>
                </a:moveTo>
                <a:lnTo>
                  <a:pt x="25107" y="0"/>
                </a:lnTo>
                <a:lnTo>
                  <a:pt x="1600" y="18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99099" y="501274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600" y="0"/>
                </a:moveTo>
                <a:lnTo>
                  <a:pt x="228" y="3136"/>
                </a:lnTo>
                <a:lnTo>
                  <a:pt x="0" y="6654"/>
                </a:lnTo>
                <a:lnTo>
                  <a:pt x="939" y="9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900202" y="5022192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419"/>
                </a:moveTo>
                <a:lnTo>
                  <a:pt x="6375" y="2286"/>
                </a:lnTo>
                <a:lnTo>
                  <a:pt x="13182" y="2146"/>
                </a:lnTo>
                <a:lnTo>
                  <a:pt x="1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900888" y="5010906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19680" y="5012655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0" y="9512"/>
                </a:moveTo>
                <a:lnTo>
                  <a:pt x="1676" y="6629"/>
                </a:lnTo>
                <a:lnTo>
                  <a:pt x="2019" y="3162"/>
                </a:ln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6133268" y="5009847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079" y="0"/>
                </a:moveTo>
                <a:lnTo>
                  <a:pt x="0" y="3162"/>
                </a:lnTo>
                <a:lnTo>
                  <a:pt x="355" y="6629"/>
                </a:lnTo>
                <a:lnTo>
                  <a:pt x="2019" y="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134352" y="5008102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135289" y="5019390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5" h="2539">
                <a:moveTo>
                  <a:pt x="0" y="0"/>
                </a:moveTo>
                <a:lnTo>
                  <a:pt x="6299" y="2146"/>
                </a:lnTo>
                <a:lnTo>
                  <a:pt x="13093" y="2286"/>
                </a:lnTo>
                <a:lnTo>
                  <a:pt x="19481" y="4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154141" y="5009934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660" y="9956"/>
                </a:moveTo>
                <a:lnTo>
                  <a:pt x="1600" y="6667"/>
                </a:lnTo>
                <a:lnTo>
                  <a:pt x="1371" y="31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025945" y="502832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8420" y="4203"/>
                </a:moveTo>
                <a:lnTo>
                  <a:pt x="8420" y="1879"/>
                </a:lnTo>
                <a:lnTo>
                  <a:pt x="6540" y="0"/>
                </a:lnTo>
                <a:lnTo>
                  <a:pt x="4216" y="0"/>
                </a:lnTo>
                <a:lnTo>
                  <a:pt x="1892" y="0"/>
                </a:lnTo>
                <a:lnTo>
                  <a:pt x="0" y="1879"/>
                </a:lnTo>
                <a:lnTo>
                  <a:pt x="0" y="4203"/>
                </a:lnTo>
                <a:lnTo>
                  <a:pt x="0" y="6527"/>
                </a:lnTo>
                <a:lnTo>
                  <a:pt x="1892" y="8407"/>
                </a:lnTo>
                <a:lnTo>
                  <a:pt x="4216" y="8407"/>
                </a:lnTo>
                <a:lnTo>
                  <a:pt x="6540" y="8407"/>
                </a:lnTo>
                <a:lnTo>
                  <a:pt x="8420" y="6527"/>
                </a:lnTo>
                <a:lnTo>
                  <a:pt x="8420" y="4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993889" y="5037833"/>
            <a:ext cx="76200" cy="2540"/>
          </a:xfrm>
          <a:custGeom>
            <a:avLst/>
            <a:gdLst/>
            <a:ahLst/>
            <a:cxnLst/>
            <a:rect l="l" t="t" r="r" b="b"/>
            <a:pathLst>
              <a:path w="76200" h="2539">
                <a:moveTo>
                  <a:pt x="75959" y="1576"/>
                </a:moveTo>
                <a:lnTo>
                  <a:pt x="63303" y="598"/>
                </a:lnTo>
                <a:lnTo>
                  <a:pt x="50629" y="72"/>
                </a:lnTo>
                <a:lnTo>
                  <a:pt x="37949" y="0"/>
                </a:lnTo>
                <a:lnTo>
                  <a:pt x="25276" y="380"/>
                </a:lnTo>
                <a:lnTo>
                  <a:pt x="12622" y="1214"/>
                </a:lnTo>
                <a:lnTo>
                  <a:pt x="0" y="25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069867" y="5039335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258" y="9563"/>
                </a:moveTo>
                <a:lnTo>
                  <a:pt x="8293" y="4838"/>
                </a:lnTo>
                <a:lnTo>
                  <a:pt x="4686" y="11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128590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928185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926849" y="5046888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5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981244" y="504120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273" y="0"/>
                </a:moveTo>
                <a:lnTo>
                  <a:pt x="3111" y="1511"/>
                </a:lnTo>
                <a:lnTo>
                  <a:pt x="812" y="4368"/>
                </a:lnTo>
                <a:lnTo>
                  <a:pt x="0" y="7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134153" y="502346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886" y="4368"/>
                </a:moveTo>
                <a:lnTo>
                  <a:pt x="2692" y="2819"/>
                </a:lnTo>
                <a:lnTo>
                  <a:pt x="1396" y="13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139242" y="5036388"/>
            <a:ext cx="5080" cy="36830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472"/>
                </a:moveTo>
                <a:lnTo>
                  <a:pt x="3989" y="24561"/>
                </a:lnTo>
                <a:lnTo>
                  <a:pt x="4824" y="12200"/>
                </a:lnTo>
                <a:lnTo>
                  <a:pt x="2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131604" y="5050009"/>
            <a:ext cx="5715" cy="22860"/>
          </a:xfrm>
          <a:custGeom>
            <a:avLst/>
            <a:gdLst/>
            <a:ahLst/>
            <a:cxnLst/>
            <a:rect l="l" t="t" r="r" b="b"/>
            <a:pathLst>
              <a:path w="5714" h="22860">
                <a:moveTo>
                  <a:pt x="0" y="22431"/>
                </a:moveTo>
                <a:lnTo>
                  <a:pt x="5552" y="11683"/>
                </a:lnTo>
                <a:lnTo>
                  <a:pt x="3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980137" y="5049000"/>
            <a:ext cx="1270" cy="25400"/>
          </a:xfrm>
          <a:custGeom>
            <a:avLst/>
            <a:gdLst/>
            <a:ahLst/>
            <a:cxnLst/>
            <a:rect l="l" t="t" r="r" b="b"/>
            <a:pathLst>
              <a:path w="1270" h="25400">
                <a:moveTo>
                  <a:pt x="1144" y="0"/>
                </a:moveTo>
                <a:lnTo>
                  <a:pt x="0" y="12591"/>
                </a:lnTo>
                <a:lnTo>
                  <a:pt x="1117" y="251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078125" y="505341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0" y="25116"/>
                </a:moveTo>
                <a:lnTo>
                  <a:pt x="1914" y="12618"/>
                </a:lnTo>
                <a:lnTo>
                  <a:pt x="1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920086" y="5046671"/>
            <a:ext cx="5080" cy="22860"/>
          </a:xfrm>
          <a:custGeom>
            <a:avLst/>
            <a:gdLst/>
            <a:ahLst/>
            <a:cxnLst/>
            <a:rect l="l" t="t" r="r" b="b"/>
            <a:pathLst>
              <a:path w="5079" h="22860">
                <a:moveTo>
                  <a:pt x="4805" y="0"/>
                </a:moveTo>
                <a:lnTo>
                  <a:pt x="0" y="11103"/>
                </a:lnTo>
                <a:lnTo>
                  <a:pt x="3019" y="22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083783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105420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951025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929388" y="504849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914029" y="5027832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6099" y="0"/>
                </a:moveTo>
                <a:lnTo>
                  <a:pt x="1489" y="11681"/>
                </a:lnTo>
                <a:lnTo>
                  <a:pt x="0" y="23983"/>
                </a:lnTo>
                <a:lnTo>
                  <a:pt x="1651" y="36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113517" y="4975759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04" y="48002"/>
                </a:moveTo>
                <a:lnTo>
                  <a:pt x="13460" y="35688"/>
                </a:lnTo>
                <a:lnTo>
                  <a:pt x="9588" y="23565"/>
                </a:lnTo>
                <a:lnTo>
                  <a:pt x="5098" y="1166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945355" y="4966095"/>
            <a:ext cx="165100" cy="3175"/>
          </a:xfrm>
          <a:custGeom>
            <a:avLst/>
            <a:gdLst/>
            <a:ahLst/>
            <a:cxnLst/>
            <a:rect l="l" t="t" r="r" b="b"/>
            <a:pathLst>
              <a:path w="165100" h="3175">
                <a:moveTo>
                  <a:pt x="164918" y="2721"/>
                </a:moveTo>
                <a:lnTo>
                  <a:pt x="114186" y="367"/>
                </a:lnTo>
                <a:lnTo>
                  <a:pt x="88802" y="0"/>
                </a:lnTo>
                <a:lnTo>
                  <a:pt x="76109" y="18"/>
                </a:lnTo>
                <a:lnTo>
                  <a:pt x="25353" y="1439"/>
                </a:lnTo>
                <a:lnTo>
                  <a:pt x="12673" y="2131"/>
                </a:lnTo>
                <a:lnTo>
                  <a:pt x="0" y="2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927314" y="4969333"/>
            <a:ext cx="16510" cy="48260"/>
          </a:xfrm>
          <a:custGeom>
            <a:avLst/>
            <a:gdLst/>
            <a:ahLst/>
            <a:cxnLst/>
            <a:rect l="l" t="t" r="r" b="b"/>
            <a:pathLst>
              <a:path w="16510" h="48260">
                <a:moveTo>
                  <a:pt x="16317" y="0"/>
                </a:moveTo>
                <a:lnTo>
                  <a:pt x="11865" y="11899"/>
                </a:lnTo>
                <a:lnTo>
                  <a:pt x="7660" y="23886"/>
                </a:lnTo>
                <a:lnTo>
                  <a:pt x="3704" y="35957"/>
                </a:lnTo>
                <a:lnTo>
                  <a:pt x="0" y="48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927333" y="5020177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117545" y="4975435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56" y="48000"/>
                </a:moveTo>
                <a:lnTo>
                  <a:pt x="13699" y="35618"/>
                </a:lnTo>
                <a:lnTo>
                  <a:pt x="9877" y="23468"/>
                </a:lnTo>
                <a:lnTo>
                  <a:pt x="5306" y="115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23945" y="4967880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10" y="0"/>
                </a:moveTo>
                <a:lnTo>
                  <a:pt x="12382" y="11871"/>
                </a:lnTo>
                <a:lnTo>
                  <a:pt x="8054" y="23813"/>
                </a:lnTo>
                <a:lnTo>
                  <a:pt x="3927" y="35826"/>
                </a:lnTo>
                <a:lnTo>
                  <a:pt x="0" y="47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211556" y="504849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07"/>
                </a:moveTo>
                <a:lnTo>
                  <a:pt x="3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0125143" y="506785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6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0120202" y="5064919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0122472" y="506198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20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0130084" y="5060245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0129551" y="5058509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4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047679" y="5055166"/>
            <a:ext cx="45085" cy="1905"/>
          </a:xfrm>
          <a:custGeom>
            <a:avLst/>
            <a:gdLst/>
            <a:ahLst/>
            <a:cxnLst/>
            <a:rect l="l" t="t" r="r" b="b"/>
            <a:pathLst>
              <a:path w="45084" h="1904">
                <a:moveTo>
                  <a:pt x="0" y="1739"/>
                </a:moveTo>
                <a:lnTo>
                  <a:pt x="44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0049546" y="5039407"/>
            <a:ext cx="165100" cy="5715"/>
          </a:xfrm>
          <a:custGeom>
            <a:avLst/>
            <a:gdLst/>
            <a:ahLst/>
            <a:cxnLst/>
            <a:rect l="l" t="t" r="r" b="b"/>
            <a:pathLst>
              <a:path w="165100" h="5714">
                <a:moveTo>
                  <a:pt x="164559" y="5507"/>
                </a:moveTo>
                <a:lnTo>
                  <a:pt x="114001" y="987"/>
                </a:lnTo>
                <a:lnTo>
                  <a:pt x="75974" y="0"/>
                </a:lnTo>
                <a:lnTo>
                  <a:pt x="63294" y="128"/>
                </a:lnTo>
                <a:lnTo>
                  <a:pt x="50617" y="486"/>
                </a:lnTo>
                <a:lnTo>
                  <a:pt x="37946" y="1072"/>
                </a:lnTo>
                <a:lnTo>
                  <a:pt x="25284" y="1887"/>
                </a:lnTo>
                <a:lnTo>
                  <a:pt x="12634" y="2932"/>
                </a:lnTo>
                <a:lnTo>
                  <a:pt x="0" y="4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0223309" y="5093496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0" y="673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0222241" y="5090557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207417" y="5087691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0219970" y="5080807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406"/>
                </a:moveTo>
                <a:lnTo>
                  <a:pt x="26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217299" y="5074803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0"/>
                </a:moveTo>
                <a:lnTo>
                  <a:pt x="3873" y="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0215697" y="5070797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0" y="53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213961" y="5068392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0210755" y="5063712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0" y="673"/>
                </a:moveTo>
                <a:lnTo>
                  <a:pt x="53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0209687" y="5060779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2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0037395" y="5092560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0038998" y="5089627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38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0039532" y="5085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406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0040067" y="508080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0" y="673"/>
                </a:moveTo>
                <a:lnTo>
                  <a:pt x="38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0042337" y="507907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673"/>
                </a:moveTo>
                <a:lnTo>
                  <a:pt x="1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0043004" y="5074536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0" y="0"/>
                </a:moveTo>
                <a:lnTo>
                  <a:pt x="307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0043941" y="5069721"/>
            <a:ext cx="3810" cy="1270"/>
          </a:xfrm>
          <a:custGeom>
            <a:avLst/>
            <a:gdLst/>
            <a:ahLst/>
            <a:cxnLst/>
            <a:rect l="l" t="t" r="r" b="b"/>
            <a:pathLst>
              <a:path w="3809" h="1270">
                <a:moveTo>
                  <a:pt x="0" y="673"/>
                </a:moveTo>
                <a:lnTo>
                  <a:pt x="3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0045009" y="5066254"/>
            <a:ext cx="4445" cy="0"/>
          </a:xfrm>
          <a:custGeom>
            <a:avLst/>
            <a:gdLst/>
            <a:ahLst/>
            <a:cxnLst/>
            <a:rect l="l" t="t" r="r" b="b"/>
            <a:pathLst>
              <a:path w="4445">
                <a:moveTo>
                  <a:pt x="0" y="0"/>
                </a:moveTo>
                <a:lnTo>
                  <a:pt x="4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0209152" y="509350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0208084" y="5090562"/>
            <a:ext cx="7620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0206882" y="5083083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0205279" y="5080679"/>
            <a:ext cx="8255" cy="0"/>
          </a:xfrm>
          <a:custGeom>
            <a:avLst/>
            <a:gdLst/>
            <a:ahLst/>
            <a:cxnLst/>
            <a:rect l="l" t="t" r="r" b="b"/>
            <a:pathLst>
              <a:path w="8254">
                <a:moveTo>
                  <a:pt x="0" y="0"/>
                </a:moveTo>
                <a:lnTo>
                  <a:pt x="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0203676" y="5076534"/>
            <a:ext cx="7620" cy="1270"/>
          </a:xfrm>
          <a:custGeom>
            <a:avLst/>
            <a:gdLst/>
            <a:ahLst/>
            <a:cxnLst/>
            <a:rect l="l" t="t" r="r" b="b"/>
            <a:pathLst>
              <a:path w="7620" h="1270">
                <a:moveTo>
                  <a:pt x="0" y="673"/>
                </a:moveTo>
                <a:lnTo>
                  <a:pt x="7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0201006" y="5071331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0199804" y="5067852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59" h="1270">
                <a:moveTo>
                  <a:pt x="0" y="1206"/>
                </a:moveTo>
                <a:lnTo>
                  <a:pt x="9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0197666" y="506491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0" y="533"/>
                </a:moveTo>
                <a:lnTo>
                  <a:pt x="109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0194996" y="5059572"/>
            <a:ext cx="12700" cy="1270"/>
          </a:xfrm>
          <a:custGeom>
            <a:avLst/>
            <a:gdLst/>
            <a:ahLst/>
            <a:cxnLst/>
            <a:rect l="l" t="t" r="r" b="b"/>
            <a:pathLst>
              <a:path w="12700" h="1270">
                <a:moveTo>
                  <a:pt x="0" y="673"/>
                </a:moveTo>
                <a:lnTo>
                  <a:pt x="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0136096" y="5056773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0046611" y="5092566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0047679" y="5087357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0" y="0"/>
                </a:moveTo>
                <a:lnTo>
                  <a:pt x="8280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0048213" y="5081482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533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0049416" y="5078276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0049416" y="5075071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0" y="533"/>
                </a:moveTo>
                <a:lnTo>
                  <a:pt x="86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0051019" y="5071457"/>
            <a:ext cx="9525" cy="1270"/>
          </a:xfrm>
          <a:custGeom>
            <a:avLst/>
            <a:gdLst/>
            <a:ahLst/>
            <a:cxnLst/>
            <a:rect l="l" t="t" r="r" b="b"/>
            <a:pathLst>
              <a:path w="9525" h="1270">
                <a:moveTo>
                  <a:pt x="0" y="673"/>
                </a:moveTo>
                <a:lnTo>
                  <a:pt x="9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0051019" y="5067991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0051553" y="5064518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0" y="0"/>
                </a:moveTo>
                <a:lnTo>
                  <a:pt x="9753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0046077" y="5061581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0"/>
                </a:moveTo>
                <a:lnTo>
                  <a:pt x="16967" y="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0047144" y="5058107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0" y="0"/>
                </a:moveTo>
                <a:lnTo>
                  <a:pt x="305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0047679" y="5055170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5" h="1270">
                <a:moveTo>
                  <a:pt x="0" y="0"/>
                </a:moveTo>
                <a:lnTo>
                  <a:pt x="81343" y="9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0049417" y="5053433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6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0047818" y="5050227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0" y="0"/>
                </a:moveTo>
                <a:lnTo>
                  <a:pt x="1656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0046744" y="5046221"/>
            <a:ext cx="16764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067312" y="5073200"/>
            <a:ext cx="12065" cy="0"/>
          </a:xfrm>
          <a:custGeom>
            <a:avLst/>
            <a:gdLst/>
            <a:ahLst/>
            <a:cxnLst/>
            <a:rect l="l" t="t" r="r" b="b"/>
            <a:pathLst>
              <a:path w="12065">
                <a:moveTo>
                  <a:pt x="0" y="0"/>
                </a:moveTo>
                <a:lnTo>
                  <a:pt x="120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0066238" y="508588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607" y="0"/>
                </a:lnTo>
              </a:path>
            </a:pathLst>
          </a:custGeom>
          <a:ln w="36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0066245" y="5078542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861" y="0"/>
                </a:lnTo>
              </a:path>
            </a:pathLst>
          </a:custGeom>
          <a:ln w="65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0162140" y="5092967"/>
            <a:ext cx="35560" cy="635"/>
          </a:xfrm>
          <a:custGeom>
            <a:avLst/>
            <a:gdLst/>
            <a:ahLst/>
            <a:cxnLst/>
            <a:rect l="l" t="t" r="r" b="b"/>
            <a:pathLst>
              <a:path w="35559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0162006" y="5088821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0162006" y="5084681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0161873" y="5080680"/>
            <a:ext cx="35560" cy="635"/>
          </a:xfrm>
          <a:custGeom>
            <a:avLst/>
            <a:gdLst/>
            <a:ahLst/>
            <a:cxnLst/>
            <a:rect l="l" t="t" r="r" b="b"/>
            <a:pathLst>
              <a:path w="35559" h="635">
                <a:moveTo>
                  <a:pt x="0" y="533"/>
                </a:moveTo>
                <a:lnTo>
                  <a:pt x="34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0161740" y="5076534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673"/>
                </a:moveTo>
                <a:lnTo>
                  <a:pt x="35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0214514" y="5060121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5">
                <a:moveTo>
                  <a:pt x="12203" y="36123"/>
                </a:moveTo>
                <a:lnTo>
                  <a:pt x="9094" y="23762"/>
                </a:lnTo>
                <a:lnTo>
                  <a:pt x="5019" y="1170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0208517" y="5060305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474" y="35322"/>
                </a:moveTo>
                <a:lnTo>
                  <a:pt x="11838" y="22696"/>
                </a:lnTo>
                <a:lnTo>
                  <a:pt x="6970" y="1082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0206938" y="5059397"/>
            <a:ext cx="9525" cy="37465"/>
          </a:xfrm>
          <a:custGeom>
            <a:avLst/>
            <a:gdLst/>
            <a:ahLst/>
            <a:cxnLst/>
            <a:rect l="l" t="t" r="r" b="b"/>
            <a:pathLst>
              <a:path w="9525" h="37464">
                <a:moveTo>
                  <a:pt x="9514" y="36896"/>
                </a:moveTo>
                <a:lnTo>
                  <a:pt x="7027" y="24424"/>
                </a:lnTo>
                <a:lnTo>
                  <a:pt x="3853" y="1211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0047754" y="5059884"/>
            <a:ext cx="5080" cy="25400"/>
          </a:xfrm>
          <a:custGeom>
            <a:avLst/>
            <a:gdLst/>
            <a:ahLst/>
            <a:cxnLst/>
            <a:rect l="l" t="t" r="r" b="b"/>
            <a:pathLst>
              <a:path w="5079" h="25400">
                <a:moveTo>
                  <a:pt x="4875" y="0"/>
                </a:moveTo>
                <a:lnTo>
                  <a:pt x="2252" y="12428"/>
                </a:lnTo>
                <a:lnTo>
                  <a:pt x="0" y="249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0046081" y="504768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933" y="5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0036419" y="5059486"/>
            <a:ext cx="11430" cy="36830"/>
          </a:xfrm>
          <a:custGeom>
            <a:avLst/>
            <a:gdLst/>
            <a:ahLst/>
            <a:cxnLst/>
            <a:rect l="l" t="t" r="r" b="b"/>
            <a:pathLst>
              <a:path w="11429" h="36829">
                <a:moveTo>
                  <a:pt x="0" y="36495"/>
                </a:moveTo>
                <a:lnTo>
                  <a:pt x="3879" y="24403"/>
                </a:lnTo>
                <a:lnTo>
                  <a:pt x="7527" y="12236"/>
                </a:lnTo>
                <a:lnTo>
                  <a:pt x="10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0043554" y="5059836"/>
            <a:ext cx="9525" cy="24130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9111" y="0"/>
                </a:moveTo>
                <a:lnTo>
                  <a:pt x="4101" y="11694"/>
                </a:lnTo>
                <a:lnTo>
                  <a:pt x="0" y="23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0057258" y="5058945"/>
            <a:ext cx="7620" cy="24765"/>
          </a:xfrm>
          <a:custGeom>
            <a:avLst/>
            <a:gdLst/>
            <a:ahLst/>
            <a:cxnLst/>
            <a:rect l="l" t="t" r="r" b="b"/>
            <a:pathLst>
              <a:path w="7620" h="24764">
                <a:moveTo>
                  <a:pt x="7201" y="0"/>
                </a:moveTo>
                <a:lnTo>
                  <a:pt x="2853" y="11998"/>
                </a:lnTo>
                <a:lnTo>
                  <a:pt x="0" y="244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0194412" y="5060179"/>
            <a:ext cx="14604" cy="35560"/>
          </a:xfrm>
          <a:custGeom>
            <a:avLst/>
            <a:gdLst/>
            <a:ahLst/>
            <a:cxnLst/>
            <a:rect l="l" t="t" r="r" b="b"/>
            <a:pathLst>
              <a:path w="14604" h="35560">
                <a:moveTo>
                  <a:pt x="14540" y="35216"/>
                </a:moveTo>
                <a:lnTo>
                  <a:pt x="11344" y="22831"/>
                </a:lnTo>
                <a:lnTo>
                  <a:pt x="6473" y="1103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0067749" y="5055727"/>
            <a:ext cx="127000" cy="5080"/>
          </a:xfrm>
          <a:custGeom>
            <a:avLst/>
            <a:gdLst/>
            <a:ahLst/>
            <a:cxnLst/>
            <a:rect l="l" t="t" r="r" b="b"/>
            <a:pathLst>
              <a:path w="127000" h="5079">
                <a:moveTo>
                  <a:pt x="126569" y="4552"/>
                </a:moveTo>
                <a:lnTo>
                  <a:pt x="76006" y="336"/>
                </a:lnTo>
                <a:lnTo>
                  <a:pt x="50649" y="0"/>
                </a:lnTo>
                <a:lnTo>
                  <a:pt x="37971" y="274"/>
                </a:lnTo>
                <a:lnTo>
                  <a:pt x="25299" y="844"/>
                </a:lnTo>
                <a:lnTo>
                  <a:pt x="12641" y="1709"/>
                </a:lnTo>
                <a:lnTo>
                  <a:pt x="0" y="28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0030668" y="5093635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0166421" y="507344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0161547" y="5072836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0192275" y="50728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0160265" y="507725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0196854" y="5077251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102026" y="5075382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14" y="18313"/>
                </a:moveTo>
                <a:lnTo>
                  <a:pt x="1612" y="12293"/>
                </a:lnTo>
                <a:lnTo>
                  <a:pt x="1574" y="600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0065438" y="5075385"/>
            <a:ext cx="1905" cy="18415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1612" y="0"/>
                </a:moveTo>
                <a:lnTo>
                  <a:pt x="38" y="5994"/>
                </a:lnTo>
                <a:lnTo>
                  <a:pt x="0" y="12293"/>
                </a:lnTo>
                <a:lnTo>
                  <a:pt x="1498" y="18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0097448" y="507110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648" y="4343"/>
                </a:moveTo>
                <a:lnTo>
                  <a:pt x="4914" y="3098"/>
                </a:lnTo>
                <a:lnTo>
                  <a:pt x="4470" y="1816"/>
                </a:lnTo>
                <a:lnTo>
                  <a:pt x="3492" y="1015"/>
                </a:lnTo>
                <a:lnTo>
                  <a:pt x="2514" y="203"/>
                </a:lnTo>
                <a:lnTo>
                  <a:pt x="1168" y="0"/>
                </a:lnTo>
                <a:lnTo>
                  <a:pt x="0" y="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0066852" y="507109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4914" y="495"/>
                </a:moveTo>
                <a:lnTo>
                  <a:pt x="3746" y="0"/>
                </a:lnTo>
                <a:lnTo>
                  <a:pt x="2400" y="203"/>
                </a:lnTo>
                <a:lnTo>
                  <a:pt x="1422" y="1015"/>
                </a:lnTo>
                <a:lnTo>
                  <a:pt x="444" y="1828"/>
                </a:lnTo>
                <a:lnTo>
                  <a:pt x="0" y="3111"/>
                </a:lnTo>
                <a:lnTo>
                  <a:pt x="266" y="4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0071727" y="5071578"/>
            <a:ext cx="24765" cy="2540"/>
          </a:xfrm>
          <a:custGeom>
            <a:avLst/>
            <a:gdLst/>
            <a:ahLst/>
            <a:cxnLst/>
            <a:rect l="l" t="t" r="r" b="b"/>
            <a:pathLst>
              <a:path w="24765" h="2539">
                <a:moveTo>
                  <a:pt x="0" y="0"/>
                </a:moveTo>
                <a:lnTo>
                  <a:pt x="8001" y="2222"/>
                </a:lnTo>
                <a:lnTo>
                  <a:pt x="16433" y="2336"/>
                </a:lnTo>
                <a:lnTo>
                  <a:pt x="24485" y="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0030203" y="5101806"/>
            <a:ext cx="7620" cy="19050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266" y="0"/>
                </a:moveTo>
                <a:lnTo>
                  <a:pt x="0" y="6870"/>
                </a:lnTo>
                <a:lnTo>
                  <a:pt x="2552" y="13550"/>
                </a:lnTo>
                <a:lnTo>
                  <a:pt x="7340" y="18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0228218" y="5101688"/>
            <a:ext cx="6350" cy="19050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0" y="18694"/>
                </a:moveTo>
                <a:lnTo>
                  <a:pt x="4330" y="13487"/>
                </a:lnTo>
                <a:lnTo>
                  <a:pt x="6299" y="6718"/>
                </a:lnTo>
                <a:lnTo>
                  <a:pt x="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0133431" y="5120346"/>
            <a:ext cx="635" cy="33020"/>
          </a:xfrm>
          <a:custGeom>
            <a:avLst/>
            <a:gdLst/>
            <a:ahLst/>
            <a:cxnLst/>
            <a:rect l="l" t="t" r="r" b="b"/>
            <a:pathLst>
              <a:path w="634" h="33020">
                <a:moveTo>
                  <a:pt x="126" y="0"/>
                </a:moveTo>
                <a:lnTo>
                  <a:pt x="0" y="329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0219969" y="52238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0031119" y="5224796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126"/>
                </a:moveTo>
                <a:lnTo>
                  <a:pt x="137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0029514" y="5223187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741161" y="5219615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>
                <a:moveTo>
                  <a:pt x="0" y="0"/>
                </a:moveTo>
                <a:lnTo>
                  <a:pt x="363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0089216" y="5127024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0029111" y="5148460"/>
            <a:ext cx="206375" cy="0"/>
          </a:xfrm>
          <a:custGeom>
            <a:avLst/>
            <a:gdLst/>
            <a:ahLst/>
            <a:cxnLst/>
            <a:rect l="l" t="t" r="r" b="b"/>
            <a:pathLst>
              <a:path w="206375">
                <a:moveTo>
                  <a:pt x="0" y="0"/>
                </a:moveTo>
                <a:lnTo>
                  <a:pt x="205817" y="0"/>
                </a:lnTo>
              </a:path>
            </a:pathLst>
          </a:custGeom>
          <a:ln w="45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0088415" y="5134570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721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0028308" y="5122817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5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0088952" y="5123055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6019" y="0"/>
                </a:moveTo>
                <a:lnTo>
                  <a:pt x="3035" y="317"/>
                </a:lnTo>
                <a:lnTo>
                  <a:pt x="596" y="2527"/>
                </a:lnTo>
                <a:lnTo>
                  <a:pt x="0" y="5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0168387" y="5120852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074" y="8889"/>
                </a:moveTo>
                <a:lnTo>
                  <a:pt x="10096" y="3644"/>
                </a:lnTo>
                <a:lnTo>
                  <a:pt x="5308" y="0"/>
                </a:lnTo>
                <a:lnTo>
                  <a:pt x="0" y="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0088415" y="5138978"/>
            <a:ext cx="91440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351" y="0"/>
                </a:lnTo>
              </a:path>
            </a:pathLst>
          </a:custGeom>
          <a:ln w="828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0164811" y="5170096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03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0023772" y="5170096"/>
            <a:ext cx="80645" cy="0"/>
          </a:xfrm>
          <a:custGeom>
            <a:avLst/>
            <a:gdLst/>
            <a:ahLst/>
            <a:cxnLst/>
            <a:rect l="l" t="t" r="r" b="b"/>
            <a:pathLst>
              <a:path w="80645">
                <a:moveTo>
                  <a:pt x="0" y="0"/>
                </a:moveTo>
                <a:lnTo>
                  <a:pt x="80404" y="0"/>
                </a:lnTo>
              </a:path>
            </a:pathLst>
          </a:custGeom>
          <a:ln w="534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0018964" y="5153936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0105291" y="5120230"/>
            <a:ext cx="63500" cy="1905"/>
          </a:xfrm>
          <a:custGeom>
            <a:avLst/>
            <a:gdLst/>
            <a:ahLst/>
            <a:cxnLst/>
            <a:rect l="l" t="t" r="r" b="b"/>
            <a:pathLst>
              <a:path w="63500" h="1904">
                <a:moveTo>
                  <a:pt x="63349" y="1169"/>
                </a:moveTo>
                <a:lnTo>
                  <a:pt x="50679" y="357"/>
                </a:lnTo>
                <a:lnTo>
                  <a:pt x="37998" y="0"/>
                </a:lnTo>
                <a:lnTo>
                  <a:pt x="25317" y="96"/>
                </a:lnTo>
                <a:lnTo>
                  <a:pt x="12647" y="645"/>
                </a:lnTo>
                <a:lnTo>
                  <a:pt x="0" y="16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0088546" y="512846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366" y="0"/>
                </a:moveTo>
                <a:lnTo>
                  <a:pt x="0" y="12647"/>
                </a:lnTo>
                <a:lnTo>
                  <a:pt x="1890" y="25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177719" y="5129720"/>
            <a:ext cx="2540" cy="24765"/>
          </a:xfrm>
          <a:custGeom>
            <a:avLst/>
            <a:gdLst/>
            <a:ahLst/>
            <a:cxnLst/>
            <a:rect l="l" t="t" r="r" b="b"/>
            <a:pathLst>
              <a:path w="2540" h="24764">
                <a:moveTo>
                  <a:pt x="0" y="24409"/>
                </a:moveTo>
                <a:lnTo>
                  <a:pt x="1968" y="16433"/>
                </a:lnTo>
                <a:lnTo>
                  <a:pt x="2527" y="8166"/>
                </a:lnTo>
                <a:lnTo>
                  <a:pt x="16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0014956" y="5156238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>
                <a:moveTo>
                  <a:pt x="0" y="0"/>
                </a:moveTo>
                <a:lnTo>
                  <a:pt x="236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0164810" y="5162951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6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0164810" y="516615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023771" y="5178778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4" y="0"/>
                </a:lnTo>
              </a:path>
            </a:pathLst>
          </a:custGeom>
          <a:ln w="69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0215697" y="519153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0131955" y="5191533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19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0215696" y="520375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8" y="0"/>
                </a:lnTo>
              </a:path>
            </a:pathLst>
          </a:custGeom>
          <a:ln w="101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0215696" y="521270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0215697" y="5217978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0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0216765" y="5219981"/>
            <a:ext cx="23495" cy="0"/>
          </a:xfrm>
          <a:custGeom>
            <a:avLst/>
            <a:gdLst/>
            <a:ahLst/>
            <a:cxnLst/>
            <a:rect l="l" t="t" r="r" b="b"/>
            <a:pathLst>
              <a:path w="23495">
                <a:moveTo>
                  <a:pt x="0" y="0"/>
                </a:moveTo>
                <a:lnTo>
                  <a:pt x="23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023772" y="520889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5" y="0"/>
                </a:lnTo>
              </a:path>
            </a:pathLst>
          </a:custGeom>
          <a:ln w="102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0023772" y="5197810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97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0023772" y="5190433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0023771" y="5186592"/>
            <a:ext cx="219075" cy="0"/>
          </a:xfrm>
          <a:custGeom>
            <a:avLst/>
            <a:gdLst/>
            <a:ahLst/>
            <a:cxnLst/>
            <a:rect l="l" t="t" r="r" b="b"/>
            <a:pathLst>
              <a:path w="219075">
                <a:moveTo>
                  <a:pt x="0" y="0"/>
                </a:moveTo>
                <a:lnTo>
                  <a:pt x="218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014956" y="5162951"/>
            <a:ext cx="89535" cy="0"/>
          </a:xfrm>
          <a:custGeom>
            <a:avLst/>
            <a:gdLst/>
            <a:ahLst/>
            <a:cxnLst/>
            <a:rect l="l" t="t" r="r" b="b"/>
            <a:pathLst>
              <a:path w="89534">
                <a:moveTo>
                  <a:pt x="0" y="0"/>
                </a:moveTo>
                <a:lnTo>
                  <a:pt x="89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019231" y="5166157"/>
            <a:ext cx="85090" cy="0"/>
          </a:xfrm>
          <a:custGeom>
            <a:avLst/>
            <a:gdLst/>
            <a:ahLst/>
            <a:cxnLst/>
            <a:rect l="l" t="t" r="r" b="b"/>
            <a:pathLst>
              <a:path w="85090">
                <a:moveTo>
                  <a:pt x="0" y="0"/>
                </a:moveTo>
                <a:lnTo>
                  <a:pt x="849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025776" y="5152603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0182441" y="5189524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0" y="939"/>
                </a:moveTo>
                <a:lnTo>
                  <a:pt x="332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0098397" y="5189096"/>
            <a:ext cx="76200" cy="3175"/>
          </a:xfrm>
          <a:custGeom>
            <a:avLst/>
            <a:gdLst/>
            <a:ahLst/>
            <a:cxnLst/>
            <a:rect l="l" t="t" r="r" b="b"/>
            <a:pathLst>
              <a:path w="76200" h="3175">
                <a:moveTo>
                  <a:pt x="0" y="0"/>
                </a:moveTo>
                <a:lnTo>
                  <a:pt x="12644" y="1146"/>
                </a:lnTo>
                <a:lnTo>
                  <a:pt x="25310" y="1957"/>
                </a:lnTo>
                <a:lnTo>
                  <a:pt x="37989" y="2432"/>
                </a:lnTo>
                <a:lnTo>
                  <a:pt x="50676" y="2570"/>
                </a:lnTo>
                <a:lnTo>
                  <a:pt x="63364" y="2372"/>
                </a:lnTo>
                <a:lnTo>
                  <a:pt x="76045" y="1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0014958" y="5152260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4">
                <a:moveTo>
                  <a:pt x="8813" y="24447"/>
                </a:moveTo>
                <a:lnTo>
                  <a:pt x="8813" y="15227"/>
                </a:lnTo>
                <a:lnTo>
                  <a:pt x="0" y="12560"/>
                </a:lnTo>
                <a:lnTo>
                  <a:pt x="0" y="3873"/>
                </a:lnTo>
                <a:lnTo>
                  <a:pt x="68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242812" y="5152266"/>
            <a:ext cx="8890" cy="24765"/>
          </a:xfrm>
          <a:custGeom>
            <a:avLst/>
            <a:gdLst/>
            <a:ahLst/>
            <a:cxnLst/>
            <a:rect l="l" t="t" r="r" b="b"/>
            <a:pathLst>
              <a:path w="8890" h="24764">
                <a:moveTo>
                  <a:pt x="1866" y="0"/>
                </a:moveTo>
                <a:lnTo>
                  <a:pt x="8674" y="3873"/>
                </a:lnTo>
                <a:lnTo>
                  <a:pt x="8674" y="12560"/>
                </a:lnTo>
                <a:lnTo>
                  <a:pt x="0" y="15227"/>
                </a:lnTo>
                <a:lnTo>
                  <a:pt x="0" y="244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023771" y="5176708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0" y="0"/>
                </a:moveTo>
                <a:lnTo>
                  <a:pt x="0" y="40195"/>
                </a:lnTo>
                <a:lnTo>
                  <a:pt x="8013" y="49022"/>
                </a:lnTo>
                <a:lnTo>
                  <a:pt x="20167" y="49022"/>
                </a:lnTo>
                <a:lnTo>
                  <a:pt x="26974" y="42202"/>
                </a:lnTo>
                <a:lnTo>
                  <a:pt x="26974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0215694" y="5176708"/>
            <a:ext cx="27305" cy="49530"/>
          </a:xfrm>
          <a:custGeom>
            <a:avLst/>
            <a:gdLst/>
            <a:ahLst/>
            <a:cxnLst/>
            <a:rect l="l" t="t" r="r" b="b"/>
            <a:pathLst>
              <a:path w="27304" h="49529">
                <a:moveTo>
                  <a:pt x="27114" y="0"/>
                </a:moveTo>
                <a:lnTo>
                  <a:pt x="27114" y="40195"/>
                </a:lnTo>
                <a:lnTo>
                  <a:pt x="18973" y="49022"/>
                </a:lnTo>
                <a:lnTo>
                  <a:pt x="6807" y="49022"/>
                </a:lnTo>
                <a:lnTo>
                  <a:pt x="0" y="42202"/>
                </a:lnTo>
                <a:lnTo>
                  <a:pt x="0" y="128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174427" y="5173764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406"/>
                </a:moveTo>
                <a:lnTo>
                  <a:pt x="22707" y="406"/>
                </a:lnTo>
                <a:lnTo>
                  <a:pt x="22707" y="8953"/>
                </a:lnTo>
                <a:lnTo>
                  <a:pt x="0" y="895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069317" y="5173770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0" y="0"/>
                </a:moveTo>
                <a:lnTo>
                  <a:pt x="0" y="8953"/>
                </a:lnTo>
                <a:lnTo>
                  <a:pt x="22707" y="8953"/>
                </a:lnTo>
                <a:lnTo>
                  <a:pt x="22707" y="406"/>
                </a:lnTo>
                <a:lnTo>
                  <a:pt x="0" y="4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104170" y="5160683"/>
            <a:ext cx="60960" cy="14604"/>
          </a:xfrm>
          <a:custGeom>
            <a:avLst/>
            <a:gdLst/>
            <a:ahLst/>
            <a:cxnLst/>
            <a:rect l="l" t="t" r="r" b="b"/>
            <a:pathLst>
              <a:path w="60959" h="14604">
                <a:moveTo>
                  <a:pt x="0" y="14287"/>
                </a:moveTo>
                <a:lnTo>
                  <a:pt x="60629" y="14287"/>
                </a:lnTo>
                <a:lnTo>
                  <a:pt x="60629" y="0"/>
                </a:lnTo>
                <a:lnTo>
                  <a:pt x="0" y="0"/>
                </a:lnTo>
                <a:lnTo>
                  <a:pt x="0" y="14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053018" y="5034079"/>
            <a:ext cx="163830" cy="8890"/>
          </a:xfrm>
          <a:custGeom>
            <a:avLst/>
            <a:gdLst/>
            <a:ahLst/>
            <a:cxnLst/>
            <a:rect l="l" t="t" r="r" b="b"/>
            <a:pathLst>
              <a:path w="163829" h="8889">
                <a:moveTo>
                  <a:pt x="163567" y="8726"/>
                </a:moveTo>
                <a:lnTo>
                  <a:pt x="113403" y="1426"/>
                </a:lnTo>
                <a:lnTo>
                  <a:pt x="75497" y="0"/>
                </a:lnTo>
                <a:lnTo>
                  <a:pt x="62855" y="295"/>
                </a:lnTo>
                <a:lnTo>
                  <a:pt x="50225" y="975"/>
                </a:lnTo>
                <a:lnTo>
                  <a:pt x="37616" y="2041"/>
                </a:lnTo>
                <a:lnTo>
                  <a:pt x="25036" y="3492"/>
                </a:lnTo>
                <a:lnTo>
                  <a:pt x="12494" y="5328"/>
                </a:lnTo>
                <a:lnTo>
                  <a:pt x="0" y="75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059834" y="5100048"/>
            <a:ext cx="29209" cy="20320"/>
          </a:xfrm>
          <a:custGeom>
            <a:avLst/>
            <a:gdLst/>
            <a:ahLst/>
            <a:cxnLst/>
            <a:rect l="l" t="t" r="r" b="b"/>
            <a:pathLst>
              <a:path w="29209" h="20320">
                <a:moveTo>
                  <a:pt x="28714" y="18161"/>
                </a:moveTo>
                <a:lnTo>
                  <a:pt x="0" y="0"/>
                </a:lnTo>
                <a:lnTo>
                  <a:pt x="26708" y="20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178567" y="5100848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0" y="16827"/>
                </a:moveTo>
                <a:lnTo>
                  <a:pt x="25107" y="0"/>
                </a:lnTo>
                <a:lnTo>
                  <a:pt x="1600" y="186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002566" y="5088205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1600" y="0"/>
                </a:moveTo>
                <a:lnTo>
                  <a:pt x="228" y="3136"/>
                </a:lnTo>
                <a:lnTo>
                  <a:pt x="0" y="6654"/>
                </a:lnTo>
                <a:lnTo>
                  <a:pt x="939" y="9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003670" y="5097653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419"/>
                </a:moveTo>
                <a:lnTo>
                  <a:pt x="6375" y="2298"/>
                </a:lnTo>
                <a:lnTo>
                  <a:pt x="13182" y="2146"/>
                </a:lnTo>
                <a:lnTo>
                  <a:pt x="194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0004356" y="5086367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12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0023147" y="5088116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0" y="9512"/>
                </a:moveTo>
                <a:lnTo>
                  <a:pt x="1676" y="6629"/>
                </a:lnTo>
                <a:lnTo>
                  <a:pt x="2019" y="3149"/>
                </a:lnTo>
                <a:lnTo>
                  <a:pt x="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0236734" y="5085308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1079" y="0"/>
                </a:moveTo>
                <a:lnTo>
                  <a:pt x="0" y="3162"/>
                </a:lnTo>
                <a:lnTo>
                  <a:pt x="355" y="6629"/>
                </a:lnTo>
                <a:lnTo>
                  <a:pt x="2019" y="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0237820" y="5083563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19735" y="1803"/>
                </a:moveTo>
                <a:lnTo>
                  <a:pt x="13284" y="0"/>
                </a:lnTo>
                <a:lnTo>
                  <a:pt x="6451" y="0"/>
                </a:lnTo>
                <a:lnTo>
                  <a:pt x="0" y="18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0238757" y="5094851"/>
            <a:ext cx="19685" cy="2540"/>
          </a:xfrm>
          <a:custGeom>
            <a:avLst/>
            <a:gdLst/>
            <a:ahLst/>
            <a:cxnLst/>
            <a:rect l="l" t="t" r="r" b="b"/>
            <a:pathLst>
              <a:path w="19684" h="2539">
                <a:moveTo>
                  <a:pt x="0" y="0"/>
                </a:moveTo>
                <a:lnTo>
                  <a:pt x="6299" y="2146"/>
                </a:lnTo>
                <a:lnTo>
                  <a:pt x="13093" y="2286"/>
                </a:lnTo>
                <a:lnTo>
                  <a:pt x="19481" y="4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257608" y="5085395"/>
            <a:ext cx="1905" cy="10160"/>
          </a:xfrm>
          <a:custGeom>
            <a:avLst/>
            <a:gdLst/>
            <a:ahLst/>
            <a:cxnLst/>
            <a:rect l="l" t="t" r="r" b="b"/>
            <a:pathLst>
              <a:path w="1904" h="10160">
                <a:moveTo>
                  <a:pt x="660" y="9956"/>
                </a:moveTo>
                <a:lnTo>
                  <a:pt x="1600" y="6667"/>
                </a:lnTo>
                <a:lnTo>
                  <a:pt x="1371" y="31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0129411" y="5103788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420" y="4203"/>
                </a:moveTo>
                <a:lnTo>
                  <a:pt x="8420" y="1879"/>
                </a:lnTo>
                <a:lnTo>
                  <a:pt x="6540" y="0"/>
                </a:lnTo>
                <a:lnTo>
                  <a:pt x="4216" y="0"/>
                </a:lnTo>
                <a:lnTo>
                  <a:pt x="1892" y="0"/>
                </a:lnTo>
                <a:lnTo>
                  <a:pt x="0" y="1879"/>
                </a:lnTo>
                <a:lnTo>
                  <a:pt x="0" y="4203"/>
                </a:lnTo>
                <a:lnTo>
                  <a:pt x="0" y="6527"/>
                </a:lnTo>
                <a:lnTo>
                  <a:pt x="1892" y="8407"/>
                </a:lnTo>
                <a:lnTo>
                  <a:pt x="4216" y="8407"/>
                </a:lnTo>
                <a:lnTo>
                  <a:pt x="6540" y="8407"/>
                </a:lnTo>
                <a:lnTo>
                  <a:pt x="8420" y="6527"/>
                </a:lnTo>
                <a:lnTo>
                  <a:pt x="8420" y="4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0097356" y="5113298"/>
            <a:ext cx="76200" cy="2540"/>
          </a:xfrm>
          <a:custGeom>
            <a:avLst/>
            <a:gdLst/>
            <a:ahLst/>
            <a:cxnLst/>
            <a:rect l="l" t="t" r="r" b="b"/>
            <a:pathLst>
              <a:path w="76200" h="2539">
                <a:moveTo>
                  <a:pt x="75959" y="1571"/>
                </a:moveTo>
                <a:lnTo>
                  <a:pt x="63303" y="594"/>
                </a:lnTo>
                <a:lnTo>
                  <a:pt x="50629" y="71"/>
                </a:lnTo>
                <a:lnTo>
                  <a:pt x="37949" y="0"/>
                </a:lnTo>
                <a:lnTo>
                  <a:pt x="25276" y="381"/>
                </a:lnTo>
                <a:lnTo>
                  <a:pt x="12622" y="1214"/>
                </a:lnTo>
                <a:lnTo>
                  <a:pt x="0" y="25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0173334" y="5114796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9258" y="9563"/>
                </a:moveTo>
                <a:lnTo>
                  <a:pt x="8293" y="4838"/>
                </a:lnTo>
                <a:lnTo>
                  <a:pt x="4686" y="111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0232057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031652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0030317" y="5122350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0084710" y="5116664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6273" y="0"/>
                </a:moveTo>
                <a:lnTo>
                  <a:pt x="3111" y="1511"/>
                </a:lnTo>
                <a:lnTo>
                  <a:pt x="812" y="4368"/>
                </a:lnTo>
                <a:lnTo>
                  <a:pt x="0" y="7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237620" y="509893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886" y="4368"/>
                </a:moveTo>
                <a:lnTo>
                  <a:pt x="2692" y="2819"/>
                </a:lnTo>
                <a:lnTo>
                  <a:pt x="1397" y="13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242709" y="5111849"/>
            <a:ext cx="5080" cy="36830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472"/>
                </a:moveTo>
                <a:lnTo>
                  <a:pt x="3989" y="24561"/>
                </a:lnTo>
                <a:lnTo>
                  <a:pt x="4824" y="12200"/>
                </a:lnTo>
                <a:lnTo>
                  <a:pt x="2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235070" y="5125470"/>
            <a:ext cx="5715" cy="22860"/>
          </a:xfrm>
          <a:custGeom>
            <a:avLst/>
            <a:gdLst/>
            <a:ahLst/>
            <a:cxnLst/>
            <a:rect l="l" t="t" r="r" b="b"/>
            <a:pathLst>
              <a:path w="5715" h="22860">
                <a:moveTo>
                  <a:pt x="0" y="22431"/>
                </a:moveTo>
                <a:lnTo>
                  <a:pt x="5552" y="11683"/>
                </a:lnTo>
                <a:lnTo>
                  <a:pt x="3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083606" y="5124461"/>
            <a:ext cx="1270" cy="25400"/>
          </a:xfrm>
          <a:custGeom>
            <a:avLst/>
            <a:gdLst/>
            <a:ahLst/>
            <a:cxnLst/>
            <a:rect l="l" t="t" r="r" b="b"/>
            <a:pathLst>
              <a:path w="1270" h="25400">
                <a:moveTo>
                  <a:pt x="1143" y="0"/>
                </a:moveTo>
                <a:lnTo>
                  <a:pt x="0" y="12590"/>
                </a:lnTo>
                <a:lnTo>
                  <a:pt x="1123" y="251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0181592" y="5128879"/>
            <a:ext cx="1905" cy="25400"/>
          </a:xfrm>
          <a:custGeom>
            <a:avLst/>
            <a:gdLst/>
            <a:ahLst/>
            <a:cxnLst/>
            <a:rect l="l" t="t" r="r" b="b"/>
            <a:pathLst>
              <a:path w="1904" h="25400">
                <a:moveTo>
                  <a:pt x="0" y="25117"/>
                </a:moveTo>
                <a:lnTo>
                  <a:pt x="1915" y="12623"/>
                </a:lnTo>
                <a:lnTo>
                  <a:pt x="15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0023554" y="5122132"/>
            <a:ext cx="5080" cy="22860"/>
          </a:xfrm>
          <a:custGeom>
            <a:avLst/>
            <a:gdLst/>
            <a:ahLst/>
            <a:cxnLst/>
            <a:rect l="l" t="t" r="r" b="b"/>
            <a:pathLst>
              <a:path w="5079" h="22860">
                <a:moveTo>
                  <a:pt x="4805" y="0"/>
                </a:moveTo>
                <a:lnTo>
                  <a:pt x="0" y="11103"/>
                </a:lnTo>
                <a:lnTo>
                  <a:pt x="3019" y="226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0187250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0208887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0054493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0032856" y="5123953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234" y="10617"/>
                </a:moveTo>
                <a:lnTo>
                  <a:pt x="21234" y="4749"/>
                </a:lnTo>
                <a:lnTo>
                  <a:pt x="16484" y="0"/>
                </a:lnTo>
                <a:lnTo>
                  <a:pt x="10617" y="0"/>
                </a:lnTo>
                <a:lnTo>
                  <a:pt x="4749" y="0"/>
                </a:lnTo>
                <a:lnTo>
                  <a:pt x="0" y="4749"/>
                </a:lnTo>
                <a:lnTo>
                  <a:pt x="0" y="10617"/>
                </a:lnTo>
                <a:lnTo>
                  <a:pt x="0" y="16484"/>
                </a:lnTo>
                <a:lnTo>
                  <a:pt x="4749" y="21234"/>
                </a:lnTo>
                <a:lnTo>
                  <a:pt x="10617" y="21234"/>
                </a:lnTo>
                <a:lnTo>
                  <a:pt x="16484" y="21234"/>
                </a:lnTo>
                <a:lnTo>
                  <a:pt x="21234" y="16484"/>
                </a:lnTo>
                <a:lnTo>
                  <a:pt x="21234" y="10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0017491" y="5103293"/>
            <a:ext cx="6350" cy="36830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6104" y="0"/>
                </a:moveTo>
                <a:lnTo>
                  <a:pt x="1488" y="11681"/>
                </a:lnTo>
                <a:lnTo>
                  <a:pt x="0" y="23983"/>
                </a:lnTo>
                <a:lnTo>
                  <a:pt x="1654" y="36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0216977" y="5051223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11" y="47998"/>
                </a:moveTo>
                <a:lnTo>
                  <a:pt x="13467" y="35685"/>
                </a:lnTo>
                <a:lnTo>
                  <a:pt x="9594" y="23563"/>
                </a:lnTo>
                <a:lnTo>
                  <a:pt x="5102" y="1166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0048823" y="5041557"/>
            <a:ext cx="165100" cy="3175"/>
          </a:xfrm>
          <a:custGeom>
            <a:avLst/>
            <a:gdLst/>
            <a:ahLst/>
            <a:cxnLst/>
            <a:rect l="l" t="t" r="r" b="b"/>
            <a:pathLst>
              <a:path w="165100" h="3175">
                <a:moveTo>
                  <a:pt x="164918" y="2721"/>
                </a:moveTo>
                <a:lnTo>
                  <a:pt x="114186" y="367"/>
                </a:lnTo>
                <a:lnTo>
                  <a:pt x="88802" y="0"/>
                </a:lnTo>
                <a:lnTo>
                  <a:pt x="76109" y="18"/>
                </a:lnTo>
                <a:lnTo>
                  <a:pt x="25353" y="1439"/>
                </a:lnTo>
                <a:lnTo>
                  <a:pt x="12673" y="2131"/>
                </a:lnTo>
                <a:lnTo>
                  <a:pt x="0" y="29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0030780" y="5044793"/>
            <a:ext cx="16510" cy="48260"/>
          </a:xfrm>
          <a:custGeom>
            <a:avLst/>
            <a:gdLst/>
            <a:ahLst/>
            <a:cxnLst/>
            <a:rect l="l" t="t" r="r" b="b"/>
            <a:pathLst>
              <a:path w="16509" h="48260">
                <a:moveTo>
                  <a:pt x="16317" y="0"/>
                </a:moveTo>
                <a:lnTo>
                  <a:pt x="11865" y="11899"/>
                </a:lnTo>
                <a:lnTo>
                  <a:pt x="7660" y="23886"/>
                </a:lnTo>
                <a:lnTo>
                  <a:pt x="3704" y="35957"/>
                </a:lnTo>
                <a:lnTo>
                  <a:pt x="0" y="481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0030801" y="5095638"/>
            <a:ext cx="203200" cy="3810"/>
          </a:xfrm>
          <a:custGeom>
            <a:avLst/>
            <a:gdLst/>
            <a:ahLst/>
            <a:cxnLst/>
            <a:rect l="l" t="t" r="r" b="b"/>
            <a:pathLst>
              <a:path w="203200" h="3810">
                <a:moveTo>
                  <a:pt x="202961" y="3500"/>
                </a:moveTo>
                <a:lnTo>
                  <a:pt x="152242" y="842"/>
                </a:lnTo>
                <a:lnTo>
                  <a:pt x="101477" y="0"/>
                </a:lnTo>
                <a:lnTo>
                  <a:pt x="88784" y="72"/>
                </a:lnTo>
                <a:lnTo>
                  <a:pt x="38029" y="1495"/>
                </a:lnTo>
                <a:lnTo>
                  <a:pt x="12671" y="2885"/>
                </a:lnTo>
                <a:lnTo>
                  <a:pt x="0" y="37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221012" y="5050896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756" y="48000"/>
                </a:moveTo>
                <a:lnTo>
                  <a:pt x="13699" y="35618"/>
                </a:lnTo>
                <a:lnTo>
                  <a:pt x="9877" y="23468"/>
                </a:lnTo>
                <a:lnTo>
                  <a:pt x="5306" y="1158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0027411" y="5043341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10" y="0"/>
                </a:moveTo>
                <a:lnTo>
                  <a:pt x="12382" y="11871"/>
                </a:lnTo>
                <a:lnTo>
                  <a:pt x="8054" y="23813"/>
                </a:lnTo>
                <a:lnTo>
                  <a:pt x="3927" y="35826"/>
                </a:lnTo>
                <a:lnTo>
                  <a:pt x="0" y="47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315064" y="4707458"/>
            <a:ext cx="257314" cy="19231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250374" y="4922281"/>
            <a:ext cx="5080" cy="635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5740"/>
                </a:moveTo>
                <a:lnTo>
                  <a:pt x="481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5668547" y="4890625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0" y="0"/>
                </a:moveTo>
                <a:lnTo>
                  <a:pt x="3873" y="26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5250374" y="49222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5740"/>
                </a:moveTo>
                <a:lnTo>
                  <a:pt x="6007" y="6146"/>
                </a:lnTo>
                <a:lnTo>
                  <a:pt x="481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5504131" y="4890624"/>
            <a:ext cx="1188720" cy="0"/>
          </a:xfrm>
          <a:custGeom>
            <a:avLst/>
            <a:gdLst/>
            <a:ahLst/>
            <a:cxnLst/>
            <a:rect l="l" t="t" r="r" b="b"/>
            <a:pathLst>
              <a:path w="1188720">
                <a:moveTo>
                  <a:pt x="0" y="0"/>
                </a:moveTo>
                <a:lnTo>
                  <a:pt x="11882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279355" y="489062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533"/>
                </a:moveTo>
                <a:lnTo>
                  <a:pt x="53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385936" y="4899580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8140"/>
                </a:moveTo>
                <a:lnTo>
                  <a:pt x="787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288043" y="489062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26" y="200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393678" y="4899703"/>
            <a:ext cx="1270" cy="9525"/>
          </a:xfrm>
          <a:custGeom>
            <a:avLst/>
            <a:gdLst/>
            <a:ahLst/>
            <a:cxnLst/>
            <a:rect l="l" t="t" r="r" b="b"/>
            <a:pathLst>
              <a:path w="1270" h="9525">
                <a:moveTo>
                  <a:pt x="1206" y="948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279355" y="4891293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0" y="0"/>
                </a:moveTo>
                <a:lnTo>
                  <a:pt x="8813" y="133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85936" y="4907720"/>
            <a:ext cx="9525" cy="1905"/>
          </a:xfrm>
          <a:custGeom>
            <a:avLst/>
            <a:gdLst/>
            <a:ahLst/>
            <a:cxnLst/>
            <a:rect l="l" t="t" r="r" b="b"/>
            <a:pathLst>
              <a:path w="9525" h="1904">
                <a:moveTo>
                  <a:pt x="0" y="0"/>
                </a:moveTo>
                <a:lnTo>
                  <a:pt x="8953" y="147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600703" y="4890625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6540" y="0"/>
                </a:moveTo>
                <a:lnTo>
                  <a:pt x="0" y="2540"/>
                </a:lnTo>
                <a:lnTo>
                  <a:pt x="4940" y="5880"/>
                </a:lnTo>
                <a:lnTo>
                  <a:pt x="693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246099" y="48948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244898" y="49281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398490" y="49071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450445" y="48997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501731" y="4892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654122" y="49050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704607" y="4898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419592" y="49078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5457390" y="49029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520564" y="48946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545538" y="4891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683105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254914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568912" y="4894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510679" y="49042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297787" y="48993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239421" y="490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238750" y="4890617"/>
            <a:ext cx="20320" cy="60325"/>
          </a:xfrm>
          <a:custGeom>
            <a:avLst/>
            <a:gdLst/>
            <a:ahLst/>
            <a:cxnLst/>
            <a:rect l="l" t="t" r="r" b="b"/>
            <a:pathLst>
              <a:path w="20320" h="60325">
                <a:moveTo>
                  <a:pt x="0" y="59969"/>
                </a:moveTo>
                <a:lnTo>
                  <a:pt x="20027" y="59969"/>
                </a:lnTo>
                <a:lnTo>
                  <a:pt x="20027" y="0"/>
                </a:lnTo>
                <a:lnTo>
                  <a:pt x="0" y="0"/>
                </a:lnTo>
                <a:lnTo>
                  <a:pt x="0" y="59969"/>
                </a:lnTo>
                <a:close/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685509" y="2183117"/>
            <a:ext cx="0" cy="2747645"/>
          </a:xfrm>
          <a:custGeom>
            <a:avLst/>
            <a:gdLst/>
            <a:ahLst/>
            <a:cxnLst/>
            <a:rect l="l" t="t" r="r" b="b"/>
            <a:pathLst>
              <a:path h="2747645">
                <a:moveTo>
                  <a:pt x="0" y="0"/>
                </a:moveTo>
                <a:lnTo>
                  <a:pt x="0" y="2747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675626" y="43111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675624" y="389160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607241" y="4834001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607248" y="482958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607240" y="482517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607239" y="48207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607237" y="481636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607246" y="481196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07372" y="480768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611781" y="480768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616197" y="480767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54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620594" y="4807680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625003" y="480768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629412" y="480768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633826" y="4807682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577459" y="480421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5578131" y="48004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5579193" y="479713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580527" y="47940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582128" y="479125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584008" y="478872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586136" y="478631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588410" y="47843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590950" y="478244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593757" y="478083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596830" y="477950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600297" y="477843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604043" y="477777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577730" y="477763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562234" y="480768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607244" y="4762670"/>
            <a:ext cx="0" cy="10858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4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8204629" y="4298965"/>
            <a:ext cx="579719" cy="42144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9790911" y="4800612"/>
            <a:ext cx="249960" cy="406544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209106" y="4465246"/>
            <a:ext cx="231190" cy="40654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8279893" y="1174478"/>
            <a:ext cx="0" cy="3147060"/>
          </a:xfrm>
          <a:custGeom>
            <a:avLst/>
            <a:gdLst/>
            <a:ahLst/>
            <a:cxnLst/>
            <a:rect l="l" t="t" r="r" b="b"/>
            <a:pathLst>
              <a:path h="3147060">
                <a:moveTo>
                  <a:pt x="0" y="0"/>
                </a:moveTo>
                <a:lnTo>
                  <a:pt x="0" y="314665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777798" y="2183117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030893" y="5236938"/>
            <a:ext cx="8660765" cy="1653539"/>
          </a:xfrm>
          <a:custGeom>
            <a:avLst/>
            <a:gdLst/>
            <a:ahLst/>
            <a:cxnLst/>
            <a:rect l="l" t="t" r="r" b="b"/>
            <a:pathLst>
              <a:path w="8660765" h="1653540">
                <a:moveTo>
                  <a:pt x="2" y="1652930"/>
                </a:moveTo>
                <a:lnTo>
                  <a:pt x="8660638" y="1652930"/>
                </a:lnTo>
                <a:lnTo>
                  <a:pt x="866063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379967" y="523787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280066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180163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080262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6980359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6880458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6780555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6680653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580751" y="5237878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6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760167" y="5240647"/>
            <a:ext cx="805815" cy="0"/>
          </a:xfrm>
          <a:custGeom>
            <a:avLst/>
            <a:gdLst/>
            <a:ahLst/>
            <a:cxnLst/>
            <a:rect l="l" t="t" r="r" b="b"/>
            <a:pathLst>
              <a:path w="805815">
                <a:moveTo>
                  <a:pt x="0" y="0"/>
                </a:moveTo>
                <a:lnTo>
                  <a:pt x="805762" y="0"/>
                </a:lnTo>
              </a:path>
            </a:pathLst>
          </a:custGeom>
          <a:ln w="78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810521" y="523787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75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746945" y="4053616"/>
            <a:ext cx="62230" cy="33020"/>
          </a:xfrm>
          <a:custGeom>
            <a:avLst/>
            <a:gdLst/>
            <a:ahLst/>
            <a:cxnLst/>
            <a:rect l="l" t="t" r="r" b="b"/>
            <a:pathLst>
              <a:path w="62229" h="33020">
                <a:moveTo>
                  <a:pt x="0" y="32448"/>
                </a:moveTo>
                <a:lnTo>
                  <a:pt x="618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838300" y="4007262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987"/>
                </a:moveTo>
                <a:lnTo>
                  <a:pt x="589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26716" y="3960924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015266" y="3914579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89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103682" y="3868234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848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192231" y="3821750"/>
            <a:ext cx="59055" cy="31115"/>
          </a:xfrm>
          <a:custGeom>
            <a:avLst/>
            <a:gdLst/>
            <a:ahLst/>
            <a:cxnLst/>
            <a:rect l="l" t="t" r="r" b="b"/>
            <a:pathLst>
              <a:path w="59054" h="31114">
                <a:moveTo>
                  <a:pt x="0" y="30987"/>
                </a:moveTo>
                <a:lnTo>
                  <a:pt x="590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280648" y="3773932"/>
            <a:ext cx="132715" cy="33020"/>
          </a:xfrm>
          <a:custGeom>
            <a:avLst/>
            <a:gdLst/>
            <a:ahLst/>
            <a:cxnLst/>
            <a:rect l="l" t="t" r="r" b="b"/>
            <a:pathLst>
              <a:path w="132714" h="33020">
                <a:moveTo>
                  <a:pt x="0" y="32461"/>
                </a:moveTo>
                <a:lnTo>
                  <a:pt x="61836" y="0"/>
                </a:lnTo>
                <a:lnTo>
                  <a:pt x="132486" y="239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444658" y="3808530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169" y="21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539352" y="3840717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633911" y="3872772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169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728604" y="3904825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823164" y="3936879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917857" y="3968934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012417" y="4000989"/>
            <a:ext cx="63500" cy="21590"/>
          </a:xfrm>
          <a:custGeom>
            <a:avLst/>
            <a:gdLst/>
            <a:ahLst/>
            <a:cxnLst/>
            <a:rect l="l" t="t" r="r" b="b"/>
            <a:pathLst>
              <a:path w="63500" h="21589">
                <a:moveTo>
                  <a:pt x="0" y="0"/>
                </a:moveTo>
                <a:lnTo>
                  <a:pt x="63042" y="21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107111" y="4033042"/>
            <a:ext cx="71120" cy="24130"/>
          </a:xfrm>
          <a:custGeom>
            <a:avLst/>
            <a:gdLst/>
            <a:ahLst/>
            <a:cxnLst/>
            <a:rect l="l" t="t" r="r" b="b"/>
            <a:pathLst>
              <a:path w="71120" h="24129">
                <a:moveTo>
                  <a:pt x="0" y="0"/>
                </a:moveTo>
                <a:lnTo>
                  <a:pt x="70650" y="239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177763" y="3977081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177763" y="407017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177763" y="417007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177763" y="42699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177763" y="436987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177763" y="446978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177763" y="456968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177763" y="466958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177763" y="476948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177763" y="486938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177763" y="496929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177763" y="506919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177763" y="516909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177763" y="526899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177763" y="5368899"/>
            <a:ext cx="0" cy="60325"/>
          </a:xfrm>
          <a:custGeom>
            <a:avLst/>
            <a:gdLst/>
            <a:ahLst/>
            <a:cxnLst/>
            <a:rect l="l" t="t" r="r" b="b"/>
            <a:pathLst>
              <a:path h="60325">
                <a:moveTo>
                  <a:pt x="0" y="0"/>
                </a:moveTo>
                <a:lnTo>
                  <a:pt x="0" y="597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936596" y="5169362"/>
            <a:ext cx="40640" cy="19685"/>
          </a:xfrm>
          <a:custGeom>
            <a:avLst/>
            <a:gdLst/>
            <a:ahLst/>
            <a:cxnLst/>
            <a:rect l="l" t="t" r="r" b="b"/>
            <a:pathLst>
              <a:path w="40640" h="19685">
                <a:moveTo>
                  <a:pt x="4279" y="0"/>
                </a:moveTo>
                <a:lnTo>
                  <a:pt x="0" y="12687"/>
                </a:lnTo>
                <a:lnTo>
                  <a:pt x="40068" y="19100"/>
                </a:lnTo>
                <a:lnTo>
                  <a:pt x="42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936596" y="5169362"/>
            <a:ext cx="40640" cy="19685"/>
          </a:xfrm>
          <a:custGeom>
            <a:avLst/>
            <a:gdLst/>
            <a:ahLst/>
            <a:cxnLst/>
            <a:rect l="l" t="t" r="r" b="b"/>
            <a:pathLst>
              <a:path w="40640" h="19685">
                <a:moveTo>
                  <a:pt x="4279" y="0"/>
                </a:moveTo>
                <a:lnTo>
                  <a:pt x="40068" y="19100"/>
                </a:lnTo>
                <a:lnTo>
                  <a:pt x="0" y="12687"/>
                </a:lnTo>
                <a:lnTo>
                  <a:pt x="42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779139" y="5122477"/>
            <a:ext cx="160020" cy="53340"/>
          </a:xfrm>
          <a:custGeom>
            <a:avLst/>
            <a:gdLst/>
            <a:ahLst/>
            <a:cxnLst/>
            <a:rect l="l" t="t" r="r" b="b"/>
            <a:pathLst>
              <a:path w="160020" h="53339">
                <a:moveTo>
                  <a:pt x="159600" y="53162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347026" y="3697542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1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43357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53347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63337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73327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833181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93308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032985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13288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23278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32691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432595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532496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63239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732300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832203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93210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8032007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8131909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231944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331848" y="3697542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8431749" y="3697542"/>
            <a:ext cx="53340" cy="59055"/>
          </a:xfrm>
          <a:custGeom>
            <a:avLst/>
            <a:gdLst/>
            <a:ahLst/>
            <a:cxnLst/>
            <a:rect l="l" t="t" r="r" b="b"/>
            <a:pathLst>
              <a:path w="53340" h="59054">
                <a:moveTo>
                  <a:pt x="0" y="0"/>
                </a:moveTo>
                <a:lnTo>
                  <a:pt x="53162" y="0"/>
                </a:lnTo>
                <a:lnTo>
                  <a:pt x="53162" y="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8484905" y="378943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8484905" y="388933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5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8484905" y="398923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8484905" y="408913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8484905" y="418903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8484905" y="428894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8484905" y="438884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8484905" y="448874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8484905" y="458864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8484905" y="468855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8484905" y="478845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8484905" y="488835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484906" y="498825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8484906" y="5088158"/>
            <a:ext cx="0" cy="167005"/>
          </a:xfrm>
          <a:custGeom>
            <a:avLst/>
            <a:gdLst/>
            <a:ahLst/>
            <a:cxnLst/>
            <a:rect l="l" t="t" r="r" b="b"/>
            <a:pathLst>
              <a:path h="167004">
                <a:moveTo>
                  <a:pt x="0" y="0"/>
                </a:moveTo>
                <a:lnTo>
                  <a:pt x="0" y="1665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8484905" y="5287963"/>
            <a:ext cx="0" cy="59055"/>
          </a:xfrm>
          <a:custGeom>
            <a:avLst/>
            <a:gdLst/>
            <a:ahLst/>
            <a:cxnLst/>
            <a:rect l="l" t="t" r="r" b="b"/>
            <a:pathLst>
              <a:path h="59054">
                <a:moveTo>
                  <a:pt x="0" y="0"/>
                </a:moveTo>
                <a:lnTo>
                  <a:pt x="0" y="58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8442294" y="4115448"/>
            <a:ext cx="40005" cy="19685"/>
          </a:xfrm>
          <a:custGeom>
            <a:avLst/>
            <a:gdLst/>
            <a:ahLst/>
            <a:cxnLst/>
            <a:rect l="l" t="t" r="r" b="b"/>
            <a:pathLst>
              <a:path w="40004" h="19685">
                <a:moveTo>
                  <a:pt x="4279" y="0"/>
                </a:moveTo>
                <a:lnTo>
                  <a:pt x="0" y="12687"/>
                </a:lnTo>
                <a:lnTo>
                  <a:pt x="39941" y="19100"/>
                </a:lnTo>
                <a:lnTo>
                  <a:pt x="42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8442294" y="4115448"/>
            <a:ext cx="40005" cy="19685"/>
          </a:xfrm>
          <a:custGeom>
            <a:avLst/>
            <a:gdLst/>
            <a:ahLst/>
            <a:cxnLst/>
            <a:rect l="l" t="t" r="r" b="b"/>
            <a:pathLst>
              <a:path w="40004" h="19685">
                <a:moveTo>
                  <a:pt x="4279" y="0"/>
                </a:moveTo>
                <a:lnTo>
                  <a:pt x="39941" y="19100"/>
                </a:lnTo>
                <a:lnTo>
                  <a:pt x="0" y="12687"/>
                </a:lnTo>
                <a:lnTo>
                  <a:pt x="42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8284836" y="4068563"/>
            <a:ext cx="160020" cy="53340"/>
          </a:xfrm>
          <a:custGeom>
            <a:avLst/>
            <a:gdLst/>
            <a:ahLst/>
            <a:cxnLst/>
            <a:rect l="l" t="t" r="r" b="b"/>
            <a:pathLst>
              <a:path w="160020" h="53339">
                <a:moveTo>
                  <a:pt x="159600" y="53162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488959" y="5194872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181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488959" y="5194872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434729" y="5114600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4010"/>
                </a:moveTo>
                <a:lnTo>
                  <a:pt x="1473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377440" y="517457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377434" y="51701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377431" y="516575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377430" y="516134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377428" y="515693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77438" y="515253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377562" y="514825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381972" y="514825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386382" y="514825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390793" y="514825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395201" y="514825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399609" y="5148258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073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404144" y="5148265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73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347656" y="51447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348318" y="514104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349384" y="513770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350719" y="51346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352319" y="513182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354199" y="512929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356326" y="512701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358599" y="512488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361279" y="512301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5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364073" y="512141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367146" y="512008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370486" y="5119142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374233" y="51184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347920" y="5118209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332558" y="514825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4881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377434" y="5103252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90017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675626" y="389160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675624" y="347195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675626" y="347196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675624" y="305232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675626" y="30523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0" y="0"/>
                </a:moveTo>
                <a:lnTo>
                  <a:pt x="19900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675624" y="263280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675626" y="263281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675624" y="221316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900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279893" y="2043280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>
                <a:moveTo>
                  <a:pt x="0" y="0"/>
                </a:moveTo>
                <a:lnTo>
                  <a:pt x="2670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893598" y="5880298"/>
            <a:ext cx="31750" cy="34925"/>
          </a:xfrm>
          <a:custGeom>
            <a:avLst/>
            <a:gdLst/>
            <a:ahLst/>
            <a:cxnLst/>
            <a:rect l="l" t="t" r="r" b="b"/>
            <a:pathLst>
              <a:path w="31750" h="34925">
                <a:moveTo>
                  <a:pt x="21361" y="0"/>
                </a:moveTo>
                <a:lnTo>
                  <a:pt x="0" y="34328"/>
                </a:lnTo>
                <a:lnTo>
                  <a:pt x="31381" y="8813"/>
                </a:lnTo>
                <a:lnTo>
                  <a:pt x="213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893598" y="5880298"/>
            <a:ext cx="31750" cy="34925"/>
          </a:xfrm>
          <a:custGeom>
            <a:avLst/>
            <a:gdLst/>
            <a:ahLst/>
            <a:cxnLst/>
            <a:rect l="l" t="t" r="r" b="b"/>
            <a:pathLst>
              <a:path w="31750" h="34925">
                <a:moveTo>
                  <a:pt x="31381" y="8813"/>
                </a:moveTo>
                <a:lnTo>
                  <a:pt x="0" y="34328"/>
                </a:lnTo>
                <a:lnTo>
                  <a:pt x="21361" y="0"/>
                </a:lnTo>
                <a:lnTo>
                  <a:pt x="31381" y="881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920039" y="5830742"/>
            <a:ext cx="48895" cy="53975"/>
          </a:xfrm>
          <a:custGeom>
            <a:avLst/>
            <a:gdLst/>
            <a:ahLst/>
            <a:cxnLst/>
            <a:rect l="l" t="t" r="r" b="b"/>
            <a:pathLst>
              <a:path w="48895" h="53975">
                <a:moveTo>
                  <a:pt x="0" y="53962"/>
                </a:moveTo>
                <a:lnTo>
                  <a:pt x="47548" y="0"/>
                </a:lnTo>
                <a:lnTo>
                  <a:pt x="487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038777" y="5887782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038771" y="588336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038770" y="5878958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038768" y="58745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038766" y="5870140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038776" y="586574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038900" y="586146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043311" y="586146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047720" y="586147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1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052130" y="58614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056540" y="586146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060941" y="58614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065356" y="586147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008994" y="585799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009655" y="585425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010723" y="585091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12056" y="58478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013658" y="584503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015536" y="584250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017665" y="584022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019938" y="583809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022478" y="583622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025284" y="583462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028485" y="583328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031825" y="583221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035572" y="583168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009258" y="583141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993762" y="5861465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900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038772" y="5816450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776191" y="4714594"/>
            <a:ext cx="3016250" cy="176530"/>
          </a:xfrm>
          <a:custGeom>
            <a:avLst/>
            <a:gdLst/>
            <a:ahLst/>
            <a:cxnLst/>
            <a:rect l="l" t="t" r="r" b="b"/>
            <a:pathLst>
              <a:path w="3016250" h="176529">
                <a:moveTo>
                  <a:pt x="3015767" y="0"/>
                </a:moveTo>
                <a:lnTo>
                  <a:pt x="0" y="17603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777927" y="4744644"/>
            <a:ext cx="3016250" cy="175895"/>
          </a:xfrm>
          <a:custGeom>
            <a:avLst/>
            <a:gdLst/>
            <a:ahLst/>
            <a:cxnLst/>
            <a:rect l="l" t="t" r="r" b="b"/>
            <a:pathLst>
              <a:path w="3016250" h="175895">
                <a:moveTo>
                  <a:pt x="3015767" y="0"/>
                </a:moveTo>
                <a:lnTo>
                  <a:pt x="0" y="175895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639653" y="4884480"/>
            <a:ext cx="1642745" cy="95885"/>
          </a:xfrm>
          <a:custGeom>
            <a:avLst/>
            <a:gdLst/>
            <a:ahLst/>
            <a:cxnLst/>
            <a:rect l="l" t="t" r="r" b="b"/>
            <a:pathLst>
              <a:path w="1642745" h="95885">
                <a:moveTo>
                  <a:pt x="1642643" y="0"/>
                </a:moveTo>
                <a:lnTo>
                  <a:pt x="0" y="9589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9618134" y="5231467"/>
            <a:ext cx="0" cy="763905"/>
          </a:xfrm>
          <a:custGeom>
            <a:avLst/>
            <a:gdLst/>
            <a:ahLst/>
            <a:cxnLst/>
            <a:rect l="l" t="t" r="r" b="b"/>
            <a:pathLst>
              <a:path h="763904">
                <a:moveTo>
                  <a:pt x="0" y="0"/>
                </a:moveTo>
                <a:lnTo>
                  <a:pt x="0" y="76342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843242" y="5070395"/>
            <a:ext cx="799465" cy="0"/>
          </a:xfrm>
          <a:custGeom>
            <a:avLst/>
            <a:gdLst/>
            <a:ahLst/>
            <a:cxnLst/>
            <a:rect l="l" t="t" r="r" b="b"/>
            <a:pathLst>
              <a:path w="799465">
                <a:moveTo>
                  <a:pt x="0" y="0"/>
                </a:moveTo>
                <a:lnTo>
                  <a:pt x="79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642459" y="4942178"/>
            <a:ext cx="0" cy="563880"/>
          </a:xfrm>
          <a:custGeom>
            <a:avLst/>
            <a:gdLst/>
            <a:ahLst/>
            <a:cxnLst/>
            <a:rect l="l" t="t" r="r" b="b"/>
            <a:pathLst>
              <a:path h="563879">
                <a:moveTo>
                  <a:pt x="0" y="0"/>
                </a:moveTo>
                <a:lnTo>
                  <a:pt x="0" y="128219"/>
                </a:lnTo>
                <a:lnTo>
                  <a:pt x="0" y="5634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350370" y="5032465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607"/>
                </a:lnTo>
                <a:lnTo>
                  <a:pt x="28181" y="36588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350370" y="5032465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181" y="36588"/>
                </a:lnTo>
                <a:lnTo>
                  <a:pt x="0" y="7607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296139" y="4952333"/>
            <a:ext cx="60325" cy="84455"/>
          </a:xfrm>
          <a:custGeom>
            <a:avLst/>
            <a:gdLst/>
            <a:ahLst/>
            <a:cxnLst/>
            <a:rect l="l" t="t" r="r" b="b"/>
            <a:pathLst>
              <a:path w="60325" h="84454">
                <a:moveTo>
                  <a:pt x="59702" y="83870"/>
                </a:moveTo>
                <a:lnTo>
                  <a:pt x="1600" y="0"/>
                </a:lnTo>
                <a:lnTo>
                  <a:pt x="40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232171" y="506358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232164" y="505917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232164" y="505476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232161" y="505035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232160" y="504594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232170" y="50415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232295" y="503726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236704" y="503727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241115" y="5037278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1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245524" y="50372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249932" y="503726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254468" y="5037270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258876" y="503727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3073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202388" y="50338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203048" y="5030059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204116" y="502671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205449" y="502364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207050" y="502083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208931" y="501831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211058" y="501603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213471" y="5013897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69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215998" y="501202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67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218805" y="501042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221878" y="500909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225218" y="500802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228965" y="500748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202652" y="5007222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187290" y="5037273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4881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232165" y="4992258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675624" y="4311119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675626" y="48806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9741161" y="3260537"/>
            <a:ext cx="363855" cy="0"/>
          </a:xfrm>
          <a:custGeom>
            <a:avLst/>
            <a:gdLst/>
            <a:ahLst/>
            <a:cxnLst/>
            <a:rect l="l" t="t" r="r" b="b"/>
            <a:pathLst>
              <a:path w="363854">
                <a:moveTo>
                  <a:pt x="0" y="0"/>
                </a:moveTo>
                <a:lnTo>
                  <a:pt x="363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084542" y="3250518"/>
            <a:ext cx="0" cy="1978660"/>
          </a:xfrm>
          <a:custGeom>
            <a:avLst/>
            <a:gdLst/>
            <a:ahLst/>
            <a:cxnLst/>
            <a:rect l="l" t="t" r="r" b="b"/>
            <a:pathLst>
              <a:path h="1978660">
                <a:moveTo>
                  <a:pt x="0" y="1978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0077863" y="521236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0" y="0"/>
                </a:moveTo>
                <a:lnTo>
                  <a:pt x="13360" y="133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0077860" y="3253854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282561" y="484722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9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482366" y="4847224"/>
            <a:ext cx="0" cy="40005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9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282561" y="4847217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5">
                <a:moveTo>
                  <a:pt x="0" y="0"/>
                </a:moveTo>
                <a:lnTo>
                  <a:pt x="19900" y="0"/>
                </a:lnTo>
                <a:lnTo>
                  <a:pt x="19900" y="38468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462325" y="4846684"/>
            <a:ext cx="20320" cy="40640"/>
          </a:xfrm>
          <a:custGeom>
            <a:avLst/>
            <a:gdLst/>
            <a:ahLst/>
            <a:cxnLst/>
            <a:rect l="l" t="t" r="r" b="b"/>
            <a:pathLst>
              <a:path w="20320" h="40639">
                <a:moveTo>
                  <a:pt x="20040" y="533"/>
                </a:moveTo>
                <a:lnTo>
                  <a:pt x="0" y="0"/>
                </a:lnTo>
                <a:lnTo>
                  <a:pt x="0" y="40462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305934" y="4866717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7467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 txBox="1"/>
          <p:nvPr/>
        </p:nvSpPr>
        <p:spPr>
          <a:xfrm>
            <a:off x="8564147" y="4409382"/>
            <a:ext cx="1067435" cy="213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6670" algn="ctr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RAISE</a:t>
            </a:r>
            <a:r>
              <a:rPr sz="650" dirty="0">
                <a:latin typeface="Lucida Sans Unicode"/>
                <a:cs typeface="Lucida Sans Unicode"/>
              </a:rPr>
              <a:t>D PLAZA</a:t>
            </a:r>
            <a:endParaRPr sz="65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600" spc="15" baseline="6944" dirty="0">
                <a:latin typeface="Lucida Sans Unicode"/>
                <a:cs typeface="Lucida Sans Unicode"/>
              </a:rPr>
              <a:t>28.5</a:t>
            </a:r>
            <a:r>
              <a:rPr sz="600" spc="7" baseline="6944" dirty="0">
                <a:latin typeface="Lucida Sans Unicode"/>
                <a:cs typeface="Lucida Sans Unicode"/>
              </a:rPr>
              <a:t>'</a:t>
            </a:r>
            <a:r>
              <a:rPr sz="600" baseline="6944" dirty="0">
                <a:latin typeface="Lucida Sans Unicode"/>
                <a:cs typeface="Lucida Sans Unicode"/>
              </a:rPr>
              <a:t>    </a:t>
            </a:r>
            <a:r>
              <a:rPr sz="600" spc="75" baseline="6944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see</a:t>
            </a:r>
            <a:r>
              <a:rPr sz="650" spc="-5" dirty="0">
                <a:latin typeface="Lucida Sans Unicode"/>
                <a:cs typeface="Lucida Sans Unicode"/>
              </a:rPr>
              <a:t> Landscap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dwgs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7380506" y="1778834"/>
            <a:ext cx="0" cy="288925"/>
          </a:xfrm>
          <a:custGeom>
            <a:avLst/>
            <a:gdLst/>
            <a:ahLst/>
            <a:cxnLst/>
            <a:rect l="l" t="t" r="r" b="b"/>
            <a:pathLst>
              <a:path h="288925">
                <a:moveTo>
                  <a:pt x="0" y="0"/>
                </a:moveTo>
                <a:lnTo>
                  <a:pt x="0" y="288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736661" y="2067187"/>
            <a:ext cx="969010" cy="0"/>
          </a:xfrm>
          <a:custGeom>
            <a:avLst/>
            <a:gdLst/>
            <a:ahLst/>
            <a:cxnLst/>
            <a:rect l="l" t="t" r="r" b="b"/>
            <a:pathLst>
              <a:path w="969009">
                <a:moveTo>
                  <a:pt x="968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784343" y="3496531"/>
            <a:ext cx="692097" cy="276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784343" y="3077023"/>
            <a:ext cx="692097" cy="2752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784343" y="2657379"/>
            <a:ext cx="692097" cy="276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790352" y="2236001"/>
            <a:ext cx="692099" cy="2752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785946" y="3905622"/>
            <a:ext cx="692099" cy="27523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567222" y="3489986"/>
            <a:ext cx="692099" cy="27655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578842" y="3074484"/>
            <a:ext cx="691965" cy="27523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575636" y="2656178"/>
            <a:ext cx="692099" cy="2765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7582180" y="2232395"/>
            <a:ext cx="692099" cy="276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586187" y="4333946"/>
            <a:ext cx="691964" cy="2752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019541" y="1392045"/>
            <a:ext cx="0" cy="2511425"/>
          </a:xfrm>
          <a:custGeom>
            <a:avLst/>
            <a:gdLst/>
            <a:ahLst/>
            <a:cxnLst/>
            <a:rect l="l" t="t" r="r" b="b"/>
            <a:pathLst>
              <a:path h="2511425">
                <a:moveTo>
                  <a:pt x="0" y="25110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019541" y="3953974"/>
            <a:ext cx="0" cy="2179320"/>
          </a:xfrm>
          <a:custGeom>
            <a:avLst/>
            <a:gdLst/>
            <a:ahLst/>
            <a:cxnLst/>
            <a:rect l="l" t="t" r="r" b="b"/>
            <a:pathLst>
              <a:path h="2179320">
                <a:moveTo>
                  <a:pt x="0" y="21787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9691611" y="4844012"/>
            <a:ext cx="1270" cy="20320"/>
          </a:xfrm>
          <a:custGeom>
            <a:avLst/>
            <a:gdLst/>
            <a:ahLst/>
            <a:cxnLst/>
            <a:rect l="l" t="t" r="r" b="b"/>
            <a:pathLst>
              <a:path w="1270" h="20320">
                <a:moveTo>
                  <a:pt x="0" y="0"/>
                </a:moveTo>
                <a:lnTo>
                  <a:pt x="673" y="1990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9678922" y="4869322"/>
            <a:ext cx="6985" cy="0"/>
          </a:xfrm>
          <a:custGeom>
            <a:avLst/>
            <a:gdLst/>
            <a:ahLst/>
            <a:cxnLst/>
            <a:rect l="l" t="t" r="r" b="b"/>
            <a:pathLst>
              <a:path w="6984">
                <a:moveTo>
                  <a:pt x="0" y="0"/>
                </a:moveTo>
                <a:lnTo>
                  <a:pt x="6680" y="0"/>
                </a:lnTo>
              </a:path>
            </a:pathLst>
          </a:custGeom>
          <a:ln w="442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9700828" y="4574758"/>
            <a:ext cx="0" cy="639445"/>
          </a:xfrm>
          <a:custGeom>
            <a:avLst/>
            <a:gdLst/>
            <a:ahLst/>
            <a:cxnLst/>
            <a:rect l="l" t="t" r="r" b="b"/>
            <a:pathLst>
              <a:path h="639445">
                <a:moveTo>
                  <a:pt x="0" y="0"/>
                </a:moveTo>
                <a:lnTo>
                  <a:pt x="0" y="639343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887717" y="5231467"/>
            <a:ext cx="3796665" cy="0"/>
          </a:xfrm>
          <a:custGeom>
            <a:avLst/>
            <a:gdLst/>
            <a:ahLst/>
            <a:cxnLst/>
            <a:rect l="l" t="t" r="r" b="b"/>
            <a:pathLst>
              <a:path w="3796665">
                <a:moveTo>
                  <a:pt x="0" y="0"/>
                </a:moveTo>
                <a:lnTo>
                  <a:pt x="379655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8284700" y="3732670"/>
            <a:ext cx="0" cy="367030"/>
          </a:xfrm>
          <a:custGeom>
            <a:avLst/>
            <a:gdLst/>
            <a:ahLst/>
            <a:cxnLst/>
            <a:rect l="l" t="t" r="r" b="b"/>
            <a:pathLst>
              <a:path h="367029">
                <a:moveTo>
                  <a:pt x="0" y="366483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8284700" y="409247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8284700" y="4099154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6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8284700" y="409247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640" y="0"/>
                </a:lnTo>
                <a:lnTo>
                  <a:pt x="21640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8294050" y="3739480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1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8297255" y="3739480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12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8284166" y="367176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3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8284166" y="3678443"/>
            <a:ext cx="22225" cy="0"/>
          </a:xfrm>
          <a:custGeom>
            <a:avLst/>
            <a:gdLst/>
            <a:ahLst/>
            <a:cxnLst/>
            <a:rect l="l" t="t" r="r" b="b"/>
            <a:pathLst>
              <a:path w="22225">
                <a:moveTo>
                  <a:pt x="0" y="0"/>
                </a:moveTo>
                <a:lnTo>
                  <a:pt x="217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8284166" y="3671765"/>
            <a:ext cx="22225" cy="6985"/>
          </a:xfrm>
          <a:custGeom>
            <a:avLst/>
            <a:gdLst/>
            <a:ahLst/>
            <a:cxnLst/>
            <a:rect l="l" t="t" r="r" b="b"/>
            <a:pathLst>
              <a:path w="22225" h="6985">
                <a:moveTo>
                  <a:pt x="0" y="0"/>
                </a:moveTo>
                <a:lnTo>
                  <a:pt x="21767" y="0"/>
                </a:lnTo>
                <a:lnTo>
                  <a:pt x="21767" y="66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726511" y="2494041"/>
            <a:ext cx="39370" cy="23495"/>
          </a:xfrm>
          <a:custGeom>
            <a:avLst/>
            <a:gdLst/>
            <a:ahLst/>
            <a:cxnLst/>
            <a:rect l="l" t="t" r="r" b="b"/>
            <a:pathLst>
              <a:path w="39370" h="23494">
                <a:moveTo>
                  <a:pt x="39001" y="0"/>
                </a:moveTo>
                <a:lnTo>
                  <a:pt x="0" y="11087"/>
                </a:lnTo>
                <a:lnTo>
                  <a:pt x="5740" y="23101"/>
                </a:lnTo>
                <a:lnTo>
                  <a:pt x="390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726511" y="2494041"/>
            <a:ext cx="39370" cy="23495"/>
          </a:xfrm>
          <a:custGeom>
            <a:avLst/>
            <a:gdLst/>
            <a:ahLst/>
            <a:cxnLst/>
            <a:rect l="l" t="t" r="r" b="b"/>
            <a:pathLst>
              <a:path w="39370" h="23494">
                <a:moveTo>
                  <a:pt x="0" y="11087"/>
                </a:moveTo>
                <a:lnTo>
                  <a:pt x="39001" y="0"/>
                </a:lnTo>
                <a:lnTo>
                  <a:pt x="5740" y="23101"/>
                </a:lnTo>
                <a:lnTo>
                  <a:pt x="0" y="110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510813" y="2511138"/>
            <a:ext cx="219075" cy="102870"/>
          </a:xfrm>
          <a:custGeom>
            <a:avLst/>
            <a:gdLst/>
            <a:ahLst/>
            <a:cxnLst/>
            <a:rect l="l" t="t" r="r" b="b"/>
            <a:pathLst>
              <a:path w="219075" h="102869">
                <a:moveTo>
                  <a:pt x="218503" y="0"/>
                </a:moveTo>
                <a:lnTo>
                  <a:pt x="1600" y="102577"/>
                </a:lnTo>
                <a:lnTo>
                  <a:pt x="406" y="102577"/>
                </a:lnTo>
                <a:lnTo>
                  <a:pt x="0" y="102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8295925" y="3295393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28981" y="0"/>
                </a:moveTo>
                <a:lnTo>
                  <a:pt x="0" y="28320"/>
                </a:lnTo>
                <a:lnTo>
                  <a:pt x="36588" y="10820"/>
                </a:lnTo>
                <a:lnTo>
                  <a:pt x="289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8295925" y="3295393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36588" y="10820"/>
                </a:moveTo>
                <a:lnTo>
                  <a:pt x="0" y="28320"/>
                </a:lnTo>
                <a:lnTo>
                  <a:pt x="28981" y="0"/>
                </a:lnTo>
                <a:lnTo>
                  <a:pt x="36588" y="108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8328775" y="3208721"/>
            <a:ext cx="133350" cy="92710"/>
          </a:xfrm>
          <a:custGeom>
            <a:avLst/>
            <a:gdLst/>
            <a:ahLst/>
            <a:cxnLst/>
            <a:rect l="l" t="t" r="r" b="b"/>
            <a:pathLst>
              <a:path w="133350" h="92710">
                <a:moveTo>
                  <a:pt x="0" y="92151"/>
                </a:moveTo>
                <a:lnTo>
                  <a:pt x="131559" y="0"/>
                </a:lnTo>
                <a:lnTo>
                  <a:pt x="132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426723" y="497450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426716" y="4970091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426716" y="4965683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426713" y="496127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426712" y="495687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426722" y="495246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426846" y="4948184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31256" y="4948192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435667" y="494818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440075" y="4948185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444484" y="494818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448886" y="4948186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453300" y="4948186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396939" y="494472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67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397600" y="494097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21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398668" y="493763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400001" y="49345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401603" y="493175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403482" y="492922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405609" y="492682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2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407883" y="4924813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410423" y="492294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413229" y="4921338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416430" y="492000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419770" y="491893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423516" y="4918276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397204" y="4918137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381708" y="4948189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900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426717" y="4903173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538104" y="4820634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28308" y="0"/>
                </a:moveTo>
                <a:lnTo>
                  <a:pt x="0" y="29121"/>
                </a:lnTo>
                <a:lnTo>
                  <a:pt x="10947" y="36601"/>
                </a:lnTo>
                <a:lnTo>
                  <a:pt x="283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538104" y="4820634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0" y="29121"/>
                </a:moveTo>
                <a:lnTo>
                  <a:pt x="28308" y="0"/>
                </a:lnTo>
                <a:lnTo>
                  <a:pt x="10947" y="36601"/>
                </a:lnTo>
                <a:lnTo>
                  <a:pt x="0" y="2912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484018" y="4853495"/>
            <a:ext cx="59690" cy="84455"/>
          </a:xfrm>
          <a:custGeom>
            <a:avLst/>
            <a:gdLst/>
            <a:ahLst/>
            <a:cxnLst/>
            <a:rect l="l" t="t" r="r" b="b"/>
            <a:pathLst>
              <a:path w="59690" h="84454">
                <a:moveTo>
                  <a:pt x="59563" y="0"/>
                </a:moveTo>
                <a:lnTo>
                  <a:pt x="1460" y="84010"/>
                </a:lnTo>
                <a:lnTo>
                  <a:pt x="266" y="84010"/>
                </a:lnTo>
                <a:lnTo>
                  <a:pt x="0" y="840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842842" y="4930559"/>
            <a:ext cx="0" cy="1026160"/>
          </a:xfrm>
          <a:custGeom>
            <a:avLst/>
            <a:gdLst/>
            <a:ahLst/>
            <a:cxnLst/>
            <a:rect l="l" t="t" r="r" b="b"/>
            <a:pathLst>
              <a:path h="1026160">
                <a:moveTo>
                  <a:pt x="0" y="0"/>
                </a:moveTo>
                <a:lnTo>
                  <a:pt x="0" y="1026134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9525465" y="6029749"/>
            <a:ext cx="213360" cy="0"/>
          </a:xfrm>
          <a:custGeom>
            <a:avLst/>
            <a:gdLst/>
            <a:ahLst/>
            <a:cxnLst/>
            <a:rect l="l" t="t" r="r" b="b"/>
            <a:pathLst>
              <a:path w="213359">
                <a:moveTo>
                  <a:pt x="0" y="0"/>
                </a:moveTo>
                <a:lnTo>
                  <a:pt x="21315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722905" y="5954689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>
                <a:moveTo>
                  <a:pt x="0" y="0"/>
                </a:moveTo>
                <a:lnTo>
                  <a:pt x="3962293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896666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996567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096469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196371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296275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396175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496079" y="524295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887717" y="5914623"/>
            <a:ext cx="3797300" cy="0"/>
          </a:xfrm>
          <a:custGeom>
            <a:avLst/>
            <a:gdLst/>
            <a:ahLst/>
            <a:cxnLst/>
            <a:rect l="l" t="t" r="r" b="b"/>
            <a:pathLst>
              <a:path w="3797300">
                <a:moveTo>
                  <a:pt x="0" y="0"/>
                </a:moveTo>
                <a:lnTo>
                  <a:pt x="379721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9691874" y="512983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333" y="0"/>
                </a:moveTo>
                <a:lnTo>
                  <a:pt x="0" y="2133"/>
                </a:lnTo>
                <a:lnTo>
                  <a:pt x="1879" y="533"/>
                </a:lnTo>
                <a:lnTo>
                  <a:pt x="1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9691882" y="512982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866" y="533"/>
                </a:moveTo>
                <a:lnTo>
                  <a:pt x="0" y="2133"/>
                </a:lnTo>
                <a:lnTo>
                  <a:pt x="1333" y="0"/>
                </a:lnTo>
                <a:lnTo>
                  <a:pt x="1866" y="5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9693480" y="5047952"/>
            <a:ext cx="73660" cy="82550"/>
          </a:xfrm>
          <a:custGeom>
            <a:avLst/>
            <a:gdLst/>
            <a:ahLst/>
            <a:cxnLst/>
            <a:rect l="l" t="t" r="r" b="b"/>
            <a:pathLst>
              <a:path w="73659" h="82550">
                <a:moveTo>
                  <a:pt x="0" y="82143"/>
                </a:moveTo>
                <a:lnTo>
                  <a:pt x="72390" y="0"/>
                </a:lnTo>
                <a:lnTo>
                  <a:pt x="735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 txBox="1"/>
          <p:nvPr/>
        </p:nvSpPr>
        <p:spPr>
          <a:xfrm>
            <a:off x="9746012" y="4978823"/>
            <a:ext cx="160655" cy="161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17.5'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45"/>
              </a:spcBef>
            </a:pPr>
            <a:r>
              <a:rPr sz="400" spc="10" dirty="0">
                <a:latin typeface="Lucida Sans Unicode"/>
                <a:cs typeface="Lucida Sans Unicode"/>
              </a:rPr>
              <a:t>15.5'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55" name="object 755"/>
          <p:cNvSpPr txBox="1"/>
          <p:nvPr/>
        </p:nvSpPr>
        <p:spPr>
          <a:xfrm>
            <a:off x="3660379" y="4676572"/>
            <a:ext cx="1247140" cy="114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DORCHESTER AVENUE  </a:t>
            </a:r>
            <a:r>
              <a:rPr sz="650" spc="-75" dirty="0">
                <a:latin typeface="Lucida Sans Unicode"/>
                <a:cs typeface="Lucida Sans Unicode"/>
              </a:rPr>
              <a:t> </a:t>
            </a:r>
            <a:r>
              <a:rPr sz="600" spc="22" baseline="27777" dirty="0">
                <a:latin typeface="Lucida Sans Unicode"/>
                <a:cs typeface="Lucida Sans Unicode"/>
              </a:rPr>
              <a:t>PLANTERS</a:t>
            </a:r>
            <a:endParaRPr sz="600" baseline="27777">
              <a:latin typeface="Lucida Sans Unicode"/>
              <a:cs typeface="Lucida Sans Unicode"/>
            </a:endParaRPr>
          </a:p>
        </p:txBody>
      </p:sp>
      <p:sp>
        <p:nvSpPr>
          <p:cNvPr id="756" name="object 756"/>
          <p:cNvSpPr txBox="1"/>
          <p:nvPr/>
        </p:nvSpPr>
        <p:spPr>
          <a:xfrm>
            <a:off x="10271672" y="5087980"/>
            <a:ext cx="391795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B</a:t>
            </a:r>
            <a:r>
              <a:rPr sz="650" spc="-5" dirty="0">
                <a:latin typeface="Lucida Sans Unicode"/>
                <a:cs typeface="Lucida Sans Unicode"/>
              </a:rPr>
              <a:t> </a:t>
            </a:r>
            <a:r>
              <a:rPr sz="650" dirty="0">
                <a:latin typeface="Lucida Sans Unicode"/>
                <a:cs typeface="Lucida Sans Unicode"/>
              </a:rPr>
              <a:t>STREET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57" name="object 757"/>
          <p:cNvSpPr txBox="1"/>
          <p:nvPr/>
        </p:nvSpPr>
        <p:spPr>
          <a:xfrm>
            <a:off x="5622106" y="4036870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58" name="object 758"/>
          <p:cNvSpPr txBox="1"/>
          <p:nvPr/>
        </p:nvSpPr>
        <p:spPr>
          <a:xfrm>
            <a:off x="8317083" y="5092872"/>
            <a:ext cx="46990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EXISTING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GRADE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59" name="object 759"/>
          <p:cNvSpPr txBox="1"/>
          <p:nvPr/>
        </p:nvSpPr>
        <p:spPr>
          <a:xfrm>
            <a:off x="7668612" y="3927063"/>
            <a:ext cx="655320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dirty="0">
                <a:latin typeface="Lucida Sans Unicode"/>
                <a:cs typeface="Lucida Sans Unicode"/>
              </a:rPr>
              <a:t>EXISTING </a:t>
            </a:r>
            <a:r>
              <a:rPr sz="650" spc="-5" dirty="0">
                <a:latin typeface="Lucida Sans Unicode"/>
                <a:cs typeface="Lucida Sans Unicode"/>
              </a:rPr>
              <a:t>BLDG.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0" name="object 760"/>
          <p:cNvSpPr txBox="1"/>
          <p:nvPr/>
        </p:nvSpPr>
        <p:spPr>
          <a:xfrm>
            <a:off x="7675819" y="4028328"/>
            <a:ext cx="681990" cy="109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T</a:t>
            </a:r>
            <a:r>
              <a:rPr sz="650" dirty="0">
                <a:latin typeface="Lucida Sans Unicode"/>
                <a:cs typeface="Lucida Sans Unicode"/>
              </a:rPr>
              <a:t>O </a:t>
            </a:r>
            <a:r>
              <a:rPr sz="650" spc="-5" dirty="0">
                <a:latin typeface="Lucida Sans Unicode"/>
                <a:cs typeface="Lucida Sans Unicode"/>
              </a:rPr>
              <a:t>B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REMOVED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1" name="object 761"/>
          <p:cNvSpPr txBox="1"/>
          <p:nvPr/>
        </p:nvSpPr>
        <p:spPr>
          <a:xfrm>
            <a:off x="7631093" y="4108992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2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2" name="object 762"/>
          <p:cNvSpPr txBox="1"/>
          <p:nvPr/>
        </p:nvSpPr>
        <p:spPr>
          <a:xfrm>
            <a:off x="7624147" y="3689364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3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3" name="object 763"/>
          <p:cNvSpPr txBox="1"/>
          <p:nvPr/>
        </p:nvSpPr>
        <p:spPr>
          <a:xfrm>
            <a:off x="7624126" y="3269708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4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4" name="object 764"/>
          <p:cNvSpPr txBox="1"/>
          <p:nvPr/>
        </p:nvSpPr>
        <p:spPr>
          <a:xfrm>
            <a:off x="7624150" y="2850199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5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5" name="object 765"/>
          <p:cNvSpPr txBox="1"/>
          <p:nvPr/>
        </p:nvSpPr>
        <p:spPr>
          <a:xfrm>
            <a:off x="7624171" y="2430560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6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66" name="object 766"/>
          <p:cNvSpPr txBox="1"/>
          <p:nvPr/>
        </p:nvSpPr>
        <p:spPr>
          <a:xfrm>
            <a:off x="7292398" y="5043733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15.0'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67" name="object 767"/>
          <p:cNvSpPr txBox="1"/>
          <p:nvPr/>
        </p:nvSpPr>
        <p:spPr>
          <a:xfrm>
            <a:off x="5622106" y="3617228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68" name="object 768"/>
          <p:cNvSpPr txBox="1"/>
          <p:nvPr/>
        </p:nvSpPr>
        <p:spPr>
          <a:xfrm>
            <a:off x="5622106" y="3197585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69" name="object 769"/>
          <p:cNvSpPr txBox="1"/>
          <p:nvPr/>
        </p:nvSpPr>
        <p:spPr>
          <a:xfrm>
            <a:off x="5622106" y="2777943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0" name="object 770"/>
          <p:cNvSpPr txBox="1"/>
          <p:nvPr/>
        </p:nvSpPr>
        <p:spPr>
          <a:xfrm>
            <a:off x="5622106" y="2358433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1" name="object 771"/>
          <p:cNvSpPr txBox="1"/>
          <p:nvPr/>
        </p:nvSpPr>
        <p:spPr>
          <a:xfrm>
            <a:off x="6060206" y="5815183"/>
            <a:ext cx="20574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-0'-8"'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72" name="object 772"/>
          <p:cNvSpPr txBox="1"/>
          <p:nvPr/>
        </p:nvSpPr>
        <p:spPr>
          <a:xfrm>
            <a:off x="6150737" y="4932745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20.0'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773" name="object 773"/>
          <p:cNvSpPr txBox="1"/>
          <p:nvPr/>
        </p:nvSpPr>
        <p:spPr>
          <a:xfrm>
            <a:off x="5622106" y="4531305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14'-3"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774" name="object 774"/>
          <p:cNvSpPr txBox="1"/>
          <p:nvPr/>
        </p:nvSpPr>
        <p:spPr>
          <a:xfrm>
            <a:off x="10041290" y="4184509"/>
            <a:ext cx="53340" cy="1104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dirty="0">
                <a:latin typeface="Lucida Sans Unicode"/>
                <a:cs typeface="Lucida Sans Unicode"/>
              </a:rPr>
              <a:t>49'-0"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775" name="object 775"/>
          <p:cNvSpPr txBox="1"/>
          <p:nvPr/>
        </p:nvSpPr>
        <p:spPr>
          <a:xfrm>
            <a:off x="5912757" y="3684402"/>
            <a:ext cx="109855" cy="811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1</a:t>
            </a:r>
            <a:r>
              <a:rPr sz="650" dirty="0">
                <a:latin typeface="Lucida Sans Unicode"/>
                <a:cs typeface="Lucida Sans Unicode"/>
              </a:rPr>
              <a:t>A CONSTRUCTION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9837056" y="5104992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9837061" y="5100578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837054" y="509616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9837053" y="5091761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837051" y="5087351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837061" y="508295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9837186" y="5078671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841595" y="507867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9846011" y="507867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15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9850408" y="507867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854817" y="50786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6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9859226" y="50786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863640" y="5078680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9807272" y="507520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9807945" y="507146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9809007" y="506812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9810340" y="5065049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2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9811942" y="506224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433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9813821" y="505971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61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9815950" y="5057435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107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9818223" y="5055301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9820764" y="5053434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9823570" y="5051832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9826644" y="5050499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4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9830110" y="504955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9833857" y="5048897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9807543" y="5048624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4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9792048" y="5078676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9692278" y="47998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9692278" y="4766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9692278" y="466650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9692278" y="463325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9692278" y="46000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9692278" y="450010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9692278" y="44667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9692278" y="44334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9692278" y="433354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9692278" y="43002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9692278" y="42669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9692278" y="416699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9692278" y="41337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9692278" y="41004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9692278" y="400059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9692278" y="39671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9692278" y="39339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9692278" y="383403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9692278" y="38007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9692278" y="37673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9692278" y="366748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9692278" y="36342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9692278" y="36008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9692278" y="350093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9692278" y="34676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9692278" y="34344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9692278" y="333453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9692278" y="33011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9692278" y="32678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9692278" y="31679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9692278" y="31347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9692278" y="3101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9692278" y="300142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9692278" y="29681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9692278" y="293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9692278" y="283502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9692278" y="2801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9692278" y="27683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9692278" y="266846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9692278" y="26352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9692278" y="26018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9692278" y="250191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9692278" y="24686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9692278" y="24354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692278" y="233550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9692278" y="2302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9692278" y="22688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9692278" y="216896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692278" y="21355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9692278" y="21023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9692278" y="20024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692278" y="19691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9692278" y="1935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9692278" y="1835859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9692278" y="18026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9692278" y="1769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9692278" y="166945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9692278" y="1636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9692278" y="1602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9692278" y="150289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9692278" y="14696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9692278" y="14362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9692278" y="1336348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9692278" y="13030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9692278" y="1269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9692278" y="1169940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9692278" y="11365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9692278" y="11032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9692278" y="100338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9692278" y="9701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9692278" y="9367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9692278" y="865158"/>
            <a:ext cx="0" cy="38735"/>
          </a:xfrm>
          <a:custGeom>
            <a:avLst/>
            <a:gdLst/>
            <a:ahLst/>
            <a:cxnLst/>
            <a:rect l="l" t="t" r="r" b="b"/>
            <a:pathLst>
              <a:path h="38734">
                <a:moveTo>
                  <a:pt x="0" y="38328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733189" y="1174476"/>
            <a:ext cx="948055" cy="2028189"/>
          </a:xfrm>
          <a:custGeom>
            <a:avLst/>
            <a:gdLst/>
            <a:ahLst/>
            <a:cxnLst/>
            <a:rect l="l" t="t" r="r" b="b"/>
            <a:pathLst>
              <a:path w="948054" h="2028189">
                <a:moveTo>
                  <a:pt x="947737" y="2027694"/>
                </a:moveTo>
                <a:lnTo>
                  <a:pt x="0" y="2027694"/>
                </a:ln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7127679" y="3949167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7817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6797722" y="4881143"/>
            <a:ext cx="2869582" cy="10426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645574" y="1773891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753223" y="1823843"/>
            <a:ext cx="2526665" cy="0"/>
          </a:xfrm>
          <a:custGeom>
            <a:avLst/>
            <a:gdLst/>
            <a:ahLst/>
            <a:cxnLst/>
            <a:rect l="l" t="t" r="r" b="b"/>
            <a:pathLst>
              <a:path w="2526665">
                <a:moveTo>
                  <a:pt x="0" y="0"/>
                </a:moveTo>
                <a:lnTo>
                  <a:pt x="2526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645574" y="1354249"/>
            <a:ext cx="2634615" cy="0"/>
          </a:xfrm>
          <a:custGeom>
            <a:avLst/>
            <a:gdLst/>
            <a:ahLst/>
            <a:cxnLst/>
            <a:rect l="l" t="t" r="r" b="b"/>
            <a:pathLst>
              <a:path w="2634615">
                <a:moveTo>
                  <a:pt x="0" y="0"/>
                </a:moveTo>
                <a:lnTo>
                  <a:pt x="26343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777798" y="1404200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6913850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6932148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7145977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7127678" y="1404194"/>
            <a:ext cx="0" cy="769620"/>
          </a:xfrm>
          <a:custGeom>
            <a:avLst/>
            <a:gdLst/>
            <a:ahLst/>
            <a:cxnLst/>
            <a:rect l="l" t="t" r="r" b="b"/>
            <a:pathLst>
              <a:path h="769619">
                <a:moveTo>
                  <a:pt x="0" y="0"/>
                </a:moveTo>
                <a:lnTo>
                  <a:pt x="0" y="769306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7145646" y="1042321"/>
            <a:ext cx="569362" cy="27259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777798" y="1314315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4">
                <a:moveTo>
                  <a:pt x="0" y="0"/>
                </a:moveTo>
                <a:lnTo>
                  <a:pt x="25020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509676" y="1164356"/>
            <a:ext cx="1196223" cy="65174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279893" y="1174478"/>
            <a:ext cx="453390" cy="0"/>
          </a:xfrm>
          <a:custGeom>
            <a:avLst/>
            <a:gdLst/>
            <a:ahLst/>
            <a:cxnLst/>
            <a:rect l="l" t="t" r="r" b="b"/>
            <a:pathLst>
              <a:path w="453390">
                <a:moveTo>
                  <a:pt x="0" y="0"/>
                </a:moveTo>
                <a:lnTo>
                  <a:pt x="453304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7380506" y="910032"/>
            <a:ext cx="0" cy="288925"/>
          </a:xfrm>
          <a:custGeom>
            <a:avLst/>
            <a:gdLst/>
            <a:ahLst/>
            <a:cxnLst/>
            <a:rect l="l" t="t" r="r" b="b"/>
            <a:pathLst>
              <a:path h="288925">
                <a:moveTo>
                  <a:pt x="0" y="0"/>
                </a:moveTo>
                <a:lnTo>
                  <a:pt x="0" y="2883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7575636" y="1787376"/>
            <a:ext cx="692099" cy="2765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6019541" y="1382963"/>
            <a:ext cx="100330" cy="67310"/>
          </a:xfrm>
          <a:custGeom>
            <a:avLst/>
            <a:gdLst/>
            <a:ahLst/>
            <a:cxnLst/>
            <a:rect l="l" t="t" r="r" b="b"/>
            <a:pathLst>
              <a:path w="100329" h="67309">
                <a:moveTo>
                  <a:pt x="0" y="0"/>
                </a:moveTo>
                <a:lnTo>
                  <a:pt x="100164" y="66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6015800" y="1388573"/>
            <a:ext cx="100330" cy="66675"/>
          </a:xfrm>
          <a:custGeom>
            <a:avLst/>
            <a:gdLst/>
            <a:ahLst/>
            <a:cxnLst/>
            <a:rect l="l" t="t" r="r" b="b"/>
            <a:pathLst>
              <a:path w="100329" h="66675">
                <a:moveTo>
                  <a:pt x="0" y="0"/>
                </a:moveTo>
                <a:lnTo>
                  <a:pt x="100164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919369" y="1382963"/>
            <a:ext cx="100330" cy="67310"/>
          </a:xfrm>
          <a:custGeom>
            <a:avLst/>
            <a:gdLst/>
            <a:ahLst/>
            <a:cxnLst/>
            <a:rect l="l" t="t" r="r" b="b"/>
            <a:pathLst>
              <a:path w="100329" h="67309">
                <a:moveTo>
                  <a:pt x="100304" y="0"/>
                </a:moveTo>
                <a:lnTo>
                  <a:pt x="0" y="66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923114" y="1388573"/>
            <a:ext cx="100330" cy="66675"/>
          </a:xfrm>
          <a:custGeom>
            <a:avLst/>
            <a:gdLst/>
            <a:ahLst/>
            <a:cxnLst/>
            <a:rect l="l" t="t" r="r" b="b"/>
            <a:pathLst>
              <a:path w="100329" h="66675">
                <a:moveTo>
                  <a:pt x="100164" y="0"/>
                </a:moveTo>
                <a:lnTo>
                  <a:pt x="0" y="666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 txBox="1"/>
          <p:nvPr/>
        </p:nvSpPr>
        <p:spPr>
          <a:xfrm>
            <a:off x="4988387" y="1823505"/>
            <a:ext cx="525145" cy="340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5240" marR="5080" indent="635">
              <a:lnSpc>
                <a:spcPct val="101699"/>
              </a:lnSpc>
              <a:spcBef>
                <a:spcPts val="4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r>
              <a:rPr sz="400" spc="15" dirty="0">
                <a:latin typeface="Lucida Sans Unicode"/>
                <a:cs typeface="Lucida Sans Unicode"/>
              </a:rPr>
              <a:t> INSULATED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METAL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PANEL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EXTERIOR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6951369" y="6993232"/>
            <a:ext cx="1152525" cy="136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spc="10" dirty="0">
                <a:latin typeface="Lucida Sans Unicode"/>
                <a:cs typeface="Lucida Sans Unicode"/>
              </a:rPr>
              <a:t>COMPOSITE</a:t>
            </a:r>
            <a:r>
              <a:rPr sz="850" spc="5" dirty="0">
                <a:latin typeface="Lucida Sans Unicode"/>
                <a:cs typeface="Lucida Sans Unicode"/>
              </a:rPr>
              <a:t> </a:t>
            </a:r>
            <a:r>
              <a:rPr sz="850" spc="10" dirty="0">
                <a:latin typeface="Lucida Sans Unicode"/>
                <a:cs typeface="Lucida Sans Unicode"/>
              </a:rPr>
              <a:t>SECTION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4612682" y="4608585"/>
            <a:ext cx="50165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RAISE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SIDEWALK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0" name="object 900"/>
          <p:cNvSpPr txBox="1"/>
          <p:nvPr/>
        </p:nvSpPr>
        <p:spPr>
          <a:xfrm>
            <a:off x="4613751" y="4745361"/>
            <a:ext cx="5721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see</a:t>
            </a:r>
            <a:r>
              <a:rPr sz="400" spc="10" dirty="0">
                <a:latin typeface="Lucida Sans Unicode"/>
                <a:cs typeface="Lucida Sans Unicode"/>
              </a:rPr>
              <a:t> Landscap</a:t>
            </a:r>
            <a:r>
              <a:rPr sz="400" spc="15" dirty="0">
                <a:latin typeface="Lucida Sans Unicode"/>
                <a:cs typeface="Lucida Sans Unicode"/>
              </a:rPr>
              <a:t>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dwgs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4993456" y="2556872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4991201" y="2624190"/>
            <a:ext cx="6102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4988387" y="2692431"/>
            <a:ext cx="429259" cy="216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8466792" y="3138388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8464537" y="3205817"/>
            <a:ext cx="610235" cy="149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>
              <a:lnSpc>
                <a:spcPct val="1109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BROKEN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8461723" y="3341405"/>
            <a:ext cx="429259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" </a:t>
            </a:r>
            <a:r>
              <a:rPr sz="400" spc="15" dirty="0">
                <a:latin typeface="Lucida Sans Unicode"/>
                <a:cs typeface="Lucida Sans Unicode"/>
              </a:rPr>
              <a:t>INSUL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GL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w/</a:t>
            </a:r>
            <a:endParaRPr sz="400">
              <a:latin typeface="Lucida Sans Unicode"/>
              <a:cs typeface="Lucida Sans Unicode"/>
            </a:endParaRPr>
          </a:p>
          <a:p>
            <a:pPr marL="1651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90</a:t>
            </a:r>
            <a:r>
              <a:rPr sz="400" spc="20" dirty="0">
                <a:latin typeface="Lucida Sans Unicode"/>
                <a:cs typeface="Lucida Sans Unicode"/>
              </a:rPr>
              <a:t>%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ARGON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7345154" y="4843527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25.0'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7544985" y="4916563"/>
            <a:ext cx="855344" cy="150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445">
              <a:lnSpc>
                <a:spcPct val="111000"/>
              </a:lnSpc>
            </a:pPr>
            <a:r>
              <a:rPr sz="400" spc="20" dirty="0">
                <a:latin typeface="Lucida Sans Unicode"/>
                <a:cs typeface="Lucida Sans Unicode"/>
              </a:rPr>
              <a:t>AUTOMATED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r>
              <a:rPr sz="400" spc="10" dirty="0">
                <a:latin typeface="Lucida Sans Unicode"/>
                <a:cs typeface="Lucida Sans Unicode"/>
              </a:rPr>
              <a:t> BASE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ON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PARKMATIC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CAR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7544706" y="5052562"/>
            <a:ext cx="674370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3</a:t>
            </a:r>
            <a:r>
              <a:rPr sz="400" spc="20" dirty="0">
                <a:latin typeface="Lucida Sans Unicode"/>
                <a:cs typeface="Lucida Sans Unicode"/>
              </a:rPr>
              <a:t>7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VEHICLES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THI</a:t>
            </a:r>
            <a:r>
              <a:rPr sz="400" spc="15" dirty="0">
                <a:latin typeface="Lucida Sans Unicode"/>
                <a:cs typeface="Lucida Sans Unicode"/>
              </a:rPr>
              <a:t>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LEVEL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7624126" y="1561621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8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7419123" y="982496"/>
            <a:ext cx="873125" cy="213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ROO</a:t>
            </a:r>
            <a:r>
              <a:rPr sz="650" dirty="0">
                <a:latin typeface="Lucida Sans Unicode"/>
                <a:cs typeface="Lucida Sans Unicode"/>
              </a:rPr>
              <a:t>F DECK</a:t>
            </a:r>
            <a:endParaRPr sz="65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35"/>
              </a:spcBef>
            </a:pPr>
            <a:r>
              <a:rPr sz="650" dirty="0">
                <a:latin typeface="Lucida Sans Unicode"/>
                <a:cs typeface="Lucida Sans Unicode"/>
              </a:rPr>
              <a:t>see</a:t>
            </a:r>
            <a:r>
              <a:rPr sz="650" spc="-5" dirty="0">
                <a:latin typeface="Lucida Sans Unicode"/>
                <a:cs typeface="Lucida Sans Unicode"/>
              </a:rPr>
              <a:t> Landscap</a:t>
            </a:r>
            <a:r>
              <a:rPr sz="650" dirty="0">
                <a:latin typeface="Lucida Sans Unicode"/>
                <a:cs typeface="Lucida Sans Unicode"/>
              </a:rPr>
              <a:t>e </a:t>
            </a:r>
            <a:r>
              <a:rPr sz="650" spc="-5" dirty="0">
                <a:latin typeface="Lucida Sans Unicode"/>
                <a:cs typeface="Lucida Sans Unicode"/>
              </a:rPr>
              <a:t>dwgs.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5622106" y="1489499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10'-6"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4991448" y="1145796"/>
            <a:ext cx="522605" cy="149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0900"/>
              </a:lnSpc>
            </a:pPr>
            <a:r>
              <a:rPr sz="400" spc="15" dirty="0">
                <a:latin typeface="Lucida Sans Unicode"/>
                <a:cs typeface="Lucida Sans Unicode"/>
              </a:rPr>
              <a:t>INSULATED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METAL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PANEL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EXTERIOR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4993467" y="1688059"/>
            <a:ext cx="46609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GLAZED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ALUMIN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4991193" y="1755365"/>
            <a:ext cx="610235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FRAMIN</a:t>
            </a:r>
            <a:r>
              <a:rPr sz="400" spc="20" dirty="0">
                <a:latin typeface="Lucida Sans Unicode"/>
                <a:cs typeface="Lucida Sans Unicode"/>
              </a:rPr>
              <a:t>G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THERMALLY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7624150" y="1970979"/>
            <a:ext cx="374650" cy="109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50" spc="-5" dirty="0">
                <a:latin typeface="Lucida Sans Unicode"/>
                <a:cs typeface="Lucida Sans Unicode"/>
              </a:rPr>
              <a:t>FLOO</a:t>
            </a:r>
            <a:r>
              <a:rPr sz="650" dirty="0">
                <a:latin typeface="Lucida Sans Unicode"/>
                <a:cs typeface="Lucida Sans Unicode"/>
              </a:rPr>
              <a:t>R 7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7435982" y="5466158"/>
            <a:ext cx="850265" cy="82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AUTOMATED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7428648" y="5534039"/>
            <a:ext cx="762000" cy="2171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 marR="5080" indent="-635">
              <a:lnSpc>
                <a:spcPct val="110900"/>
              </a:lnSpc>
            </a:pPr>
            <a:r>
              <a:rPr sz="400" spc="10" dirty="0">
                <a:latin typeface="Lucida Sans Unicode"/>
                <a:cs typeface="Lucida Sans Unicode"/>
              </a:rPr>
              <a:t>BASE</a:t>
            </a:r>
            <a:r>
              <a:rPr sz="400" spc="20" dirty="0">
                <a:latin typeface="Lucida Sans Unicode"/>
                <a:cs typeface="Lucida Sans Unicode"/>
              </a:rPr>
              <a:t>D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ON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PARKMATIC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CAR</a:t>
            </a:r>
            <a:r>
              <a:rPr sz="400" spc="15" dirty="0">
                <a:latin typeface="Lucida Sans Unicode"/>
                <a:cs typeface="Lucida Sans Unicode"/>
              </a:rPr>
              <a:t> PARKING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SYSTEM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VEHICLES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0" dirty="0">
                <a:latin typeface="Lucida Sans Unicode"/>
                <a:cs typeface="Lucida Sans Unicode"/>
              </a:rPr>
              <a:t>THI</a:t>
            </a:r>
            <a:r>
              <a:rPr sz="400" spc="15" dirty="0">
                <a:latin typeface="Lucida Sans Unicode"/>
                <a:cs typeface="Lucida Sans Unicode"/>
              </a:rPr>
              <a:t>S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LEVEL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104662" y="4981378"/>
            <a:ext cx="582113" cy="25215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 txBox="1"/>
          <p:nvPr/>
        </p:nvSpPr>
        <p:spPr>
          <a:xfrm>
            <a:off x="6007841" y="5722369"/>
            <a:ext cx="636270" cy="81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Est. </a:t>
            </a:r>
            <a:r>
              <a:rPr sz="400" spc="15" dirty="0">
                <a:latin typeface="Lucida Sans Unicode"/>
                <a:cs typeface="Lucida Sans Unicode"/>
              </a:rPr>
              <a:t>ELEV.</a:t>
            </a:r>
            <a:r>
              <a:rPr sz="400" spc="10" dirty="0">
                <a:latin typeface="Lucida Sans Unicode"/>
                <a:cs typeface="Lucida Sans Unicode"/>
              </a:rPr>
              <a:t> of </a:t>
            </a:r>
            <a:r>
              <a:rPr sz="400" spc="15" dirty="0">
                <a:latin typeface="Lucida Sans Unicode"/>
                <a:cs typeface="Lucida Sans Unicode"/>
              </a:rPr>
              <a:t>R</a:t>
            </a:r>
            <a:r>
              <a:rPr sz="400" spc="20" dirty="0">
                <a:latin typeface="Lucida Sans Unicode"/>
                <a:cs typeface="Lucida Sans Unicode"/>
              </a:rPr>
              <a:t>R</a:t>
            </a:r>
            <a:r>
              <a:rPr sz="400" spc="10" dirty="0">
                <a:latin typeface="Lucida Sans Unicode"/>
                <a:cs typeface="Lucida Sans Unicode"/>
              </a:rPr>
              <a:t> Tracks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5529380" y="5914221"/>
            <a:ext cx="237490" cy="0"/>
          </a:xfrm>
          <a:custGeom>
            <a:avLst/>
            <a:gdLst/>
            <a:ahLst/>
            <a:cxnLst/>
            <a:rect l="l" t="t" r="r" b="b"/>
            <a:pathLst>
              <a:path w="237489">
                <a:moveTo>
                  <a:pt x="2369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569446" y="4850289"/>
            <a:ext cx="0" cy="1104265"/>
          </a:xfrm>
          <a:custGeom>
            <a:avLst/>
            <a:gdLst/>
            <a:ahLst/>
            <a:cxnLst/>
            <a:rect l="l" t="t" r="r" b="b"/>
            <a:pathLst>
              <a:path h="1104264">
                <a:moveTo>
                  <a:pt x="0" y="0"/>
                </a:moveTo>
                <a:lnTo>
                  <a:pt x="0" y="11038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559428" y="4880213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20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559430" y="5904204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1990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 txBox="1"/>
          <p:nvPr/>
        </p:nvSpPr>
        <p:spPr>
          <a:xfrm>
            <a:off x="5506044" y="5326382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25'-7"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5552088" y="4891159"/>
            <a:ext cx="55244" cy="20320"/>
          </a:xfrm>
          <a:custGeom>
            <a:avLst/>
            <a:gdLst/>
            <a:ahLst/>
            <a:cxnLst/>
            <a:rect l="l" t="t" r="r" b="b"/>
            <a:pathLst>
              <a:path w="55245" h="20320">
                <a:moveTo>
                  <a:pt x="55156" y="0"/>
                </a:moveTo>
                <a:lnTo>
                  <a:pt x="55156" y="19900"/>
                </a:lnTo>
                <a:lnTo>
                  <a:pt x="0" y="19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577196" y="4911059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030890" y="4930560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0" y="16827"/>
                </a:moveTo>
                <a:lnTo>
                  <a:pt x="16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030890" y="4930555"/>
            <a:ext cx="46355" cy="46355"/>
          </a:xfrm>
          <a:custGeom>
            <a:avLst/>
            <a:gdLst/>
            <a:ahLst/>
            <a:cxnLst/>
            <a:rect l="l" t="t" r="r" b="b"/>
            <a:pathLst>
              <a:path w="46355" h="46354">
                <a:moveTo>
                  <a:pt x="0" y="46215"/>
                </a:moveTo>
                <a:lnTo>
                  <a:pt x="462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030890" y="4930556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0" y="75730"/>
                </a:moveTo>
                <a:lnTo>
                  <a:pt x="75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030890" y="4930565"/>
            <a:ext cx="105410" cy="105410"/>
          </a:xfrm>
          <a:custGeom>
            <a:avLst/>
            <a:gdLst/>
            <a:ahLst/>
            <a:cxnLst/>
            <a:rect l="l" t="t" r="r" b="b"/>
            <a:pathLst>
              <a:path w="105410" h="105410">
                <a:moveTo>
                  <a:pt x="0" y="105105"/>
                </a:moveTo>
                <a:lnTo>
                  <a:pt x="1051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30890" y="4930560"/>
            <a:ext cx="134620" cy="134620"/>
          </a:xfrm>
          <a:custGeom>
            <a:avLst/>
            <a:gdLst/>
            <a:ahLst/>
            <a:cxnLst/>
            <a:rect l="l" t="t" r="r" b="b"/>
            <a:pathLst>
              <a:path w="134619" h="134620">
                <a:moveTo>
                  <a:pt x="0" y="134492"/>
                </a:moveTo>
                <a:lnTo>
                  <a:pt x="134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030890" y="4930561"/>
            <a:ext cx="164465" cy="164465"/>
          </a:xfrm>
          <a:custGeom>
            <a:avLst/>
            <a:gdLst/>
            <a:ahLst/>
            <a:cxnLst/>
            <a:rect l="l" t="t" r="r" b="b"/>
            <a:pathLst>
              <a:path w="164464" h="164464">
                <a:moveTo>
                  <a:pt x="0" y="164007"/>
                </a:moveTo>
                <a:lnTo>
                  <a:pt x="1638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030890" y="4930556"/>
            <a:ext cx="193675" cy="193675"/>
          </a:xfrm>
          <a:custGeom>
            <a:avLst/>
            <a:gdLst/>
            <a:ahLst/>
            <a:cxnLst/>
            <a:rect l="l" t="t" r="r" b="b"/>
            <a:pathLst>
              <a:path w="193675" h="193675">
                <a:moveTo>
                  <a:pt x="0" y="193395"/>
                </a:moveTo>
                <a:lnTo>
                  <a:pt x="1933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030890" y="4930559"/>
            <a:ext cx="222885" cy="223520"/>
          </a:xfrm>
          <a:custGeom>
            <a:avLst/>
            <a:gdLst/>
            <a:ahLst/>
            <a:cxnLst/>
            <a:rect l="l" t="t" r="r" b="b"/>
            <a:pathLst>
              <a:path w="222885" h="223520">
                <a:moveTo>
                  <a:pt x="0" y="222910"/>
                </a:moveTo>
                <a:lnTo>
                  <a:pt x="2227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030890" y="4930554"/>
            <a:ext cx="252729" cy="252729"/>
          </a:xfrm>
          <a:custGeom>
            <a:avLst/>
            <a:gdLst/>
            <a:ahLst/>
            <a:cxnLst/>
            <a:rect l="l" t="t" r="r" b="b"/>
            <a:pathLst>
              <a:path w="252729" h="252729">
                <a:moveTo>
                  <a:pt x="0" y="252298"/>
                </a:moveTo>
                <a:lnTo>
                  <a:pt x="2521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030890" y="4930561"/>
            <a:ext cx="281940" cy="281940"/>
          </a:xfrm>
          <a:custGeom>
            <a:avLst/>
            <a:gdLst/>
            <a:ahLst/>
            <a:cxnLst/>
            <a:rect l="l" t="t" r="r" b="b"/>
            <a:pathLst>
              <a:path w="281939" h="281939">
                <a:moveTo>
                  <a:pt x="0" y="281673"/>
                </a:moveTo>
                <a:lnTo>
                  <a:pt x="2816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030890" y="4930562"/>
            <a:ext cx="311150" cy="311785"/>
          </a:xfrm>
          <a:custGeom>
            <a:avLst/>
            <a:gdLst/>
            <a:ahLst/>
            <a:cxnLst/>
            <a:rect l="l" t="t" r="r" b="b"/>
            <a:pathLst>
              <a:path w="311150" h="311785">
                <a:moveTo>
                  <a:pt x="0" y="311188"/>
                </a:moveTo>
                <a:lnTo>
                  <a:pt x="3110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030890" y="4930559"/>
            <a:ext cx="340995" cy="340995"/>
          </a:xfrm>
          <a:custGeom>
            <a:avLst/>
            <a:gdLst/>
            <a:ahLst/>
            <a:cxnLst/>
            <a:rect l="l" t="t" r="r" b="b"/>
            <a:pathLst>
              <a:path w="340995" h="340995">
                <a:moveTo>
                  <a:pt x="0" y="340575"/>
                </a:moveTo>
                <a:lnTo>
                  <a:pt x="340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3030890" y="4930560"/>
            <a:ext cx="370205" cy="370205"/>
          </a:xfrm>
          <a:custGeom>
            <a:avLst/>
            <a:gdLst/>
            <a:ahLst/>
            <a:cxnLst/>
            <a:rect l="l" t="t" r="r" b="b"/>
            <a:pathLst>
              <a:path w="370204" h="370204">
                <a:moveTo>
                  <a:pt x="0" y="370090"/>
                </a:moveTo>
                <a:lnTo>
                  <a:pt x="3699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030890" y="4930555"/>
            <a:ext cx="399415" cy="400050"/>
          </a:xfrm>
          <a:custGeom>
            <a:avLst/>
            <a:gdLst/>
            <a:ahLst/>
            <a:cxnLst/>
            <a:rect l="l" t="t" r="r" b="b"/>
            <a:pathLst>
              <a:path w="399414" h="400050">
                <a:moveTo>
                  <a:pt x="0" y="399478"/>
                </a:moveTo>
                <a:lnTo>
                  <a:pt x="3993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030890" y="4930562"/>
            <a:ext cx="429259" cy="429259"/>
          </a:xfrm>
          <a:custGeom>
            <a:avLst/>
            <a:gdLst/>
            <a:ahLst/>
            <a:cxnLst/>
            <a:rect l="l" t="t" r="r" b="b"/>
            <a:pathLst>
              <a:path w="429260" h="429260">
                <a:moveTo>
                  <a:pt x="0" y="428853"/>
                </a:moveTo>
                <a:lnTo>
                  <a:pt x="4288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030890" y="4930565"/>
            <a:ext cx="458470" cy="458470"/>
          </a:xfrm>
          <a:custGeom>
            <a:avLst/>
            <a:gdLst/>
            <a:ahLst/>
            <a:cxnLst/>
            <a:rect l="l" t="t" r="r" b="b"/>
            <a:pathLst>
              <a:path w="458470" h="458470">
                <a:moveTo>
                  <a:pt x="0" y="458368"/>
                </a:moveTo>
                <a:lnTo>
                  <a:pt x="458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3030890" y="4930560"/>
            <a:ext cx="488315" cy="488315"/>
          </a:xfrm>
          <a:custGeom>
            <a:avLst/>
            <a:gdLst/>
            <a:ahLst/>
            <a:cxnLst/>
            <a:rect l="l" t="t" r="r" b="b"/>
            <a:pathLst>
              <a:path w="488314" h="488314">
                <a:moveTo>
                  <a:pt x="0" y="487756"/>
                </a:moveTo>
                <a:lnTo>
                  <a:pt x="487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3030890" y="4930562"/>
            <a:ext cx="517525" cy="517525"/>
          </a:xfrm>
          <a:custGeom>
            <a:avLst/>
            <a:gdLst/>
            <a:ahLst/>
            <a:cxnLst/>
            <a:rect l="l" t="t" r="r" b="b"/>
            <a:pathLst>
              <a:path w="517525" h="517525">
                <a:moveTo>
                  <a:pt x="0" y="517271"/>
                </a:moveTo>
                <a:lnTo>
                  <a:pt x="517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3030890" y="4930557"/>
            <a:ext cx="546735" cy="546735"/>
          </a:xfrm>
          <a:custGeom>
            <a:avLst/>
            <a:gdLst/>
            <a:ahLst/>
            <a:cxnLst/>
            <a:rect l="l" t="t" r="r" b="b"/>
            <a:pathLst>
              <a:path w="546735" h="546735">
                <a:moveTo>
                  <a:pt x="0" y="546658"/>
                </a:moveTo>
                <a:lnTo>
                  <a:pt x="5465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3030890" y="4930565"/>
            <a:ext cx="576580" cy="576580"/>
          </a:xfrm>
          <a:custGeom>
            <a:avLst/>
            <a:gdLst/>
            <a:ahLst/>
            <a:cxnLst/>
            <a:rect l="l" t="t" r="r" b="b"/>
            <a:pathLst>
              <a:path w="576579" h="576579">
                <a:moveTo>
                  <a:pt x="0" y="576033"/>
                </a:moveTo>
                <a:lnTo>
                  <a:pt x="576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3030890" y="4930554"/>
            <a:ext cx="605790" cy="605790"/>
          </a:xfrm>
          <a:custGeom>
            <a:avLst/>
            <a:gdLst/>
            <a:ahLst/>
            <a:cxnLst/>
            <a:rect l="l" t="t" r="r" b="b"/>
            <a:pathLst>
              <a:path w="605789" h="605789">
                <a:moveTo>
                  <a:pt x="0" y="605561"/>
                </a:moveTo>
                <a:lnTo>
                  <a:pt x="6054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3030890" y="4930561"/>
            <a:ext cx="635000" cy="635000"/>
          </a:xfrm>
          <a:custGeom>
            <a:avLst/>
            <a:gdLst/>
            <a:ahLst/>
            <a:cxnLst/>
            <a:rect l="l" t="t" r="r" b="b"/>
            <a:pathLst>
              <a:path w="635000" h="635000">
                <a:moveTo>
                  <a:pt x="0" y="634936"/>
                </a:moveTo>
                <a:lnTo>
                  <a:pt x="6349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3030890" y="4930557"/>
            <a:ext cx="664845" cy="664845"/>
          </a:xfrm>
          <a:custGeom>
            <a:avLst/>
            <a:gdLst/>
            <a:ahLst/>
            <a:cxnLst/>
            <a:rect l="l" t="t" r="r" b="b"/>
            <a:pathLst>
              <a:path w="664845" h="664845">
                <a:moveTo>
                  <a:pt x="0" y="664324"/>
                </a:moveTo>
                <a:lnTo>
                  <a:pt x="6643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3030890" y="4930559"/>
            <a:ext cx="694055" cy="694055"/>
          </a:xfrm>
          <a:custGeom>
            <a:avLst/>
            <a:gdLst/>
            <a:ahLst/>
            <a:cxnLst/>
            <a:rect l="l" t="t" r="r" b="b"/>
            <a:pathLst>
              <a:path w="694054" h="694054">
                <a:moveTo>
                  <a:pt x="0" y="693839"/>
                </a:moveTo>
                <a:lnTo>
                  <a:pt x="6936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3030890" y="4930554"/>
            <a:ext cx="723265" cy="723265"/>
          </a:xfrm>
          <a:custGeom>
            <a:avLst/>
            <a:gdLst/>
            <a:ahLst/>
            <a:cxnLst/>
            <a:rect l="l" t="t" r="r" b="b"/>
            <a:pathLst>
              <a:path w="723264" h="723264">
                <a:moveTo>
                  <a:pt x="0" y="723226"/>
                </a:moveTo>
                <a:lnTo>
                  <a:pt x="7232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3030890" y="4930556"/>
            <a:ext cx="753110" cy="753110"/>
          </a:xfrm>
          <a:custGeom>
            <a:avLst/>
            <a:gdLst/>
            <a:ahLst/>
            <a:cxnLst/>
            <a:rect l="l" t="t" r="r" b="b"/>
            <a:pathLst>
              <a:path w="753110" h="753110">
                <a:moveTo>
                  <a:pt x="0" y="752741"/>
                </a:moveTo>
                <a:lnTo>
                  <a:pt x="7526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3030890" y="4930564"/>
            <a:ext cx="782320" cy="782320"/>
          </a:xfrm>
          <a:custGeom>
            <a:avLst/>
            <a:gdLst/>
            <a:ahLst/>
            <a:cxnLst/>
            <a:rect l="l" t="t" r="r" b="b"/>
            <a:pathLst>
              <a:path w="782320" h="782320">
                <a:moveTo>
                  <a:pt x="0" y="782116"/>
                </a:moveTo>
                <a:lnTo>
                  <a:pt x="7821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3030890" y="4930559"/>
            <a:ext cx="811530" cy="811530"/>
          </a:xfrm>
          <a:custGeom>
            <a:avLst/>
            <a:gdLst/>
            <a:ahLst/>
            <a:cxnLst/>
            <a:rect l="l" t="t" r="r" b="b"/>
            <a:pathLst>
              <a:path w="811529" h="811529">
                <a:moveTo>
                  <a:pt x="0" y="811504"/>
                </a:moveTo>
                <a:lnTo>
                  <a:pt x="8115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030890" y="4930560"/>
            <a:ext cx="841375" cy="841375"/>
          </a:xfrm>
          <a:custGeom>
            <a:avLst/>
            <a:gdLst/>
            <a:ahLst/>
            <a:cxnLst/>
            <a:rect l="l" t="t" r="r" b="b"/>
            <a:pathLst>
              <a:path w="841375" h="841375">
                <a:moveTo>
                  <a:pt x="0" y="841019"/>
                </a:moveTo>
                <a:lnTo>
                  <a:pt x="8408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30890" y="4930555"/>
            <a:ext cx="870585" cy="870585"/>
          </a:xfrm>
          <a:custGeom>
            <a:avLst/>
            <a:gdLst/>
            <a:ahLst/>
            <a:cxnLst/>
            <a:rect l="l" t="t" r="r" b="b"/>
            <a:pathLst>
              <a:path w="870585" h="870585">
                <a:moveTo>
                  <a:pt x="0" y="870407"/>
                </a:moveTo>
                <a:lnTo>
                  <a:pt x="8704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030890" y="4930557"/>
            <a:ext cx="899794" cy="900430"/>
          </a:xfrm>
          <a:custGeom>
            <a:avLst/>
            <a:gdLst/>
            <a:ahLst/>
            <a:cxnLst/>
            <a:rect l="l" t="t" r="r" b="b"/>
            <a:pathLst>
              <a:path w="899795" h="900429">
                <a:moveTo>
                  <a:pt x="0" y="899922"/>
                </a:moveTo>
                <a:lnTo>
                  <a:pt x="899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30890" y="4930565"/>
            <a:ext cx="929640" cy="929640"/>
          </a:xfrm>
          <a:custGeom>
            <a:avLst/>
            <a:gdLst/>
            <a:ahLst/>
            <a:cxnLst/>
            <a:rect l="l" t="t" r="r" b="b"/>
            <a:pathLst>
              <a:path w="929639" h="929639">
                <a:moveTo>
                  <a:pt x="0" y="929297"/>
                </a:moveTo>
                <a:lnTo>
                  <a:pt x="9293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3030890" y="4930561"/>
            <a:ext cx="958850" cy="958850"/>
          </a:xfrm>
          <a:custGeom>
            <a:avLst/>
            <a:gdLst/>
            <a:ahLst/>
            <a:cxnLst/>
            <a:rect l="l" t="t" r="r" b="b"/>
            <a:pathLst>
              <a:path w="958850" h="958850">
                <a:moveTo>
                  <a:pt x="0" y="958684"/>
                </a:moveTo>
                <a:lnTo>
                  <a:pt x="95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3030890" y="4930562"/>
            <a:ext cx="988060" cy="988694"/>
          </a:xfrm>
          <a:custGeom>
            <a:avLst/>
            <a:gdLst/>
            <a:ahLst/>
            <a:cxnLst/>
            <a:rect l="l" t="t" r="r" b="b"/>
            <a:pathLst>
              <a:path w="988060" h="988695">
                <a:moveTo>
                  <a:pt x="0" y="988199"/>
                </a:moveTo>
                <a:lnTo>
                  <a:pt x="9880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3030890" y="4930557"/>
            <a:ext cx="1017905" cy="1017905"/>
          </a:xfrm>
          <a:custGeom>
            <a:avLst/>
            <a:gdLst/>
            <a:ahLst/>
            <a:cxnLst/>
            <a:rect l="l" t="t" r="r" b="b"/>
            <a:pathLst>
              <a:path w="1017904" h="1017904">
                <a:moveTo>
                  <a:pt x="0" y="1017587"/>
                </a:moveTo>
                <a:lnTo>
                  <a:pt x="10175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3030890" y="4930559"/>
            <a:ext cx="1047115" cy="1047115"/>
          </a:xfrm>
          <a:custGeom>
            <a:avLst/>
            <a:gdLst/>
            <a:ahLst/>
            <a:cxnLst/>
            <a:rect l="l" t="t" r="r" b="b"/>
            <a:pathLst>
              <a:path w="1047114" h="1047114">
                <a:moveTo>
                  <a:pt x="0" y="1047102"/>
                </a:moveTo>
                <a:lnTo>
                  <a:pt x="1046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3030890" y="4930555"/>
            <a:ext cx="1076960" cy="1076960"/>
          </a:xfrm>
          <a:custGeom>
            <a:avLst/>
            <a:gdLst/>
            <a:ahLst/>
            <a:cxnLst/>
            <a:rect l="l" t="t" r="r" b="b"/>
            <a:pathLst>
              <a:path w="1076960" h="1076960">
                <a:moveTo>
                  <a:pt x="0" y="1076490"/>
                </a:moveTo>
                <a:lnTo>
                  <a:pt x="10763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030890" y="4930562"/>
            <a:ext cx="1106170" cy="1106170"/>
          </a:xfrm>
          <a:custGeom>
            <a:avLst/>
            <a:gdLst/>
            <a:ahLst/>
            <a:cxnLst/>
            <a:rect l="l" t="t" r="r" b="b"/>
            <a:pathLst>
              <a:path w="1106170" h="1106170">
                <a:moveTo>
                  <a:pt x="0" y="1105865"/>
                </a:moveTo>
                <a:lnTo>
                  <a:pt x="11058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030890" y="4930564"/>
            <a:ext cx="1135380" cy="1135380"/>
          </a:xfrm>
          <a:custGeom>
            <a:avLst/>
            <a:gdLst/>
            <a:ahLst/>
            <a:cxnLst/>
            <a:rect l="l" t="t" r="r" b="b"/>
            <a:pathLst>
              <a:path w="1135379" h="1135379">
                <a:moveTo>
                  <a:pt x="0" y="1135380"/>
                </a:moveTo>
                <a:lnTo>
                  <a:pt x="11352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030890" y="4930559"/>
            <a:ext cx="1165225" cy="1165225"/>
          </a:xfrm>
          <a:custGeom>
            <a:avLst/>
            <a:gdLst/>
            <a:ahLst/>
            <a:cxnLst/>
            <a:rect l="l" t="t" r="r" b="b"/>
            <a:pathLst>
              <a:path w="1165225" h="1165225">
                <a:moveTo>
                  <a:pt x="0" y="1164767"/>
                </a:moveTo>
                <a:lnTo>
                  <a:pt x="11647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030890" y="4930555"/>
            <a:ext cx="1194435" cy="1194435"/>
          </a:xfrm>
          <a:custGeom>
            <a:avLst/>
            <a:gdLst/>
            <a:ahLst/>
            <a:cxnLst/>
            <a:rect l="l" t="t" r="r" b="b"/>
            <a:pathLst>
              <a:path w="1194435" h="1194435">
                <a:moveTo>
                  <a:pt x="0" y="1194155"/>
                </a:moveTo>
                <a:lnTo>
                  <a:pt x="1194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030890" y="4930556"/>
            <a:ext cx="1223645" cy="1224280"/>
          </a:xfrm>
          <a:custGeom>
            <a:avLst/>
            <a:gdLst/>
            <a:ahLst/>
            <a:cxnLst/>
            <a:rect l="l" t="t" r="r" b="b"/>
            <a:pathLst>
              <a:path w="1223645" h="1224279">
                <a:moveTo>
                  <a:pt x="0" y="1223670"/>
                </a:moveTo>
                <a:lnTo>
                  <a:pt x="12235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030890" y="4930564"/>
            <a:ext cx="1253490" cy="1253490"/>
          </a:xfrm>
          <a:custGeom>
            <a:avLst/>
            <a:gdLst/>
            <a:ahLst/>
            <a:cxnLst/>
            <a:rect l="l" t="t" r="r" b="b"/>
            <a:pathLst>
              <a:path w="1253489" h="1253489">
                <a:moveTo>
                  <a:pt x="0" y="1253045"/>
                </a:moveTo>
                <a:lnTo>
                  <a:pt x="12530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030890" y="4930552"/>
            <a:ext cx="1282700" cy="1282700"/>
          </a:xfrm>
          <a:custGeom>
            <a:avLst/>
            <a:gdLst/>
            <a:ahLst/>
            <a:cxnLst/>
            <a:rect l="l" t="t" r="r" b="b"/>
            <a:pathLst>
              <a:path w="1282700" h="1282700">
                <a:moveTo>
                  <a:pt x="0" y="1282573"/>
                </a:moveTo>
                <a:lnTo>
                  <a:pt x="1282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030890" y="4930561"/>
            <a:ext cx="1312545" cy="1312545"/>
          </a:xfrm>
          <a:custGeom>
            <a:avLst/>
            <a:gdLst/>
            <a:ahLst/>
            <a:cxnLst/>
            <a:rect l="l" t="t" r="r" b="b"/>
            <a:pathLst>
              <a:path w="1312545" h="1312545">
                <a:moveTo>
                  <a:pt x="0" y="1311948"/>
                </a:moveTo>
                <a:lnTo>
                  <a:pt x="13119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030890" y="4930556"/>
            <a:ext cx="1341755" cy="1341755"/>
          </a:xfrm>
          <a:custGeom>
            <a:avLst/>
            <a:gdLst/>
            <a:ahLst/>
            <a:cxnLst/>
            <a:rect l="l" t="t" r="r" b="b"/>
            <a:pathLst>
              <a:path w="1341754" h="1341754">
                <a:moveTo>
                  <a:pt x="0" y="1341335"/>
                </a:moveTo>
                <a:lnTo>
                  <a:pt x="13413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030890" y="4930557"/>
            <a:ext cx="1370965" cy="1370965"/>
          </a:xfrm>
          <a:custGeom>
            <a:avLst/>
            <a:gdLst/>
            <a:ahLst/>
            <a:cxnLst/>
            <a:rect l="l" t="t" r="r" b="b"/>
            <a:pathLst>
              <a:path w="1370964" h="1370964">
                <a:moveTo>
                  <a:pt x="0" y="1370850"/>
                </a:moveTo>
                <a:lnTo>
                  <a:pt x="13707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030890" y="4930552"/>
            <a:ext cx="1400810" cy="1400810"/>
          </a:xfrm>
          <a:custGeom>
            <a:avLst/>
            <a:gdLst/>
            <a:ahLst/>
            <a:cxnLst/>
            <a:rect l="l" t="t" r="r" b="b"/>
            <a:pathLst>
              <a:path w="1400810" h="1400810">
                <a:moveTo>
                  <a:pt x="0" y="1400238"/>
                </a:moveTo>
                <a:lnTo>
                  <a:pt x="1400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030890" y="4930555"/>
            <a:ext cx="1430020" cy="1430020"/>
          </a:xfrm>
          <a:custGeom>
            <a:avLst/>
            <a:gdLst/>
            <a:ahLst/>
            <a:cxnLst/>
            <a:rect l="l" t="t" r="r" b="b"/>
            <a:pathLst>
              <a:path w="1430020" h="1430020">
                <a:moveTo>
                  <a:pt x="0" y="1429753"/>
                </a:moveTo>
                <a:lnTo>
                  <a:pt x="1429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030890" y="4930562"/>
            <a:ext cx="1459230" cy="1459230"/>
          </a:xfrm>
          <a:custGeom>
            <a:avLst/>
            <a:gdLst/>
            <a:ahLst/>
            <a:cxnLst/>
            <a:rect l="l" t="t" r="r" b="b"/>
            <a:pathLst>
              <a:path w="1459229" h="1459229">
                <a:moveTo>
                  <a:pt x="0" y="1459128"/>
                </a:moveTo>
                <a:lnTo>
                  <a:pt x="1459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030890" y="4930557"/>
            <a:ext cx="1489075" cy="1489075"/>
          </a:xfrm>
          <a:custGeom>
            <a:avLst/>
            <a:gdLst/>
            <a:ahLst/>
            <a:cxnLst/>
            <a:rect l="l" t="t" r="r" b="b"/>
            <a:pathLst>
              <a:path w="1489075" h="1489075">
                <a:moveTo>
                  <a:pt x="0" y="1488516"/>
                </a:moveTo>
                <a:lnTo>
                  <a:pt x="148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030890" y="4930560"/>
            <a:ext cx="1518285" cy="1518285"/>
          </a:xfrm>
          <a:custGeom>
            <a:avLst/>
            <a:gdLst/>
            <a:ahLst/>
            <a:cxnLst/>
            <a:rect l="l" t="t" r="r" b="b"/>
            <a:pathLst>
              <a:path w="1518285" h="1518285">
                <a:moveTo>
                  <a:pt x="0" y="1518030"/>
                </a:moveTo>
                <a:lnTo>
                  <a:pt x="15179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030890" y="4930555"/>
            <a:ext cx="1547495" cy="1547495"/>
          </a:xfrm>
          <a:custGeom>
            <a:avLst/>
            <a:gdLst/>
            <a:ahLst/>
            <a:cxnLst/>
            <a:rect l="l" t="t" r="r" b="b"/>
            <a:pathLst>
              <a:path w="1547495" h="1547495">
                <a:moveTo>
                  <a:pt x="0" y="1547418"/>
                </a:moveTo>
                <a:lnTo>
                  <a:pt x="1547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030890" y="4930556"/>
            <a:ext cx="1577340" cy="1577340"/>
          </a:xfrm>
          <a:custGeom>
            <a:avLst/>
            <a:gdLst/>
            <a:ahLst/>
            <a:cxnLst/>
            <a:rect l="l" t="t" r="r" b="b"/>
            <a:pathLst>
              <a:path w="1577339" h="1577340">
                <a:moveTo>
                  <a:pt x="0" y="1576933"/>
                </a:moveTo>
                <a:lnTo>
                  <a:pt x="15767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030890" y="4930564"/>
            <a:ext cx="1606550" cy="1606550"/>
          </a:xfrm>
          <a:custGeom>
            <a:avLst/>
            <a:gdLst/>
            <a:ahLst/>
            <a:cxnLst/>
            <a:rect l="l" t="t" r="r" b="b"/>
            <a:pathLst>
              <a:path w="1606550" h="1606550">
                <a:moveTo>
                  <a:pt x="0" y="1606308"/>
                </a:moveTo>
                <a:lnTo>
                  <a:pt x="1606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030890" y="4930560"/>
            <a:ext cx="1635760" cy="1635760"/>
          </a:xfrm>
          <a:custGeom>
            <a:avLst/>
            <a:gdLst/>
            <a:ahLst/>
            <a:cxnLst/>
            <a:rect l="l" t="t" r="r" b="b"/>
            <a:pathLst>
              <a:path w="1635760" h="1635759">
                <a:moveTo>
                  <a:pt x="0" y="1635696"/>
                </a:moveTo>
                <a:lnTo>
                  <a:pt x="16356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030890" y="4930561"/>
            <a:ext cx="1665605" cy="1665605"/>
          </a:xfrm>
          <a:custGeom>
            <a:avLst/>
            <a:gdLst/>
            <a:ahLst/>
            <a:cxnLst/>
            <a:rect l="l" t="t" r="r" b="b"/>
            <a:pathLst>
              <a:path w="1665604" h="1665604">
                <a:moveTo>
                  <a:pt x="0" y="1665211"/>
                </a:moveTo>
                <a:lnTo>
                  <a:pt x="16650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3030890" y="4930556"/>
            <a:ext cx="1694814" cy="1694814"/>
          </a:xfrm>
          <a:custGeom>
            <a:avLst/>
            <a:gdLst/>
            <a:ahLst/>
            <a:cxnLst/>
            <a:rect l="l" t="t" r="r" b="b"/>
            <a:pathLst>
              <a:path w="1694814" h="1694815">
                <a:moveTo>
                  <a:pt x="0" y="1694599"/>
                </a:moveTo>
                <a:lnTo>
                  <a:pt x="16945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3030890" y="4930564"/>
            <a:ext cx="1724025" cy="1724025"/>
          </a:xfrm>
          <a:custGeom>
            <a:avLst/>
            <a:gdLst/>
            <a:ahLst/>
            <a:cxnLst/>
            <a:rect l="l" t="t" r="r" b="b"/>
            <a:pathLst>
              <a:path w="1724025" h="1724025">
                <a:moveTo>
                  <a:pt x="0" y="1723974"/>
                </a:moveTo>
                <a:lnTo>
                  <a:pt x="17239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3030890" y="4930554"/>
            <a:ext cx="1753870" cy="1753870"/>
          </a:xfrm>
          <a:custGeom>
            <a:avLst/>
            <a:gdLst/>
            <a:ahLst/>
            <a:cxnLst/>
            <a:rect l="l" t="t" r="r" b="b"/>
            <a:pathLst>
              <a:path w="1753870" h="1753870">
                <a:moveTo>
                  <a:pt x="0" y="1753501"/>
                </a:moveTo>
                <a:lnTo>
                  <a:pt x="17535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3030890" y="4930561"/>
            <a:ext cx="1783080" cy="1783080"/>
          </a:xfrm>
          <a:custGeom>
            <a:avLst/>
            <a:gdLst/>
            <a:ahLst/>
            <a:cxnLst/>
            <a:rect l="l" t="t" r="r" b="b"/>
            <a:pathLst>
              <a:path w="1783079" h="1783079">
                <a:moveTo>
                  <a:pt x="0" y="1782876"/>
                </a:moveTo>
                <a:lnTo>
                  <a:pt x="1782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3030890" y="4930562"/>
            <a:ext cx="1812289" cy="1812925"/>
          </a:xfrm>
          <a:custGeom>
            <a:avLst/>
            <a:gdLst/>
            <a:ahLst/>
            <a:cxnLst/>
            <a:rect l="l" t="t" r="r" b="b"/>
            <a:pathLst>
              <a:path w="1812289" h="1812925">
                <a:moveTo>
                  <a:pt x="0" y="1812391"/>
                </a:moveTo>
                <a:lnTo>
                  <a:pt x="18122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3030890" y="4930557"/>
            <a:ext cx="1842135" cy="1842135"/>
          </a:xfrm>
          <a:custGeom>
            <a:avLst/>
            <a:gdLst/>
            <a:ahLst/>
            <a:cxnLst/>
            <a:rect l="l" t="t" r="r" b="b"/>
            <a:pathLst>
              <a:path w="1842135" h="1842134">
                <a:moveTo>
                  <a:pt x="0" y="1841779"/>
                </a:moveTo>
                <a:lnTo>
                  <a:pt x="18417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3030890" y="4930554"/>
            <a:ext cx="1871345" cy="1871345"/>
          </a:xfrm>
          <a:custGeom>
            <a:avLst/>
            <a:gdLst/>
            <a:ahLst/>
            <a:cxnLst/>
            <a:rect l="l" t="t" r="r" b="b"/>
            <a:pathLst>
              <a:path w="1871345" h="1871345">
                <a:moveTo>
                  <a:pt x="0" y="1871167"/>
                </a:moveTo>
                <a:lnTo>
                  <a:pt x="18711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3030890" y="4930555"/>
            <a:ext cx="1900555" cy="1901189"/>
          </a:xfrm>
          <a:custGeom>
            <a:avLst/>
            <a:gdLst/>
            <a:ahLst/>
            <a:cxnLst/>
            <a:rect l="l" t="t" r="r" b="b"/>
            <a:pathLst>
              <a:path w="1900554" h="1901190">
                <a:moveTo>
                  <a:pt x="0" y="1900681"/>
                </a:moveTo>
                <a:lnTo>
                  <a:pt x="19005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3030890" y="4930562"/>
            <a:ext cx="1930400" cy="1930400"/>
          </a:xfrm>
          <a:custGeom>
            <a:avLst/>
            <a:gdLst/>
            <a:ahLst/>
            <a:cxnLst/>
            <a:rect l="l" t="t" r="r" b="b"/>
            <a:pathLst>
              <a:path w="1930400" h="1930400">
                <a:moveTo>
                  <a:pt x="0" y="1930057"/>
                </a:moveTo>
                <a:lnTo>
                  <a:pt x="19300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30310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30604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30899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31193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314882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317820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320758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323710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26648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0" y="1959305"/>
                </a:moveTo>
                <a:lnTo>
                  <a:pt x="19593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3296005" y="4947125"/>
            <a:ext cx="1943100" cy="1943100"/>
          </a:xfrm>
          <a:custGeom>
            <a:avLst/>
            <a:gdLst/>
            <a:ahLst/>
            <a:cxnLst/>
            <a:rect l="l" t="t" r="r" b="b"/>
            <a:pathLst>
              <a:path w="1943100" h="1943100">
                <a:moveTo>
                  <a:pt x="0" y="1942744"/>
                </a:moveTo>
                <a:lnTo>
                  <a:pt x="1942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258787" y="4910652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0" y="16433"/>
                </a:moveTo>
                <a:lnTo>
                  <a:pt x="164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3325388" y="4910663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206"/>
                </a:moveTo>
                <a:lnTo>
                  <a:pt x="1979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3354771" y="4910663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206"/>
                </a:moveTo>
                <a:lnTo>
                  <a:pt x="1979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3384287" y="491079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079"/>
                </a:moveTo>
                <a:lnTo>
                  <a:pt x="1979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3413669" y="491079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9079"/>
                </a:moveTo>
                <a:lnTo>
                  <a:pt x="19790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3443187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472569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3501952" y="4910930"/>
            <a:ext cx="1979295" cy="1979295"/>
          </a:xfrm>
          <a:custGeom>
            <a:avLst/>
            <a:gdLst/>
            <a:ahLst/>
            <a:cxnLst/>
            <a:rect l="l" t="t" r="r" b="b"/>
            <a:pathLst>
              <a:path w="1979295" h="1979295">
                <a:moveTo>
                  <a:pt x="0" y="1978939"/>
                </a:moveTo>
                <a:lnTo>
                  <a:pt x="1978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3531470" y="4919070"/>
            <a:ext cx="1971039" cy="1971039"/>
          </a:xfrm>
          <a:custGeom>
            <a:avLst/>
            <a:gdLst/>
            <a:ahLst/>
            <a:cxnLst/>
            <a:rect l="l" t="t" r="r" b="b"/>
            <a:pathLst>
              <a:path w="1971039" h="1971040">
                <a:moveTo>
                  <a:pt x="0" y="1970798"/>
                </a:moveTo>
                <a:lnTo>
                  <a:pt x="19707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3560852" y="4948585"/>
            <a:ext cx="1941830" cy="1941830"/>
          </a:xfrm>
          <a:custGeom>
            <a:avLst/>
            <a:gdLst/>
            <a:ahLst/>
            <a:cxnLst/>
            <a:rect l="l" t="t" r="r" b="b"/>
            <a:pathLst>
              <a:path w="1941829" h="1941829">
                <a:moveTo>
                  <a:pt x="0" y="1941283"/>
                </a:moveTo>
                <a:lnTo>
                  <a:pt x="19412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3590235" y="4977973"/>
            <a:ext cx="1911985" cy="1911985"/>
          </a:xfrm>
          <a:custGeom>
            <a:avLst/>
            <a:gdLst/>
            <a:ahLst/>
            <a:cxnLst/>
            <a:rect l="l" t="t" r="r" b="b"/>
            <a:pathLst>
              <a:path w="1911985" h="1911984">
                <a:moveTo>
                  <a:pt x="0" y="1911896"/>
                </a:moveTo>
                <a:lnTo>
                  <a:pt x="19118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3619751" y="5007488"/>
            <a:ext cx="1882775" cy="1882775"/>
          </a:xfrm>
          <a:custGeom>
            <a:avLst/>
            <a:gdLst/>
            <a:ahLst/>
            <a:cxnLst/>
            <a:rect l="l" t="t" r="r" b="b"/>
            <a:pathLst>
              <a:path w="1882775" h="1882775">
                <a:moveTo>
                  <a:pt x="0" y="1882381"/>
                </a:moveTo>
                <a:lnTo>
                  <a:pt x="18823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579729" y="4911056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18834"/>
                </a:moveTo>
                <a:lnTo>
                  <a:pt x="18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649134" y="5036875"/>
            <a:ext cx="1853564" cy="1853564"/>
          </a:xfrm>
          <a:custGeom>
            <a:avLst/>
            <a:gdLst/>
            <a:ahLst/>
            <a:cxnLst/>
            <a:rect l="l" t="t" r="r" b="b"/>
            <a:pathLst>
              <a:path w="1853564" h="1853565">
                <a:moveTo>
                  <a:pt x="0" y="1852993"/>
                </a:moveTo>
                <a:lnTo>
                  <a:pt x="18531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579724" y="4910659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48755" y="0"/>
                </a:moveTo>
                <a:lnTo>
                  <a:pt x="27520" y="21234"/>
                </a:lnTo>
                <a:lnTo>
                  <a:pt x="0" y="487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3678651" y="5066390"/>
            <a:ext cx="1823720" cy="1823720"/>
          </a:xfrm>
          <a:custGeom>
            <a:avLst/>
            <a:gdLst/>
            <a:ahLst/>
            <a:cxnLst/>
            <a:rect l="l" t="t" r="r" b="b"/>
            <a:pathLst>
              <a:path w="1823720" h="1823720">
                <a:moveTo>
                  <a:pt x="0" y="1823478"/>
                </a:moveTo>
                <a:lnTo>
                  <a:pt x="18234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579726" y="4910659"/>
            <a:ext cx="78740" cy="78740"/>
          </a:xfrm>
          <a:custGeom>
            <a:avLst/>
            <a:gdLst/>
            <a:ahLst/>
            <a:cxnLst/>
            <a:rect l="l" t="t" r="r" b="b"/>
            <a:pathLst>
              <a:path w="78739" h="78739">
                <a:moveTo>
                  <a:pt x="78270" y="0"/>
                </a:moveTo>
                <a:lnTo>
                  <a:pt x="27520" y="50622"/>
                </a:lnTo>
                <a:lnTo>
                  <a:pt x="0" y="781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3708034" y="5097505"/>
            <a:ext cx="1792605" cy="1792605"/>
          </a:xfrm>
          <a:custGeom>
            <a:avLst/>
            <a:gdLst/>
            <a:ahLst/>
            <a:cxnLst/>
            <a:rect l="l" t="t" r="r" b="b"/>
            <a:pathLst>
              <a:path w="1792604" h="1792604">
                <a:moveTo>
                  <a:pt x="0" y="1792363"/>
                </a:moveTo>
                <a:lnTo>
                  <a:pt x="17923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5579733" y="4910659"/>
            <a:ext cx="107950" cy="107950"/>
          </a:xfrm>
          <a:custGeom>
            <a:avLst/>
            <a:gdLst/>
            <a:ahLst/>
            <a:cxnLst/>
            <a:rect l="l" t="t" r="r" b="b"/>
            <a:pathLst>
              <a:path w="107950" h="107950">
                <a:moveTo>
                  <a:pt x="107645" y="0"/>
                </a:moveTo>
                <a:lnTo>
                  <a:pt x="27508" y="80137"/>
                </a:lnTo>
                <a:lnTo>
                  <a:pt x="0" y="1076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737418" y="5127020"/>
            <a:ext cx="1763395" cy="1763395"/>
          </a:xfrm>
          <a:custGeom>
            <a:avLst/>
            <a:gdLst/>
            <a:ahLst/>
            <a:cxnLst/>
            <a:rect l="l" t="t" r="r" b="b"/>
            <a:pathLst>
              <a:path w="1763395" h="1763395">
                <a:moveTo>
                  <a:pt x="0" y="1762848"/>
                </a:moveTo>
                <a:lnTo>
                  <a:pt x="17629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579728" y="4910659"/>
            <a:ext cx="137160" cy="137160"/>
          </a:xfrm>
          <a:custGeom>
            <a:avLst/>
            <a:gdLst/>
            <a:ahLst/>
            <a:cxnLst/>
            <a:rect l="l" t="t" r="r" b="b"/>
            <a:pathLst>
              <a:path w="137160" h="137160">
                <a:moveTo>
                  <a:pt x="137033" y="0"/>
                </a:moveTo>
                <a:lnTo>
                  <a:pt x="27520" y="109512"/>
                </a:lnTo>
                <a:lnTo>
                  <a:pt x="0" y="1370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3766932" y="5156408"/>
            <a:ext cx="1733550" cy="1733550"/>
          </a:xfrm>
          <a:custGeom>
            <a:avLst/>
            <a:gdLst/>
            <a:ahLst/>
            <a:cxnLst/>
            <a:rect l="l" t="t" r="r" b="b"/>
            <a:pathLst>
              <a:path w="1733550" h="1733550">
                <a:moveTo>
                  <a:pt x="0" y="1733461"/>
                </a:moveTo>
                <a:lnTo>
                  <a:pt x="17334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5579726" y="4933898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0"/>
                </a:moveTo>
                <a:lnTo>
                  <a:pt x="27520" y="115798"/>
                </a:lnTo>
                <a:lnTo>
                  <a:pt x="0" y="143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3796317" y="5185796"/>
            <a:ext cx="1704339" cy="1704339"/>
          </a:xfrm>
          <a:custGeom>
            <a:avLst/>
            <a:gdLst/>
            <a:ahLst/>
            <a:cxnLst/>
            <a:rect l="l" t="t" r="r" b="b"/>
            <a:pathLst>
              <a:path w="1704339" h="1704340">
                <a:moveTo>
                  <a:pt x="0" y="1704073"/>
                </a:moveTo>
                <a:lnTo>
                  <a:pt x="17040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5577998" y="49632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3825833" y="5215310"/>
            <a:ext cx="1675130" cy="1675130"/>
          </a:xfrm>
          <a:custGeom>
            <a:avLst/>
            <a:gdLst/>
            <a:ahLst/>
            <a:cxnLst/>
            <a:rect l="l" t="t" r="r" b="b"/>
            <a:pathLst>
              <a:path w="1675129" h="1675129">
                <a:moveTo>
                  <a:pt x="0" y="1674558"/>
                </a:moveTo>
                <a:lnTo>
                  <a:pt x="16745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5577998" y="4992797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3855217" y="5244686"/>
            <a:ext cx="1645285" cy="1645285"/>
          </a:xfrm>
          <a:custGeom>
            <a:avLst/>
            <a:gdLst/>
            <a:ahLst/>
            <a:cxnLst/>
            <a:rect l="l" t="t" r="r" b="b"/>
            <a:pathLst>
              <a:path w="1645285" h="1645284">
                <a:moveTo>
                  <a:pt x="0" y="1645183"/>
                </a:moveTo>
                <a:lnTo>
                  <a:pt x="1645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577998" y="50221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3884599" y="5274073"/>
            <a:ext cx="1616075" cy="1616075"/>
          </a:xfrm>
          <a:custGeom>
            <a:avLst/>
            <a:gdLst/>
            <a:ahLst/>
            <a:cxnLst/>
            <a:rect l="l" t="t" r="r" b="b"/>
            <a:pathLst>
              <a:path w="1616075" h="1616075">
                <a:moveTo>
                  <a:pt x="0" y="1615795"/>
                </a:moveTo>
                <a:lnTo>
                  <a:pt x="16157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577998" y="5051696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3914115" y="5303588"/>
            <a:ext cx="1586865" cy="1586865"/>
          </a:xfrm>
          <a:custGeom>
            <a:avLst/>
            <a:gdLst/>
            <a:ahLst/>
            <a:cxnLst/>
            <a:rect l="l" t="t" r="r" b="b"/>
            <a:pathLst>
              <a:path w="1586864" h="1586865">
                <a:moveTo>
                  <a:pt x="0" y="1586280"/>
                </a:moveTo>
                <a:lnTo>
                  <a:pt x="1586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577998" y="508108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3943498" y="5332976"/>
            <a:ext cx="1557020" cy="1557020"/>
          </a:xfrm>
          <a:custGeom>
            <a:avLst/>
            <a:gdLst/>
            <a:ahLst/>
            <a:cxnLst/>
            <a:rect l="l" t="t" r="r" b="b"/>
            <a:pathLst>
              <a:path w="1557020" h="1557020">
                <a:moveTo>
                  <a:pt x="0" y="1556893"/>
                </a:moveTo>
                <a:lnTo>
                  <a:pt x="15568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577998" y="511046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3973016" y="5362491"/>
            <a:ext cx="1527810" cy="1527810"/>
          </a:xfrm>
          <a:custGeom>
            <a:avLst/>
            <a:gdLst/>
            <a:ahLst/>
            <a:cxnLst/>
            <a:rect l="l" t="t" r="r" b="b"/>
            <a:pathLst>
              <a:path w="1527810" h="1527809">
                <a:moveTo>
                  <a:pt x="0" y="1527378"/>
                </a:moveTo>
                <a:lnTo>
                  <a:pt x="15273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577998" y="513997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4002398" y="5391866"/>
            <a:ext cx="1498600" cy="1498600"/>
          </a:xfrm>
          <a:custGeom>
            <a:avLst/>
            <a:gdLst/>
            <a:ahLst/>
            <a:cxnLst/>
            <a:rect l="l" t="t" r="r" b="b"/>
            <a:pathLst>
              <a:path w="1498600" h="1498600">
                <a:moveTo>
                  <a:pt x="0" y="1498003"/>
                </a:moveTo>
                <a:lnTo>
                  <a:pt x="1498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77998" y="51693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031781" y="5421393"/>
            <a:ext cx="1468755" cy="1468755"/>
          </a:xfrm>
          <a:custGeom>
            <a:avLst/>
            <a:gdLst/>
            <a:ahLst/>
            <a:cxnLst/>
            <a:rect l="l" t="t" r="r" b="b"/>
            <a:pathLst>
              <a:path w="1468754" h="1468754">
                <a:moveTo>
                  <a:pt x="0" y="1468475"/>
                </a:moveTo>
                <a:lnTo>
                  <a:pt x="14686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5577998" y="519887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4061297" y="5450768"/>
            <a:ext cx="1439545" cy="1439545"/>
          </a:xfrm>
          <a:custGeom>
            <a:avLst/>
            <a:gdLst/>
            <a:ahLst/>
            <a:cxnLst/>
            <a:rect l="l" t="t" r="r" b="b"/>
            <a:pathLst>
              <a:path w="1439545" h="1439545">
                <a:moveTo>
                  <a:pt x="0" y="1439100"/>
                </a:moveTo>
                <a:lnTo>
                  <a:pt x="1439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5577859" y="52282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5046" y="0"/>
                </a:moveTo>
                <a:lnTo>
                  <a:pt x="29387" y="11565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4090681" y="5480156"/>
            <a:ext cx="1409700" cy="1409700"/>
          </a:xfrm>
          <a:custGeom>
            <a:avLst/>
            <a:gdLst/>
            <a:ahLst/>
            <a:cxnLst/>
            <a:rect l="l" t="t" r="r" b="b"/>
            <a:pathLst>
              <a:path w="1409700" h="1409700">
                <a:moveTo>
                  <a:pt x="0" y="1409712"/>
                </a:moveTo>
                <a:lnTo>
                  <a:pt x="14097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5577998" y="5257644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4120197" y="5508871"/>
            <a:ext cx="1381125" cy="1381125"/>
          </a:xfrm>
          <a:custGeom>
            <a:avLst/>
            <a:gdLst/>
            <a:ahLst/>
            <a:cxnLst/>
            <a:rect l="l" t="t" r="r" b="b"/>
            <a:pathLst>
              <a:path w="1381125" h="1381125">
                <a:moveTo>
                  <a:pt x="0" y="1380997"/>
                </a:moveTo>
                <a:lnTo>
                  <a:pt x="13809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5577998" y="528716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658"/>
                </a:lnTo>
                <a:lnTo>
                  <a:pt x="0" y="14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4149580" y="5538246"/>
            <a:ext cx="1351915" cy="1351915"/>
          </a:xfrm>
          <a:custGeom>
            <a:avLst/>
            <a:gdLst/>
            <a:ahLst/>
            <a:cxnLst/>
            <a:rect l="l" t="t" r="r" b="b"/>
            <a:pathLst>
              <a:path w="1351914" h="1351915">
                <a:moveTo>
                  <a:pt x="0" y="1351622"/>
                </a:moveTo>
                <a:lnTo>
                  <a:pt x="13516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5577998" y="531654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0"/>
                </a:moveTo>
                <a:lnTo>
                  <a:pt x="29248" y="115798"/>
                </a:lnTo>
                <a:lnTo>
                  <a:pt x="0" y="1450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4178962" y="5567774"/>
            <a:ext cx="1322705" cy="1322705"/>
          </a:xfrm>
          <a:custGeom>
            <a:avLst/>
            <a:gdLst/>
            <a:ahLst/>
            <a:cxnLst/>
            <a:rect l="l" t="t" r="r" b="b"/>
            <a:pathLst>
              <a:path w="1322704" h="1322704">
                <a:moveTo>
                  <a:pt x="0" y="1322095"/>
                </a:moveTo>
                <a:lnTo>
                  <a:pt x="13222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5578659" y="5345927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4208480" y="5597149"/>
            <a:ext cx="1292860" cy="1292860"/>
          </a:xfrm>
          <a:custGeom>
            <a:avLst/>
            <a:gdLst/>
            <a:ahLst/>
            <a:cxnLst/>
            <a:rect l="l" t="t" r="r" b="b"/>
            <a:pathLst>
              <a:path w="1292860" h="1292859">
                <a:moveTo>
                  <a:pt x="0" y="1292720"/>
                </a:moveTo>
                <a:lnTo>
                  <a:pt x="1292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5578799" y="5375443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4237863" y="5626536"/>
            <a:ext cx="1263650" cy="1263650"/>
          </a:xfrm>
          <a:custGeom>
            <a:avLst/>
            <a:gdLst/>
            <a:ahLst/>
            <a:cxnLst/>
            <a:rect l="l" t="t" r="r" b="b"/>
            <a:pathLst>
              <a:path w="1263650" h="1263650">
                <a:moveTo>
                  <a:pt x="0" y="1263332"/>
                </a:moveTo>
                <a:lnTo>
                  <a:pt x="12633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5578799" y="5404827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4267379" y="5656051"/>
            <a:ext cx="1233805" cy="1233805"/>
          </a:xfrm>
          <a:custGeom>
            <a:avLst/>
            <a:gdLst/>
            <a:ahLst/>
            <a:cxnLst/>
            <a:rect l="l" t="t" r="r" b="b"/>
            <a:pathLst>
              <a:path w="1233804" h="1233804">
                <a:moveTo>
                  <a:pt x="0" y="1233817"/>
                </a:moveTo>
                <a:lnTo>
                  <a:pt x="12338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5578659" y="5434343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0"/>
                </a:moveTo>
                <a:lnTo>
                  <a:pt x="2858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4296762" y="5685439"/>
            <a:ext cx="1204595" cy="1204595"/>
          </a:xfrm>
          <a:custGeom>
            <a:avLst/>
            <a:gdLst/>
            <a:ahLst/>
            <a:cxnLst/>
            <a:rect l="l" t="t" r="r" b="b"/>
            <a:pathLst>
              <a:path w="1204595" h="1204595">
                <a:moveTo>
                  <a:pt x="0" y="1204429"/>
                </a:moveTo>
                <a:lnTo>
                  <a:pt x="1204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5578799" y="546372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79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4326145" y="5714814"/>
            <a:ext cx="1175385" cy="1175385"/>
          </a:xfrm>
          <a:custGeom>
            <a:avLst/>
            <a:gdLst/>
            <a:ahLst/>
            <a:cxnLst/>
            <a:rect l="l" t="t" r="r" b="b"/>
            <a:pathLst>
              <a:path w="1175385" h="1175384">
                <a:moveTo>
                  <a:pt x="0" y="1175054"/>
                </a:moveTo>
                <a:lnTo>
                  <a:pt x="11750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5578799" y="5493109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4355662" y="5744329"/>
            <a:ext cx="1145540" cy="1145540"/>
          </a:xfrm>
          <a:custGeom>
            <a:avLst/>
            <a:gdLst/>
            <a:ahLst/>
            <a:cxnLst/>
            <a:rect l="l" t="t" r="r" b="b"/>
            <a:pathLst>
              <a:path w="1145539" h="1145540">
                <a:moveTo>
                  <a:pt x="0" y="1145540"/>
                </a:moveTo>
                <a:lnTo>
                  <a:pt x="1145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5578799" y="552262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4385044" y="5773717"/>
            <a:ext cx="1116330" cy="1116330"/>
          </a:xfrm>
          <a:custGeom>
            <a:avLst/>
            <a:gdLst/>
            <a:ahLst/>
            <a:cxnLst/>
            <a:rect l="l" t="t" r="r" b="b"/>
            <a:pathLst>
              <a:path w="1116329" h="1116329">
                <a:moveTo>
                  <a:pt x="0" y="1116152"/>
                </a:moveTo>
                <a:lnTo>
                  <a:pt x="1116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5578659" y="5552009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4414428" y="5803231"/>
            <a:ext cx="1087120" cy="1087120"/>
          </a:xfrm>
          <a:custGeom>
            <a:avLst/>
            <a:gdLst/>
            <a:ahLst/>
            <a:cxnLst/>
            <a:rect l="l" t="t" r="r" b="b"/>
            <a:pathLst>
              <a:path w="1087120" h="1087120">
                <a:moveTo>
                  <a:pt x="0" y="1086637"/>
                </a:moveTo>
                <a:lnTo>
                  <a:pt x="108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5578799" y="5581525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4443944" y="5832619"/>
            <a:ext cx="1057275" cy="1057275"/>
          </a:xfrm>
          <a:custGeom>
            <a:avLst/>
            <a:gdLst/>
            <a:ahLst/>
            <a:cxnLst/>
            <a:rect l="l" t="t" r="r" b="b"/>
            <a:pathLst>
              <a:path w="1057275" h="1057275">
                <a:moveTo>
                  <a:pt x="0" y="1057249"/>
                </a:moveTo>
                <a:lnTo>
                  <a:pt x="10572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5578799" y="5610908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4473327" y="5862134"/>
            <a:ext cx="1028065" cy="1028065"/>
          </a:xfrm>
          <a:custGeom>
            <a:avLst/>
            <a:gdLst/>
            <a:ahLst/>
            <a:cxnLst/>
            <a:rect l="l" t="t" r="r" b="b"/>
            <a:pathLst>
              <a:path w="1028064" h="1028065">
                <a:moveTo>
                  <a:pt x="0" y="1027734"/>
                </a:moveTo>
                <a:lnTo>
                  <a:pt x="10278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5578799" y="5640292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0"/>
                </a:moveTo>
                <a:lnTo>
                  <a:pt x="28447" y="11579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4502843" y="5907537"/>
            <a:ext cx="982344" cy="982344"/>
          </a:xfrm>
          <a:custGeom>
            <a:avLst/>
            <a:gdLst/>
            <a:ahLst/>
            <a:cxnLst/>
            <a:rect l="l" t="t" r="r" b="b"/>
            <a:pathLst>
              <a:path w="982345" h="982345">
                <a:moveTo>
                  <a:pt x="0" y="982332"/>
                </a:moveTo>
                <a:lnTo>
                  <a:pt x="9823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5578659" y="5669808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0"/>
                </a:moveTo>
                <a:lnTo>
                  <a:pt x="2858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4532227" y="5937064"/>
            <a:ext cx="953135" cy="953135"/>
          </a:xfrm>
          <a:custGeom>
            <a:avLst/>
            <a:gdLst/>
            <a:ahLst/>
            <a:cxnLst/>
            <a:rect l="l" t="t" r="r" b="b"/>
            <a:pathLst>
              <a:path w="953135" h="953134">
                <a:moveTo>
                  <a:pt x="0" y="952804"/>
                </a:moveTo>
                <a:lnTo>
                  <a:pt x="9528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578799" y="5699190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79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4561609" y="5966439"/>
            <a:ext cx="923925" cy="923925"/>
          </a:xfrm>
          <a:custGeom>
            <a:avLst/>
            <a:gdLst/>
            <a:ahLst/>
            <a:cxnLst/>
            <a:rect l="l" t="t" r="r" b="b"/>
            <a:pathLst>
              <a:path w="923925" h="923925">
                <a:moveTo>
                  <a:pt x="0" y="923429"/>
                </a:moveTo>
                <a:lnTo>
                  <a:pt x="9235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5578799" y="5728707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0"/>
                </a:moveTo>
                <a:lnTo>
                  <a:pt x="28447" y="115658"/>
                </a:lnTo>
                <a:lnTo>
                  <a:pt x="0" y="144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4591126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476"/>
                </a:moveTo>
                <a:lnTo>
                  <a:pt x="9144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578659" y="5758091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28587" y="115658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4620509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476"/>
                </a:moveTo>
                <a:lnTo>
                  <a:pt x="9146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5600300" y="5787473"/>
            <a:ext cx="123189" cy="123189"/>
          </a:xfrm>
          <a:custGeom>
            <a:avLst/>
            <a:gdLst/>
            <a:ahLst/>
            <a:cxnLst/>
            <a:rect l="l" t="t" r="r" b="b"/>
            <a:pathLst>
              <a:path w="123189" h="123189">
                <a:moveTo>
                  <a:pt x="122605" y="0"/>
                </a:moveTo>
                <a:lnTo>
                  <a:pt x="6946" y="115798"/>
                </a:lnTo>
                <a:lnTo>
                  <a:pt x="0" y="122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5578661" y="5910750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0" y="20967"/>
                </a:moveTo>
                <a:lnTo>
                  <a:pt x="20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650026" y="597525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0" y="914615"/>
                </a:moveTo>
                <a:lnTo>
                  <a:pt x="9144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5578659" y="5816989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0"/>
                </a:moveTo>
                <a:lnTo>
                  <a:pt x="50355" y="93891"/>
                </a:lnTo>
                <a:lnTo>
                  <a:pt x="0" y="144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4679408" y="5846373"/>
            <a:ext cx="1043940" cy="1043940"/>
          </a:xfrm>
          <a:custGeom>
            <a:avLst/>
            <a:gdLst/>
            <a:ahLst/>
            <a:cxnLst/>
            <a:rect l="l" t="t" r="r" b="b"/>
            <a:pathLst>
              <a:path w="1043939" h="1043940">
                <a:moveTo>
                  <a:pt x="0" y="1043495"/>
                </a:moveTo>
                <a:lnTo>
                  <a:pt x="978992" y="64503"/>
                </a:lnTo>
                <a:lnTo>
                  <a:pt x="10434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4708791" y="5875761"/>
            <a:ext cx="1014094" cy="1014094"/>
          </a:xfrm>
          <a:custGeom>
            <a:avLst/>
            <a:gdLst/>
            <a:ahLst/>
            <a:cxnLst/>
            <a:rect l="l" t="t" r="r" b="b"/>
            <a:pathLst>
              <a:path w="1014095" h="1014095">
                <a:moveTo>
                  <a:pt x="0" y="1014107"/>
                </a:moveTo>
                <a:lnTo>
                  <a:pt x="978992" y="35115"/>
                </a:lnTo>
                <a:lnTo>
                  <a:pt x="1014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738309" y="5905276"/>
            <a:ext cx="984885" cy="984885"/>
          </a:xfrm>
          <a:custGeom>
            <a:avLst/>
            <a:gdLst/>
            <a:ahLst/>
            <a:cxnLst/>
            <a:rect l="l" t="t" r="r" b="b"/>
            <a:pathLst>
              <a:path w="984885" h="984884">
                <a:moveTo>
                  <a:pt x="0" y="984592"/>
                </a:moveTo>
                <a:lnTo>
                  <a:pt x="978992" y="5600"/>
                </a:lnTo>
                <a:lnTo>
                  <a:pt x="9845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4767691" y="5934651"/>
            <a:ext cx="955675" cy="955675"/>
          </a:xfrm>
          <a:custGeom>
            <a:avLst/>
            <a:gdLst/>
            <a:ahLst/>
            <a:cxnLst/>
            <a:rect l="l" t="t" r="r" b="b"/>
            <a:pathLst>
              <a:path w="955675" h="955675">
                <a:moveTo>
                  <a:pt x="0" y="955217"/>
                </a:moveTo>
                <a:lnTo>
                  <a:pt x="955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4797207" y="5964166"/>
            <a:ext cx="925830" cy="925830"/>
          </a:xfrm>
          <a:custGeom>
            <a:avLst/>
            <a:gdLst/>
            <a:ahLst/>
            <a:cxnLst/>
            <a:rect l="l" t="t" r="r" b="b"/>
            <a:pathLst>
              <a:path w="925829" h="925829">
                <a:moveTo>
                  <a:pt x="0" y="925703"/>
                </a:moveTo>
                <a:lnTo>
                  <a:pt x="9257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4826590" y="5993554"/>
            <a:ext cx="896619" cy="896619"/>
          </a:xfrm>
          <a:custGeom>
            <a:avLst/>
            <a:gdLst/>
            <a:ahLst/>
            <a:cxnLst/>
            <a:rect l="l" t="t" r="r" b="b"/>
            <a:pathLst>
              <a:path w="896620" h="896620">
                <a:moveTo>
                  <a:pt x="0" y="896315"/>
                </a:moveTo>
                <a:lnTo>
                  <a:pt x="8963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4855974" y="6022942"/>
            <a:ext cx="867410" cy="867410"/>
          </a:xfrm>
          <a:custGeom>
            <a:avLst/>
            <a:gdLst/>
            <a:ahLst/>
            <a:cxnLst/>
            <a:rect l="l" t="t" r="r" b="b"/>
            <a:pathLst>
              <a:path w="867410" h="867409">
                <a:moveTo>
                  <a:pt x="0" y="866927"/>
                </a:moveTo>
                <a:lnTo>
                  <a:pt x="866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488549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491487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494439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497377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5003156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503267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5062054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509157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5120954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515033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5179853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17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087789" y="5954694"/>
            <a:ext cx="27305" cy="27305"/>
          </a:xfrm>
          <a:custGeom>
            <a:avLst/>
            <a:gdLst/>
            <a:ahLst/>
            <a:cxnLst/>
            <a:rect l="l" t="t" r="r" b="b"/>
            <a:pathLst>
              <a:path w="27304" h="27304">
                <a:moveTo>
                  <a:pt x="0" y="27241"/>
                </a:moveTo>
                <a:lnTo>
                  <a:pt x="27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520923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39" h="853440">
                <a:moveTo>
                  <a:pt x="0" y="853173"/>
                </a:moveTo>
                <a:lnTo>
                  <a:pt x="8533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087789" y="5954689"/>
            <a:ext cx="57150" cy="57150"/>
          </a:xfrm>
          <a:custGeom>
            <a:avLst/>
            <a:gdLst/>
            <a:ahLst/>
            <a:cxnLst/>
            <a:rect l="l" t="t" r="r" b="b"/>
            <a:pathLst>
              <a:path w="57150" h="57150">
                <a:moveTo>
                  <a:pt x="0" y="56629"/>
                </a:moveTo>
                <a:lnTo>
                  <a:pt x="56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52386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2681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2975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532703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53564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53858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54153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4447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47421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5036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53298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5625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5918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6214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6507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56801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57096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57390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576858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57979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582734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58568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58862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591576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59451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97453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60040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60334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606294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0923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61217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61512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61806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62099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62395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62688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2984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3277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3571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38669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64160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64455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4749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5043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65338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65632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59277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6221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6515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6810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7104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73995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76934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67987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82823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8576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88713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69165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694590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69754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70048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703418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70637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70930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71226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71519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718137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21088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2402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2697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2991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3285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73580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73874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741696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74463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74757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75052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753463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75641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759353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762291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76524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76818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77113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77407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77700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779961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78289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78583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788789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79172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794679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79761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800556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803507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80644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809397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737556" y="5236945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9347"/>
                </a:moveTo>
                <a:lnTo>
                  <a:pt x="93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81233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737556" y="5236940"/>
            <a:ext cx="38735" cy="38735"/>
          </a:xfrm>
          <a:custGeom>
            <a:avLst/>
            <a:gdLst/>
            <a:ahLst/>
            <a:cxnLst/>
            <a:rect l="l" t="t" r="r" b="b"/>
            <a:pathLst>
              <a:path w="38734" h="38735">
                <a:moveTo>
                  <a:pt x="0" y="38735"/>
                </a:moveTo>
                <a:lnTo>
                  <a:pt x="3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815274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737556" y="5236947"/>
            <a:ext cx="68580" cy="68580"/>
          </a:xfrm>
          <a:custGeom>
            <a:avLst/>
            <a:gdLst/>
            <a:ahLst/>
            <a:cxnLst/>
            <a:rect l="l" t="t" r="r" b="b"/>
            <a:pathLst>
              <a:path w="68579" h="68579">
                <a:moveTo>
                  <a:pt x="0" y="68110"/>
                </a:moveTo>
                <a:lnTo>
                  <a:pt x="682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1822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737689" y="5236943"/>
            <a:ext cx="97790" cy="97790"/>
          </a:xfrm>
          <a:custGeom>
            <a:avLst/>
            <a:gdLst/>
            <a:ahLst/>
            <a:cxnLst/>
            <a:rect l="l" t="t" r="r" b="b"/>
            <a:pathLst>
              <a:path w="97790" h="97789">
                <a:moveTo>
                  <a:pt x="0" y="97497"/>
                </a:moveTo>
                <a:lnTo>
                  <a:pt x="974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82116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737689" y="5236938"/>
            <a:ext cx="127000" cy="127000"/>
          </a:xfrm>
          <a:custGeom>
            <a:avLst/>
            <a:gdLst/>
            <a:ahLst/>
            <a:cxnLst/>
            <a:rect l="l" t="t" r="r" b="b"/>
            <a:pathLst>
              <a:path w="127000" h="127000">
                <a:moveTo>
                  <a:pt x="0" y="126885"/>
                </a:moveTo>
                <a:lnTo>
                  <a:pt x="126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824116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737689" y="5236940"/>
            <a:ext cx="156845" cy="156845"/>
          </a:xfrm>
          <a:custGeom>
            <a:avLst/>
            <a:gdLst/>
            <a:ahLst/>
            <a:cxnLst/>
            <a:rect l="l" t="t" r="r" b="b"/>
            <a:pathLst>
              <a:path w="156845" h="156845">
                <a:moveTo>
                  <a:pt x="0" y="156400"/>
                </a:moveTo>
                <a:lnTo>
                  <a:pt x="156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82705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9737822" y="5236947"/>
            <a:ext cx="186055" cy="186055"/>
          </a:xfrm>
          <a:custGeom>
            <a:avLst/>
            <a:gdLst/>
            <a:ahLst/>
            <a:cxnLst/>
            <a:rect l="l" t="t" r="r" b="b"/>
            <a:pathLst>
              <a:path w="186054" h="186054">
                <a:moveTo>
                  <a:pt x="0" y="185775"/>
                </a:moveTo>
                <a:lnTo>
                  <a:pt x="1856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2999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9737822" y="524001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90" h="212089">
                <a:moveTo>
                  <a:pt x="0" y="212089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3294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9737822" y="5269527"/>
            <a:ext cx="212090" cy="212090"/>
          </a:xfrm>
          <a:custGeom>
            <a:avLst/>
            <a:gdLst/>
            <a:ahLst/>
            <a:cxnLst/>
            <a:rect l="l" t="t" r="r" b="b"/>
            <a:pathLst>
              <a:path w="212090" h="212089">
                <a:moveTo>
                  <a:pt x="0" y="211962"/>
                </a:moveTo>
                <a:lnTo>
                  <a:pt x="2120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83588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9737955" y="5250294"/>
            <a:ext cx="260985" cy="260985"/>
          </a:xfrm>
          <a:custGeom>
            <a:avLst/>
            <a:gdLst/>
            <a:ahLst/>
            <a:cxnLst/>
            <a:rect l="l" t="t" r="r" b="b"/>
            <a:pathLst>
              <a:path w="260984" h="260985">
                <a:moveTo>
                  <a:pt x="0" y="260578"/>
                </a:moveTo>
                <a:lnTo>
                  <a:pt x="26057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83883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9737955" y="5250302"/>
            <a:ext cx="290195" cy="290195"/>
          </a:xfrm>
          <a:custGeom>
            <a:avLst/>
            <a:gdLst/>
            <a:ahLst/>
            <a:cxnLst/>
            <a:rect l="l" t="t" r="r" b="b"/>
            <a:pathLst>
              <a:path w="290195" h="290195">
                <a:moveTo>
                  <a:pt x="0" y="289953"/>
                </a:moveTo>
                <a:lnTo>
                  <a:pt x="289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84177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9737955" y="5250298"/>
            <a:ext cx="319405" cy="319405"/>
          </a:xfrm>
          <a:custGeom>
            <a:avLst/>
            <a:gdLst/>
            <a:ahLst/>
            <a:cxnLst/>
            <a:rect l="l" t="t" r="r" b="b"/>
            <a:pathLst>
              <a:path w="319404" h="319404">
                <a:moveTo>
                  <a:pt x="0" y="319341"/>
                </a:moveTo>
                <a:lnTo>
                  <a:pt x="3193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84471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9738089" y="5250305"/>
            <a:ext cx="349250" cy="349250"/>
          </a:xfrm>
          <a:custGeom>
            <a:avLst/>
            <a:gdLst/>
            <a:ahLst/>
            <a:cxnLst/>
            <a:rect l="l" t="t" r="r" b="b"/>
            <a:pathLst>
              <a:path w="349250" h="349250">
                <a:moveTo>
                  <a:pt x="0" y="348716"/>
                </a:moveTo>
                <a:lnTo>
                  <a:pt x="348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4766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9738089" y="5250300"/>
            <a:ext cx="378460" cy="378460"/>
          </a:xfrm>
          <a:custGeom>
            <a:avLst/>
            <a:gdLst/>
            <a:ahLst/>
            <a:cxnLst/>
            <a:rect l="l" t="t" r="r" b="b"/>
            <a:pathLst>
              <a:path w="378459" h="378460">
                <a:moveTo>
                  <a:pt x="0" y="378104"/>
                </a:moveTo>
                <a:lnTo>
                  <a:pt x="378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85060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738089" y="5250295"/>
            <a:ext cx="407670" cy="407670"/>
          </a:xfrm>
          <a:custGeom>
            <a:avLst/>
            <a:gdLst/>
            <a:ahLst/>
            <a:cxnLst/>
            <a:rect l="l" t="t" r="r" b="b"/>
            <a:pathLst>
              <a:path w="407670" h="407670">
                <a:moveTo>
                  <a:pt x="0" y="407492"/>
                </a:moveTo>
                <a:lnTo>
                  <a:pt x="40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85355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1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9738089" y="5250303"/>
            <a:ext cx="437515" cy="436880"/>
          </a:xfrm>
          <a:custGeom>
            <a:avLst/>
            <a:gdLst/>
            <a:ahLst/>
            <a:cxnLst/>
            <a:rect l="l" t="t" r="r" b="b"/>
            <a:pathLst>
              <a:path w="437515" h="436879">
                <a:moveTo>
                  <a:pt x="0" y="436867"/>
                </a:moveTo>
                <a:lnTo>
                  <a:pt x="4370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856490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0" y="935177"/>
                </a:moveTo>
                <a:lnTo>
                  <a:pt x="93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9738222" y="5250299"/>
            <a:ext cx="466725" cy="466725"/>
          </a:xfrm>
          <a:custGeom>
            <a:avLst/>
            <a:gdLst/>
            <a:ahLst/>
            <a:cxnLst/>
            <a:rect l="l" t="t" r="r" b="b"/>
            <a:pathLst>
              <a:path w="466725" h="466725">
                <a:moveTo>
                  <a:pt x="0" y="466255"/>
                </a:moveTo>
                <a:lnTo>
                  <a:pt x="4662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8594290" y="5958832"/>
            <a:ext cx="931544" cy="931544"/>
          </a:xfrm>
          <a:custGeom>
            <a:avLst/>
            <a:gdLst/>
            <a:ahLst/>
            <a:cxnLst/>
            <a:rect l="l" t="t" r="r" b="b"/>
            <a:pathLst>
              <a:path w="931545" h="931545">
                <a:moveTo>
                  <a:pt x="0" y="931037"/>
                </a:moveTo>
                <a:lnTo>
                  <a:pt x="9310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9738222" y="5250294"/>
            <a:ext cx="495934" cy="495934"/>
          </a:xfrm>
          <a:custGeom>
            <a:avLst/>
            <a:gdLst/>
            <a:ahLst/>
            <a:cxnLst/>
            <a:rect l="l" t="t" r="r" b="b"/>
            <a:pathLst>
              <a:path w="495934" h="495935">
                <a:moveTo>
                  <a:pt x="0" y="495642"/>
                </a:moveTo>
                <a:lnTo>
                  <a:pt x="4957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8623807" y="5988207"/>
            <a:ext cx="901700" cy="901700"/>
          </a:xfrm>
          <a:custGeom>
            <a:avLst/>
            <a:gdLst/>
            <a:ahLst/>
            <a:cxnLst/>
            <a:rect l="l" t="t" r="r" b="b"/>
            <a:pathLst>
              <a:path w="901700" h="901700">
                <a:moveTo>
                  <a:pt x="0" y="901661"/>
                </a:moveTo>
                <a:lnTo>
                  <a:pt x="901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9738222" y="5250295"/>
            <a:ext cx="525145" cy="525145"/>
          </a:xfrm>
          <a:custGeom>
            <a:avLst/>
            <a:gdLst/>
            <a:ahLst/>
            <a:cxnLst/>
            <a:rect l="l" t="t" r="r" b="b"/>
            <a:pathLst>
              <a:path w="525145" h="525145">
                <a:moveTo>
                  <a:pt x="0" y="525157"/>
                </a:moveTo>
                <a:lnTo>
                  <a:pt x="5251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8653190" y="6017595"/>
            <a:ext cx="872490" cy="872490"/>
          </a:xfrm>
          <a:custGeom>
            <a:avLst/>
            <a:gdLst/>
            <a:ahLst/>
            <a:cxnLst/>
            <a:rect l="l" t="t" r="r" b="b"/>
            <a:pathLst>
              <a:path w="872490" h="872490">
                <a:moveTo>
                  <a:pt x="0" y="872274"/>
                </a:moveTo>
                <a:lnTo>
                  <a:pt x="8722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9738357" y="5250303"/>
            <a:ext cx="554990" cy="554990"/>
          </a:xfrm>
          <a:custGeom>
            <a:avLst/>
            <a:gdLst/>
            <a:ahLst/>
            <a:cxnLst/>
            <a:rect l="l" t="t" r="r" b="b"/>
            <a:pathLst>
              <a:path w="554990" h="554989">
                <a:moveTo>
                  <a:pt x="0" y="554532"/>
                </a:moveTo>
                <a:lnTo>
                  <a:pt x="5545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8682573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9738357" y="5250299"/>
            <a:ext cx="584200" cy="584200"/>
          </a:xfrm>
          <a:custGeom>
            <a:avLst/>
            <a:gdLst/>
            <a:ahLst/>
            <a:cxnLst/>
            <a:rect l="l" t="t" r="r" b="b"/>
            <a:pathLst>
              <a:path w="584200" h="584200">
                <a:moveTo>
                  <a:pt x="0" y="583920"/>
                </a:moveTo>
                <a:lnTo>
                  <a:pt x="583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8712089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9738357" y="5250294"/>
            <a:ext cx="613410" cy="613410"/>
          </a:xfrm>
          <a:custGeom>
            <a:avLst/>
            <a:gdLst/>
            <a:ahLst/>
            <a:cxnLst/>
            <a:rect l="l" t="t" r="r" b="b"/>
            <a:pathLst>
              <a:path w="613409" h="613410">
                <a:moveTo>
                  <a:pt x="0" y="613308"/>
                </a:moveTo>
                <a:lnTo>
                  <a:pt x="613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8741471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9738490" y="5250302"/>
            <a:ext cx="643255" cy="643255"/>
          </a:xfrm>
          <a:custGeom>
            <a:avLst/>
            <a:gdLst/>
            <a:ahLst/>
            <a:cxnLst/>
            <a:rect l="l" t="t" r="r" b="b"/>
            <a:pathLst>
              <a:path w="643254" h="643254">
                <a:moveTo>
                  <a:pt x="0" y="642683"/>
                </a:moveTo>
                <a:lnTo>
                  <a:pt x="642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8770989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9738490" y="5250296"/>
            <a:ext cx="672465" cy="672465"/>
          </a:xfrm>
          <a:custGeom>
            <a:avLst/>
            <a:gdLst/>
            <a:ahLst/>
            <a:cxnLst/>
            <a:rect l="l" t="t" r="r" b="b"/>
            <a:pathLst>
              <a:path w="672465" h="672464">
                <a:moveTo>
                  <a:pt x="0" y="672071"/>
                </a:moveTo>
                <a:lnTo>
                  <a:pt x="672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8800372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9738490" y="5250304"/>
            <a:ext cx="701675" cy="701675"/>
          </a:xfrm>
          <a:custGeom>
            <a:avLst/>
            <a:gdLst/>
            <a:ahLst/>
            <a:cxnLst/>
            <a:rect l="l" t="t" r="r" b="b"/>
            <a:pathLst>
              <a:path w="701675" h="701675">
                <a:moveTo>
                  <a:pt x="0" y="701446"/>
                </a:moveTo>
                <a:lnTo>
                  <a:pt x="7015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829754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738624" y="5250299"/>
            <a:ext cx="730885" cy="730885"/>
          </a:xfrm>
          <a:custGeom>
            <a:avLst/>
            <a:gdLst/>
            <a:ahLst/>
            <a:cxnLst/>
            <a:rect l="l" t="t" r="r" b="b"/>
            <a:pathLst>
              <a:path w="730884" h="730885">
                <a:moveTo>
                  <a:pt x="0" y="730834"/>
                </a:moveTo>
                <a:lnTo>
                  <a:pt x="7308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8859270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9738624" y="5250295"/>
            <a:ext cx="760730" cy="760730"/>
          </a:xfrm>
          <a:custGeom>
            <a:avLst/>
            <a:gdLst/>
            <a:ahLst/>
            <a:cxnLst/>
            <a:rect l="l" t="t" r="r" b="b"/>
            <a:pathLst>
              <a:path w="760729" h="760729">
                <a:moveTo>
                  <a:pt x="0" y="760222"/>
                </a:moveTo>
                <a:lnTo>
                  <a:pt x="7602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888865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91817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894755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8976938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9006454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903583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906535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909473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9124119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9153635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9183018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9212535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92419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9271300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93008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9330201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9359718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938910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9418484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9448000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9477382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9506900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953628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956566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9595181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9624565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9653947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9683463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971284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9742364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0" y="1639570"/>
                </a:moveTo>
                <a:lnTo>
                  <a:pt x="16395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9771746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0" y="1639570"/>
                </a:moveTo>
                <a:lnTo>
                  <a:pt x="16397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9801129" y="5276880"/>
            <a:ext cx="1613535" cy="1613535"/>
          </a:xfrm>
          <a:custGeom>
            <a:avLst/>
            <a:gdLst/>
            <a:ahLst/>
            <a:cxnLst/>
            <a:rect l="l" t="t" r="r" b="b"/>
            <a:pathLst>
              <a:path w="1613534" h="1613534">
                <a:moveTo>
                  <a:pt x="0" y="1612988"/>
                </a:moveTo>
                <a:lnTo>
                  <a:pt x="16129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1432019" y="5236940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0" y="22174"/>
                </a:moveTo>
                <a:lnTo>
                  <a:pt x="22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9830647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98600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9889545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9918930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9948312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30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99778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10007211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0036728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0" y="1652930"/>
                </a:moveTo>
                <a:lnTo>
                  <a:pt x="165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0066111" y="5264460"/>
            <a:ext cx="1625600" cy="1625600"/>
          </a:xfrm>
          <a:custGeom>
            <a:avLst/>
            <a:gdLst/>
            <a:ahLst/>
            <a:cxnLst/>
            <a:rect l="l" t="t" r="r" b="b"/>
            <a:pathLst>
              <a:path w="1625600" h="1625600">
                <a:moveTo>
                  <a:pt x="0" y="1625409"/>
                </a:moveTo>
                <a:lnTo>
                  <a:pt x="162540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0095493" y="5293835"/>
            <a:ext cx="1596390" cy="1596390"/>
          </a:xfrm>
          <a:custGeom>
            <a:avLst/>
            <a:gdLst/>
            <a:ahLst/>
            <a:cxnLst/>
            <a:rect l="l" t="t" r="r" b="b"/>
            <a:pathLst>
              <a:path w="1596390" h="1596390">
                <a:moveTo>
                  <a:pt x="0" y="1596034"/>
                </a:moveTo>
                <a:lnTo>
                  <a:pt x="15960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10125009" y="5323349"/>
            <a:ext cx="1566545" cy="1566545"/>
          </a:xfrm>
          <a:custGeom>
            <a:avLst/>
            <a:gdLst/>
            <a:ahLst/>
            <a:cxnLst/>
            <a:rect l="l" t="t" r="r" b="b"/>
            <a:pathLst>
              <a:path w="1566545" h="1566545">
                <a:moveTo>
                  <a:pt x="0" y="1566519"/>
                </a:moveTo>
                <a:lnTo>
                  <a:pt x="15665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0154392" y="5352737"/>
            <a:ext cx="1537335" cy="1537335"/>
          </a:xfrm>
          <a:custGeom>
            <a:avLst/>
            <a:gdLst/>
            <a:ahLst/>
            <a:cxnLst/>
            <a:rect l="l" t="t" r="r" b="b"/>
            <a:pathLst>
              <a:path w="1537334" h="1537334">
                <a:moveTo>
                  <a:pt x="0" y="1537131"/>
                </a:moveTo>
                <a:lnTo>
                  <a:pt x="15371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10183910" y="5382252"/>
            <a:ext cx="1508125" cy="1508125"/>
          </a:xfrm>
          <a:custGeom>
            <a:avLst/>
            <a:gdLst/>
            <a:ahLst/>
            <a:cxnLst/>
            <a:rect l="l" t="t" r="r" b="b"/>
            <a:pathLst>
              <a:path w="1508125" h="1508125">
                <a:moveTo>
                  <a:pt x="0" y="1507617"/>
                </a:moveTo>
                <a:lnTo>
                  <a:pt x="15076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10213292" y="5411640"/>
            <a:ext cx="1478280" cy="1478280"/>
          </a:xfrm>
          <a:custGeom>
            <a:avLst/>
            <a:gdLst/>
            <a:ahLst/>
            <a:cxnLst/>
            <a:rect l="l" t="t" r="r" b="b"/>
            <a:pathLst>
              <a:path w="1478279" h="1478279">
                <a:moveTo>
                  <a:pt x="0" y="1478229"/>
                </a:moveTo>
                <a:lnTo>
                  <a:pt x="1478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0242675" y="5441015"/>
            <a:ext cx="1449070" cy="1449070"/>
          </a:xfrm>
          <a:custGeom>
            <a:avLst/>
            <a:gdLst/>
            <a:ahLst/>
            <a:cxnLst/>
            <a:rect l="l" t="t" r="r" b="b"/>
            <a:pathLst>
              <a:path w="1449070" h="1449070">
                <a:moveTo>
                  <a:pt x="0" y="1448854"/>
                </a:moveTo>
                <a:lnTo>
                  <a:pt x="14488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10272191" y="5470542"/>
            <a:ext cx="1419860" cy="1419860"/>
          </a:xfrm>
          <a:custGeom>
            <a:avLst/>
            <a:gdLst/>
            <a:ahLst/>
            <a:cxnLst/>
            <a:rect l="l" t="t" r="r" b="b"/>
            <a:pathLst>
              <a:path w="1419859" h="1419859">
                <a:moveTo>
                  <a:pt x="0" y="1419326"/>
                </a:moveTo>
                <a:lnTo>
                  <a:pt x="14193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10301575" y="5499917"/>
            <a:ext cx="1390015" cy="1390015"/>
          </a:xfrm>
          <a:custGeom>
            <a:avLst/>
            <a:gdLst/>
            <a:ahLst/>
            <a:cxnLst/>
            <a:rect l="l" t="t" r="r" b="b"/>
            <a:pathLst>
              <a:path w="1390015" h="1390015">
                <a:moveTo>
                  <a:pt x="0" y="1389951"/>
                </a:moveTo>
                <a:lnTo>
                  <a:pt x="13899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0331091" y="5529432"/>
            <a:ext cx="1360805" cy="1360805"/>
          </a:xfrm>
          <a:custGeom>
            <a:avLst/>
            <a:gdLst/>
            <a:ahLst/>
            <a:cxnLst/>
            <a:rect l="l" t="t" r="r" b="b"/>
            <a:pathLst>
              <a:path w="1360804" h="1360804">
                <a:moveTo>
                  <a:pt x="0" y="1360436"/>
                </a:moveTo>
                <a:lnTo>
                  <a:pt x="1360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0360476" y="5558820"/>
            <a:ext cx="1331595" cy="1331595"/>
          </a:xfrm>
          <a:custGeom>
            <a:avLst/>
            <a:gdLst/>
            <a:ahLst/>
            <a:cxnLst/>
            <a:rect l="l" t="t" r="r" b="b"/>
            <a:pathLst>
              <a:path w="1331595" h="1331595">
                <a:moveTo>
                  <a:pt x="0" y="1331048"/>
                </a:moveTo>
                <a:lnTo>
                  <a:pt x="1331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0389858" y="5588208"/>
            <a:ext cx="1301750" cy="1301750"/>
          </a:xfrm>
          <a:custGeom>
            <a:avLst/>
            <a:gdLst/>
            <a:ahLst/>
            <a:cxnLst/>
            <a:rect l="l" t="t" r="r" b="b"/>
            <a:pathLst>
              <a:path w="1301750" h="1301750">
                <a:moveTo>
                  <a:pt x="0" y="1301661"/>
                </a:moveTo>
                <a:lnTo>
                  <a:pt x="13016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10419374" y="5617722"/>
            <a:ext cx="1272540" cy="1272540"/>
          </a:xfrm>
          <a:custGeom>
            <a:avLst/>
            <a:gdLst/>
            <a:ahLst/>
            <a:cxnLst/>
            <a:rect l="l" t="t" r="r" b="b"/>
            <a:pathLst>
              <a:path w="1272540" h="1272540">
                <a:moveTo>
                  <a:pt x="0" y="1272146"/>
                </a:moveTo>
                <a:lnTo>
                  <a:pt x="127214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10448757" y="5647098"/>
            <a:ext cx="1243330" cy="1243330"/>
          </a:xfrm>
          <a:custGeom>
            <a:avLst/>
            <a:gdLst/>
            <a:ahLst/>
            <a:cxnLst/>
            <a:rect l="l" t="t" r="r" b="b"/>
            <a:pathLst>
              <a:path w="1243329" h="1243329">
                <a:moveTo>
                  <a:pt x="0" y="1242771"/>
                </a:moveTo>
                <a:lnTo>
                  <a:pt x="1242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0478140" y="5676486"/>
            <a:ext cx="1213485" cy="1213485"/>
          </a:xfrm>
          <a:custGeom>
            <a:avLst/>
            <a:gdLst/>
            <a:ahLst/>
            <a:cxnLst/>
            <a:rect l="l" t="t" r="r" b="b"/>
            <a:pathLst>
              <a:path w="1213484" h="1213484">
                <a:moveTo>
                  <a:pt x="0" y="1213383"/>
                </a:moveTo>
                <a:lnTo>
                  <a:pt x="1213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0507657" y="5706000"/>
            <a:ext cx="1184275" cy="1184275"/>
          </a:xfrm>
          <a:custGeom>
            <a:avLst/>
            <a:gdLst/>
            <a:ahLst/>
            <a:cxnLst/>
            <a:rect l="l" t="t" r="r" b="b"/>
            <a:pathLst>
              <a:path w="1184275" h="1184275">
                <a:moveTo>
                  <a:pt x="0" y="1183868"/>
                </a:moveTo>
                <a:lnTo>
                  <a:pt x="1183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0537039" y="5735388"/>
            <a:ext cx="1155065" cy="1155065"/>
          </a:xfrm>
          <a:custGeom>
            <a:avLst/>
            <a:gdLst/>
            <a:ahLst/>
            <a:cxnLst/>
            <a:rect l="l" t="t" r="r" b="b"/>
            <a:pathLst>
              <a:path w="1155065" h="1155065">
                <a:moveTo>
                  <a:pt x="0" y="1154480"/>
                </a:moveTo>
                <a:lnTo>
                  <a:pt x="1154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0566556" y="5764903"/>
            <a:ext cx="1125220" cy="1125220"/>
          </a:xfrm>
          <a:custGeom>
            <a:avLst/>
            <a:gdLst/>
            <a:ahLst/>
            <a:cxnLst/>
            <a:rect l="l" t="t" r="r" b="b"/>
            <a:pathLst>
              <a:path w="1125220" h="1125220">
                <a:moveTo>
                  <a:pt x="0" y="1124966"/>
                </a:moveTo>
                <a:lnTo>
                  <a:pt x="11249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0595939" y="5794278"/>
            <a:ext cx="1096010" cy="1096010"/>
          </a:xfrm>
          <a:custGeom>
            <a:avLst/>
            <a:gdLst/>
            <a:ahLst/>
            <a:cxnLst/>
            <a:rect l="l" t="t" r="r" b="b"/>
            <a:pathLst>
              <a:path w="1096009" h="1096009">
                <a:moveTo>
                  <a:pt x="0" y="1095590"/>
                </a:moveTo>
                <a:lnTo>
                  <a:pt x="10955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0625322" y="5823666"/>
            <a:ext cx="1066800" cy="1066800"/>
          </a:xfrm>
          <a:custGeom>
            <a:avLst/>
            <a:gdLst/>
            <a:ahLst/>
            <a:cxnLst/>
            <a:rect l="l" t="t" r="r" b="b"/>
            <a:pathLst>
              <a:path w="1066800" h="1066800">
                <a:moveTo>
                  <a:pt x="0" y="1066203"/>
                </a:moveTo>
                <a:lnTo>
                  <a:pt x="10662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0654838" y="5853181"/>
            <a:ext cx="1036955" cy="1036955"/>
          </a:xfrm>
          <a:custGeom>
            <a:avLst/>
            <a:gdLst/>
            <a:ahLst/>
            <a:cxnLst/>
            <a:rect l="l" t="t" r="r" b="b"/>
            <a:pathLst>
              <a:path w="1036954" h="1036954">
                <a:moveTo>
                  <a:pt x="0" y="1036688"/>
                </a:moveTo>
                <a:lnTo>
                  <a:pt x="1036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0684221" y="5882568"/>
            <a:ext cx="1007744" cy="1007744"/>
          </a:xfrm>
          <a:custGeom>
            <a:avLst/>
            <a:gdLst/>
            <a:ahLst/>
            <a:cxnLst/>
            <a:rect l="l" t="t" r="r" b="b"/>
            <a:pathLst>
              <a:path w="1007745" h="1007745">
                <a:moveTo>
                  <a:pt x="0" y="1007300"/>
                </a:moveTo>
                <a:lnTo>
                  <a:pt x="10073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0713739" y="5912083"/>
            <a:ext cx="977900" cy="977900"/>
          </a:xfrm>
          <a:custGeom>
            <a:avLst/>
            <a:gdLst/>
            <a:ahLst/>
            <a:cxnLst/>
            <a:rect l="l" t="t" r="r" b="b"/>
            <a:pathLst>
              <a:path w="977900" h="977900">
                <a:moveTo>
                  <a:pt x="0" y="977785"/>
                </a:moveTo>
                <a:lnTo>
                  <a:pt x="9777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0743121" y="5941471"/>
            <a:ext cx="948690" cy="948690"/>
          </a:xfrm>
          <a:custGeom>
            <a:avLst/>
            <a:gdLst/>
            <a:ahLst/>
            <a:cxnLst/>
            <a:rect l="l" t="t" r="r" b="b"/>
            <a:pathLst>
              <a:path w="948690" h="948690">
                <a:moveTo>
                  <a:pt x="0" y="948397"/>
                </a:moveTo>
                <a:lnTo>
                  <a:pt x="9483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0772504" y="5970846"/>
            <a:ext cx="919480" cy="919480"/>
          </a:xfrm>
          <a:custGeom>
            <a:avLst/>
            <a:gdLst/>
            <a:ahLst/>
            <a:cxnLst/>
            <a:rect l="l" t="t" r="r" b="b"/>
            <a:pathLst>
              <a:path w="919479" h="919479">
                <a:moveTo>
                  <a:pt x="0" y="919022"/>
                </a:moveTo>
                <a:lnTo>
                  <a:pt x="91902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0802022" y="6000361"/>
            <a:ext cx="889635" cy="889635"/>
          </a:xfrm>
          <a:custGeom>
            <a:avLst/>
            <a:gdLst/>
            <a:ahLst/>
            <a:cxnLst/>
            <a:rect l="l" t="t" r="r" b="b"/>
            <a:pathLst>
              <a:path w="889634" h="889634">
                <a:moveTo>
                  <a:pt x="0" y="889507"/>
                </a:moveTo>
                <a:lnTo>
                  <a:pt x="8895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0831404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0" y="860120"/>
                </a:moveTo>
                <a:lnTo>
                  <a:pt x="860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0860920" y="6059137"/>
            <a:ext cx="831215" cy="831215"/>
          </a:xfrm>
          <a:custGeom>
            <a:avLst/>
            <a:gdLst/>
            <a:ahLst/>
            <a:cxnLst/>
            <a:rect l="l" t="t" r="r" b="b"/>
            <a:pathLst>
              <a:path w="831215" h="831215">
                <a:moveTo>
                  <a:pt x="0" y="830732"/>
                </a:moveTo>
                <a:lnTo>
                  <a:pt x="8306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0890303" y="6088651"/>
            <a:ext cx="801370" cy="801370"/>
          </a:xfrm>
          <a:custGeom>
            <a:avLst/>
            <a:gdLst/>
            <a:ahLst/>
            <a:cxnLst/>
            <a:rect l="l" t="t" r="r" b="b"/>
            <a:pathLst>
              <a:path w="801370" h="801370">
                <a:moveTo>
                  <a:pt x="0" y="801217"/>
                </a:moveTo>
                <a:lnTo>
                  <a:pt x="8012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10919686" y="6118026"/>
            <a:ext cx="772160" cy="772160"/>
          </a:xfrm>
          <a:custGeom>
            <a:avLst/>
            <a:gdLst/>
            <a:ahLst/>
            <a:cxnLst/>
            <a:rect l="l" t="t" r="r" b="b"/>
            <a:pathLst>
              <a:path w="772159" h="772159">
                <a:moveTo>
                  <a:pt x="0" y="771842"/>
                </a:moveTo>
                <a:lnTo>
                  <a:pt x="771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10949203" y="6147554"/>
            <a:ext cx="742950" cy="742315"/>
          </a:xfrm>
          <a:custGeom>
            <a:avLst/>
            <a:gdLst/>
            <a:ahLst/>
            <a:cxnLst/>
            <a:rect l="l" t="t" r="r" b="b"/>
            <a:pathLst>
              <a:path w="742950" h="742315">
                <a:moveTo>
                  <a:pt x="0" y="742315"/>
                </a:moveTo>
                <a:lnTo>
                  <a:pt x="7423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0978586" y="6176929"/>
            <a:ext cx="713105" cy="713105"/>
          </a:xfrm>
          <a:custGeom>
            <a:avLst/>
            <a:gdLst/>
            <a:ahLst/>
            <a:cxnLst/>
            <a:rect l="l" t="t" r="r" b="b"/>
            <a:pathLst>
              <a:path w="713104" h="713104">
                <a:moveTo>
                  <a:pt x="0" y="712939"/>
                </a:moveTo>
                <a:lnTo>
                  <a:pt x="7129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1008102" y="6206317"/>
            <a:ext cx="683895" cy="683895"/>
          </a:xfrm>
          <a:custGeom>
            <a:avLst/>
            <a:gdLst/>
            <a:ahLst/>
            <a:cxnLst/>
            <a:rect l="l" t="t" r="r" b="b"/>
            <a:pathLst>
              <a:path w="683895" h="683895">
                <a:moveTo>
                  <a:pt x="0" y="683552"/>
                </a:moveTo>
                <a:lnTo>
                  <a:pt x="6834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1037485" y="6235832"/>
            <a:ext cx="654050" cy="654050"/>
          </a:xfrm>
          <a:custGeom>
            <a:avLst/>
            <a:gdLst/>
            <a:ahLst/>
            <a:cxnLst/>
            <a:rect l="l" t="t" r="r" b="b"/>
            <a:pathLst>
              <a:path w="654050" h="654050">
                <a:moveTo>
                  <a:pt x="0" y="654037"/>
                </a:moveTo>
                <a:lnTo>
                  <a:pt x="65403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1066868" y="6265219"/>
            <a:ext cx="624840" cy="624840"/>
          </a:xfrm>
          <a:custGeom>
            <a:avLst/>
            <a:gdLst/>
            <a:ahLst/>
            <a:cxnLst/>
            <a:rect l="l" t="t" r="r" b="b"/>
            <a:pathLst>
              <a:path w="624840" h="624840">
                <a:moveTo>
                  <a:pt x="0" y="624649"/>
                </a:moveTo>
                <a:lnTo>
                  <a:pt x="6246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1096384" y="6294734"/>
            <a:ext cx="595630" cy="595630"/>
          </a:xfrm>
          <a:custGeom>
            <a:avLst/>
            <a:gdLst/>
            <a:ahLst/>
            <a:cxnLst/>
            <a:rect l="l" t="t" r="r" b="b"/>
            <a:pathLst>
              <a:path w="595629" h="595629">
                <a:moveTo>
                  <a:pt x="0" y="595134"/>
                </a:moveTo>
                <a:lnTo>
                  <a:pt x="59513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125767" y="6324109"/>
            <a:ext cx="565785" cy="565785"/>
          </a:xfrm>
          <a:custGeom>
            <a:avLst/>
            <a:gdLst/>
            <a:ahLst/>
            <a:cxnLst/>
            <a:rect l="l" t="t" r="r" b="b"/>
            <a:pathLst>
              <a:path w="565784" h="565784">
                <a:moveTo>
                  <a:pt x="0" y="565759"/>
                </a:moveTo>
                <a:lnTo>
                  <a:pt x="5657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1155284" y="6353497"/>
            <a:ext cx="536575" cy="536575"/>
          </a:xfrm>
          <a:custGeom>
            <a:avLst/>
            <a:gdLst/>
            <a:ahLst/>
            <a:cxnLst/>
            <a:rect l="l" t="t" r="r" b="b"/>
            <a:pathLst>
              <a:path w="536575" h="536575">
                <a:moveTo>
                  <a:pt x="0" y="536371"/>
                </a:moveTo>
                <a:lnTo>
                  <a:pt x="536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1184667" y="6383012"/>
            <a:ext cx="507365" cy="507365"/>
          </a:xfrm>
          <a:custGeom>
            <a:avLst/>
            <a:gdLst/>
            <a:ahLst/>
            <a:cxnLst/>
            <a:rect l="l" t="t" r="r" b="b"/>
            <a:pathLst>
              <a:path w="507365" h="507365">
                <a:moveTo>
                  <a:pt x="0" y="506856"/>
                </a:moveTo>
                <a:lnTo>
                  <a:pt x="506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1214050" y="6412400"/>
            <a:ext cx="477520" cy="477520"/>
          </a:xfrm>
          <a:custGeom>
            <a:avLst/>
            <a:gdLst/>
            <a:ahLst/>
            <a:cxnLst/>
            <a:rect l="l" t="t" r="r" b="b"/>
            <a:pathLst>
              <a:path w="477520" h="477520">
                <a:moveTo>
                  <a:pt x="0" y="477469"/>
                </a:moveTo>
                <a:lnTo>
                  <a:pt x="4774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11243567" y="6441914"/>
            <a:ext cx="448309" cy="448309"/>
          </a:xfrm>
          <a:custGeom>
            <a:avLst/>
            <a:gdLst/>
            <a:ahLst/>
            <a:cxnLst/>
            <a:rect l="l" t="t" r="r" b="b"/>
            <a:pathLst>
              <a:path w="448309" h="448309">
                <a:moveTo>
                  <a:pt x="0" y="447954"/>
                </a:moveTo>
                <a:lnTo>
                  <a:pt x="4479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1272950" y="6471290"/>
            <a:ext cx="419100" cy="419100"/>
          </a:xfrm>
          <a:custGeom>
            <a:avLst/>
            <a:gdLst/>
            <a:ahLst/>
            <a:cxnLst/>
            <a:rect l="l" t="t" r="r" b="b"/>
            <a:pathLst>
              <a:path w="419100" h="419100">
                <a:moveTo>
                  <a:pt x="0" y="418579"/>
                </a:moveTo>
                <a:lnTo>
                  <a:pt x="4185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11302333" y="6500678"/>
            <a:ext cx="389255" cy="389255"/>
          </a:xfrm>
          <a:custGeom>
            <a:avLst/>
            <a:gdLst/>
            <a:ahLst/>
            <a:cxnLst/>
            <a:rect l="l" t="t" r="r" b="b"/>
            <a:pathLst>
              <a:path w="389254" h="389254">
                <a:moveTo>
                  <a:pt x="0" y="389191"/>
                </a:moveTo>
                <a:lnTo>
                  <a:pt x="389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1331850" y="6530192"/>
            <a:ext cx="360045" cy="360045"/>
          </a:xfrm>
          <a:custGeom>
            <a:avLst/>
            <a:gdLst/>
            <a:ahLst/>
            <a:cxnLst/>
            <a:rect l="l" t="t" r="r" b="b"/>
            <a:pathLst>
              <a:path w="360045" h="360045">
                <a:moveTo>
                  <a:pt x="0" y="359676"/>
                </a:moveTo>
                <a:lnTo>
                  <a:pt x="359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1361233" y="6559580"/>
            <a:ext cx="330835" cy="330835"/>
          </a:xfrm>
          <a:custGeom>
            <a:avLst/>
            <a:gdLst/>
            <a:ahLst/>
            <a:cxnLst/>
            <a:rect l="l" t="t" r="r" b="b"/>
            <a:pathLst>
              <a:path w="330834" h="330834">
                <a:moveTo>
                  <a:pt x="0" y="330288"/>
                </a:moveTo>
                <a:lnTo>
                  <a:pt x="330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1390749" y="6588955"/>
            <a:ext cx="300990" cy="300990"/>
          </a:xfrm>
          <a:custGeom>
            <a:avLst/>
            <a:gdLst/>
            <a:ahLst/>
            <a:cxnLst/>
            <a:rect l="l" t="t" r="r" b="b"/>
            <a:pathLst>
              <a:path w="300990" h="300990">
                <a:moveTo>
                  <a:pt x="0" y="300913"/>
                </a:moveTo>
                <a:lnTo>
                  <a:pt x="3007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1420132" y="6618482"/>
            <a:ext cx="271780" cy="271780"/>
          </a:xfrm>
          <a:custGeom>
            <a:avLst/>
            <a:gdLst/>
            <a:ahLst/>
            <a:cxnLst/>
            <a:rect l="l" t="t" r="r" b="b"/>
            <a:pathLst>
              <a:path w="271779" h="271779">
                <a:moveTo>
                  <a:pt x="0" y="271386"/>
                </a:moveTo>
                <a:lnTo>
                  <a:pt x="271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1449515" y="6647858"/>
            <a:ext cx="242570" cy="242570"/>
          </a:xfrm>
          <a:custGeom>
            <a:avLst/>
            <a:gdLst/>
            <a:ahLst/>
            <a:cxnLst/>
            <a:rect l="l" t="t" r="r" b="b"/>
            <a:pathLst>
              <a:path w="242570" h="242570">
                <a:moveTo>
                  <a:pt x="0" y="242011"/>
                </a:moveTo>
                <a:lnTo>
                  <a:pt x="2420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1479031" y="6677373"/>
            <a:ext cx="212725" cy="212725"/>
          </a:xfrm>
          <a:custGeom>
            <a:avLst/>
            <a:gdLst/>
            <a:ahLst/>
            <a:cxnLst/>
            <a:rect l="l" t="t" r="r" b="b"/>
            <a:pathLst>
              <a:path w="212725" h="212725">
                <a:moveTo>
                  <a:pt x="0" y="212496"/>
                </a:moveTo>
                <a:lnTo>
                  <a:pt x="212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508414" y="6706760"/>
            <a:ext cx="183515" cy="183515"/>
          </a:xfrm>
          <a:custGeom>
            <a:avLst/>
            <a:gdLst/>
            <a:ahLst/>
            <a:cxnLst/>
            <a:rect l="l" t="t" r="r" b="b"/>
            <a:pathLst>
              <a:path w="183515" h="183515">
                <a:moveTo>
                  <a:pt x="0" y="183108"/>
                </a:moveTo>
                <a:lnTo>
                  <a:pt x="1831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1537930" y="6736148"/>
            <a:ext cx="153670" cy="154305"/>
          </a:xfrm>
          <a:custGeom>
            <a:avLst/>
            <a:gdLst/>
            <a:ahLst/>
            <a:cxnLst/>
            <a:rect l="l" t="t" r="r" b="b"/>
            <a:pathLst>
              <a:path w="153670" h="154304">
                <a:moveTo>
                  <a:pt x="0" y="153720"/>
                </a:moveTo>
                <a:lnTo>
                  <a:pt x="1535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567313" y="6765663"/>
            <a:ext cx="124460" cy="124460"/>
          </a:xfrm>
          <a:custGeom>
            <a:avLst/>
            <a:gdLst/>
            <a:ahLst/>
            <a:cxnLst/>
            <a:rect l="l" t="t" r="r" b="b"/>
            <a:pathLst>
              <a:path w="124459" h="124459">
                <a:moveTo>
                  <a:pt x="0" y="124206"/>
                </a:moveTo>
                <a:lnTo>
                  <a:pt x="1242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1596697" y="6795038"/>
            <a:ext cx="95250" cy="95250"/>
          </a:xfrm>
          <a:custGeom>
            <a:avLst/>
            <a:gdLst/>
            <a:ahLst/>
            <a:cxnLst/>
            <a:rect l="l" t="t" r="r" b="b"/>
            <a:pathLst>
              <a:path w="95250" h="95250">
                <a:moveTo>
                  <a:pt x="0" y="94830"/>
                </a:moveTo>
                <a:lnTo>
                  <a:pt x="948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1626213" y="6824553"/>
            <a:ext cx="65405" cy="65405"/>
          </a:xfrm>
          <a:custGeom>
            <a:avLst/>
            <a:gdLst/>
            <a:ahLst/>
            <a:cxnLst/>
            <a:rect l="l" t="t" r="r" b="b"/>
            <a:pathLst>
              <a:path w="65404" h="65404">
                <a:moveTo>
                  <a:pt x="0" y="65316"/>
                </a:moveTo>
                <a:lnTo>
                  <a:pt x="653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1655596" y="6853941"/>
            <a:ext cx="36195" cy="36195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0" y="35928"/>
                </a:moveTo>
                <a:lnTo>
                  <a:pt x="3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1685112" y="688332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0" y="6540"/>
                </a:moveTo>
                <a:lnTo>
                  <a:pt x="64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030895" y="686996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761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3030884" y="6840580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30" h="49529">
                <a:moveTo>
                  <a:pt x="49288" y="49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3030893" y="6811205"/>
            <a:ext cx="78740" cy="78740"/>
          </a:xfrm>
          <a:custGeom>
            <a:avLst/>
            <a:gdLst/>
            <a:ahLst/>
            <a:cxnLst/>
            <a:rect l="l" t="t" r="r" b="b"/>
            <a:pathLst>
              <a:path w="78739" h="78740">
                <a:moveTo>
                  <a:pt x="78663" y="786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3030888" y="6781690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5" h="108584">
                <a:moveTo>
                  <a:pt x="108051" y="1081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3030889" y="6752303"/>
            <a:ext cx="137795" cy="137795"/>
          </a:xfrm>
          <a:custGeom>
            <a:avLst/>
            <a:gdLst/>
            <a:ahLst/>
            <a:cxnLst/>
            <a:rect l="l" t="t" r="r" b="b"/>
            <a:pathLst>
              <a:path w="137794" h="137795">
                <a:moveTo>
                  <a:pt x="137566" y="1375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3030884" y="6722788"/>
            <a:ext cx="167005" cy="167640"/>
          </a:xfrm>
          <a:custGeom>
            <a:avLst/>
            <a:gdLst/>
            <a:ahLst/>
            <a:cxnLst/>
            <a:rect l="l" t="t" r="r" b="b"/>
            <a:pathLst>
              <a:path w="167005" h="167640">
                <a:moveTo>
                  <a:pt x="166954" y="1670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3030886" y="6693400"/>
            <a:ext cx="196850" cy="196850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469" y="1964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3030894" y="6664025"/>
            <a:ext cx="226060" cy="226060"/>
          </a:xfrm>
          <a:custGeom>
            <a:avLst/>
            <a:gdLst/>
            <a:ahLst/>
            <a:cxnLst/>
            <a:rect l="l" t="t" r="r" b="b"/>
            <a:pathLst>
              <a:path w="226060" h="226059">
                <a:moveTo>
                  <a:pt x="225844" y="2258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030889" y="6634510"/>
            <a:ext cx="255270" cy="255904"/>
          </a:xfrm>
          <a:custGeom>
            <a:avLst/>
            <a:gdLst/>
            <a:ahLst/>
            <a:cxnLst/>
            <a:rect l="l" t="t" r="r" b="b"/>
            <a:pathLst>
              <a:path w="255270" h="255904">
                <a:moveTo>
                  <a:pt x="255231" y="2553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3030891" y="6605122"/>
            <a:ext cx="285115" cy="285115"/>
          </a:xfrm>
          <a:custGeom>
            <a:avLst/>
            <a:gdLst/>
            <a:ahLst/>
            <a:cxnLst/>
            <a:rect l="l" t="t" r="r" b="b"/>
            <a:pathLst>
              <a:path w="285114" h="285115">
                <a:moveTo>
                  <a:pt x="284746" y="2847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3030886" y="6575607"/>
            <a:ext cx="314325" cy="314325"/>
          </a:xfrm>
          <a:custGeom>
            <a:avLst/>
            <a:gdLst/>
            <a:ahLst/>
            <a:cxnLst/>
            <a:rect l="l" t="t" r="r" b="b"/>
            <a:pathLst>
              <a:path w="314325" h="314325">
                <a:moveTo>
                  <a:pt x="314134" y="3142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3030888" y="6546219"/>
            <a:ext cx="344170" cy="344170"/>
          </a:xfrm>
          <a:custGeom>
            <a:avLst/>
            <a:gdLst/>
            <a:ahLst/>
            <a:cxnLst/>
            <a:rect l="l" t="t" r="r" b="b"/>
            <a:pathLst>
              <a:path w="344170" h="344170">
                <a:moveTo>
                  <a:pt x="343649" y="3436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3030895" y="6516844"/>
            <a:ext cx="373380" cy="373380"/>
          </a:xfrm>
          <a:custGeom>
            <a:avLst/>
            <a:gdLst/>
            <a:ahLst/>
            <a:cxnLst/>
            <a:rect l="l" t="t" r="r" b="b"/>
            <a:pathLst>
              <a:path w="373379" h="373379">
                <a:moveTo>
                  <a:pt x="373024" y="373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3030891" y="6487317"/>
            <a:ext cx="402590" cy="402590"/>
          </a:xfrm>
          <a:custGeom>
            <a:avLst/>
            <a:gdLst/>
            <a:ahLst/>
            <a:cxnLst/>
            <a:rect l="l" t="t" r="r" b="b"/>
            <a:pathLst>
              <a:path w="402589" h="402590">
                <a:moveTo>
                  <a:pt x="402412" y="402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3030893" y="6457942"/>
            <a:ext cx="432434" cy="432434"/>
          </a:xfrm>
          <a:custGeom>
            <a:avLst/>
            <a:gdLst/>
            <a:ahLst/>
            <a:cxnLst/>
            <a:rect l="l" t="t" r="r" b="b"/>
            <a:pathLst>
              <a:path w="432435" h="432434">
                <a:moveTo>
                  <a:pt x="431926" y="4319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030888" y="6428427"/>
            <a:ext cx="461645" cy="461645"/>
          </a:xfrm>
          <a:custGeom>
            <a:avLst/>
            <a:gdLst/>
            <a:ahLst/>
            <a:cxnLst/>
            <a:rect l="l" t="t" r="r" b="b"/>
            <a:pathLst>
              <a:path w="461645" h="461645">
                <a:moveTo>
                  <a:pt x="461314" y="461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3030890" y="6399039"/>
            <a:ext cx="490855" cy="490855"/>
          </a:xfrm>
          <a:custGeom>
            <a:avLst/>
            <a:gdLst/>
            <a:ahLst/>
            <a:cxnLst/>
            <a:rect l="l" t="t" r="r" b="b"/>
            <a:pathLst>
              <a:path w="490854" h="490854">
                <a:moveTo>
                  <a:pt x="490829" y="4908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3030885" y="6369651"/>
            <a:ext cx="520700" cy="520700"/>
          </a:xfrm>
          <a:custGeom>
            <a:avLst/>
            <a:gdLst/>
            <a:ahLst/>
            <a:cxnLst/>
            <a:rect l="l" t="t" r="r" b="b"/>
            <a:pathLst>
              <a:path w="520700" h="520700">
                <a:moveTo>
                  <a:pt x="520217" y="5202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3030893" y="6340137"/>
            <a:ext cx="549910" cy="549910"/>
          </a:xfrm>
          <a:custGeom>
            <a:avLst/>
            <a:gdLst/>
            <a:ahLst/>
            <a:cxnLst/>
            <a:rect l="l" t="t" r="r" b="b"/>
            <a:pathLst>
              <a:path w="549910" h="549909">
                <a:moveTo>
                  <a:pt x="549592" y="549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3030894" y="6310762"/>
            <a:ext cx="579120" cy="579120"/>
          </a:xfrm>
          <a:custGeom>
            <a:avLst/>
            <a:gdLst/>
            <a:ahLst/>
            <a:cxnLst/>
            <a:rect l="l" t="t" r="r" b="b"/>
            <a:pathLst>
              <a:path w="579120" h="579120">
                <a:moveTo>
                  <a:pt x="579107" y="579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3030889" y="6281374"/>
            <a:ext cx="608965" cy="608965"/>
          </a:xfrm>
          <a:custGeom>
            <a:avLst/>
            <a:gdLst/>
            <a:ahLst/>
            <a:cxnLst/>
            <a:rect l="l" t="t" r="r" b="b"/>
            <a:pathLst>
              <a:path w="608964" h="608965">
                <a:moveTo>
                  <a:pt x="608495" y="6084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030891" y="6251859"/>
            <a:ext cx="638175" cy="638175"/>
          </a:xfrm>
          <a:custGeom>
            <a:avLst/>
            <a:gdLst/>
            <a:ahLst/>
            <a:cxnLst/>
            <a:rect l="l" t="t" r="r" b="b"/>
            <a:pathLst>
              <a:path w="638175" h="638175">
                <a:moveTo>
                  <a:pt x="638009" y="6380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030886" y="6222471"/>
            <a:ext cx="667385" cy="668020"/>
          </a:xfrm>
          <a:custGeom>
            <a:avLst/>
            <a:gdLst/>
            <a:ahLst/>
            <a:cxnLst/>
            <a:rect l="l" t="t" r="r" b="b"/>
            <a:pathLst>
              <a:path w="667385" h="668020">
                <a:moveTo>
                  <a:pt x="667397" y="6673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3030895" y="6192956"/>
            <a:ext cx="697230" cy="697230"/>
          </a:xfrm>
          <a:custGeom>
            <a:avLst/>
            <a:gdLst/>
            <a:ahLst/>
            <a:cxnLst/>
            <a:rect l="l" t="t" r="r" b="b"/>
            <a:pathLst>
              <a:path w="697229" h="697229">
                <a:moveTo>
                  <a:pt x="696772" y="696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3030895" y="6163569"/>
            <a:ext cx="726440" cy="726440"/>
          </a:xfrm>
          <a:custGeom>
            <a:avLst/>
            <a:gdLst/>
            <a:ahLst/>
            <a:cxnLst/>
            <a:rect l="l" t="t" r="r" b="b"/>
            <a:pathLst>
              <a:path w="726439" h="726440">
                <a:moveTo>
                  <a:pt x="726287" y="726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3030891" y="6134193"/>
            <a:ext cx="756285" cy="756285"/>
          </a:xfrm>
          <a:custGeom>
            <a:avLst/>
            <a:gdLst/>
            <a:ahLst/>
            <a:cxnLst/>
            <a:rect l="l" t="t" r="r" b="b"/>
            <a:pathLst>
              <a:path w="756285" h="756284">
                <a:moveTo>
                  <a:pt x="755675" y="755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3030886" y="6104679"/>
            <a:ext cx="785495" cy="785495"/>
          </a:xfrm>
          <a:custGeom>
            <a:avLst/>
            <a:gdLst/>
            <a:ahLst/>
            <a:cxnLst/>
            <a:rect l="l" t="t" r="r" b="b"/>
            <a:pathLst>
              <a:path w="785495" h="785495">
                <a:moveTo>
                  <a:pt x="785063" y="7851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3030889" y="6075291"/>
            <a:ext cx="814705" cy="814705"/>
          </a:xfrm>
          <a:custGeom>
            <a:avLst/>
            <a:gdLst/>
            <a:ahLst/>
            <a:cxnLst/>
            <a:rect l="l" t="t" r="r" b="b"/>
            <a:pathLst>
              <a:path w="814704" h="814704">
                <a:moveTo>
                  <a:pt x="814577" y="8145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3030896" y="6045776"/>
            <a:ext cx="844550" cy="844550"/>
          </a:xfrm>
          <a:custGeom>
            <a:avLst/>
            <a:gdLst/>
            <a:ahLst/>
            <a:cxnLst/>
            <a:rect l="l" t="t" r="r" b="b"/>
            <a:pathLst>
              <a:path w="844550" h="844550">
                <a:moveTo>
                  <a:pt x="843953" y="8440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3030885" y="6016388"/>
            <a:ext cx="873760" cy="873760"/>
          </a:xfrm>
          <a:custGeom>
            <a:avLst/>
            <a:gdLst/>
            <a:ahLst/>
            <a:cxnLst/>
            <a:rect l="l" t="t" r="r" b="b"/>
            <a:pathLst>
              <a:path w="873760" h="873759">
                <a:moveTo>
                  <a:pt x="873480" y="873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030893" y="5987013"/>
            <a:ext cx="902969" cy="902969"/>
          </a:xfrm>
          <a:custGeom>
            <a:avLst/>
            <a:gdLst/>
            <a:ahLst/>
            <a:cxnLst/>
            <a:rect l="l" t="t" r="r" b="b"/>
            <a:pathLst>
              <a:path w="902970" h="902970">
                <a:moveTo>
                  <a:pt x="902855" y="9028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030888" y="5957498"/>
            <a:ext cx="932815" cy="932815"/>
          </a:xfrm>
          <a:custGeom>
            <a:avLst/>
            <a:gdLst/>
            <a:ahLst/>
            <a:cxnLst/>
            <a:rect l="l" t="t" r="r" b="b"/>
            <a:pathLst>
              <a:path w="932814" h="932815">
                <a:moveTo>
                  <a:pt x="932243" y="932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030890" y="5928111"/>
            <a:ext cx="962025" cy="962025"/>
          </a:xfrm>
          <a:custGeom>
            <a:avLst/>
            <a:gdLst/>
            <a:ahLst/>
            <a:cxnLst/>
            <a:rect l="l" t="t" r="r" b="b"/>
            <a:pathLst>
              <a:path w="962025" h="962025">
                <a:moveTo>
                  <a:pt x="961758" y="9617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030885" y="5898596"/>
            <a:ext cx="991235" cy="991869"/>
          </a:xfrm>
          <a:custGeom>
            <a:avLst/>
            <a:gdLst/>
            <a:ahLst/>
            <a:cxnLst/>
            <a:rect l="l" t="t" r="r" b="b"/>
            <a:pathLst>
              <a:path w="991235" h="991870">
                <a:moveTo>
                  <a:pt x="991146" y="9912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3030886" y="5869208"/>
            <a:ext cx="1021080" cy="1021080"/>
          </a:xfrm>
          <a:custGeom>
            <a:avLst/>
            <a:gdLst/>
            <a:ahLst/>
            <a:cxnLst/>
            <a:rect l="l" t="t" r="r" b="b"/>
            <a:pathLst>
              <a:path w="1021079" h="1021079">
                <a:moveTo>
                  <a:pt x="1020660" y="10206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3030895" y="5839833"/>
            <a:ext cx="1050290" cy="1050290"/>
          </a:xfrm>
          <a:custGeom>
            <a:avLst/>
            <a:gdLst/>
            <a:ahLst/>
            <a:cxnLst/>
            <a:rect l="l" t="t" r="r" b="b"/>
            <a:pathLst>
              <a:path w="1050289" h="1050290">
                <a:moveTo>
                  <a:pt x="1050036" y="10500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030890" y="5810305"/>
            <a:ext cx="1079500" cy="1080135"/>
          </a:xfrm>
          <a:custGeom>
            <a:avLst/>
            <a:gdLst/>
            <a:ahLst/>
            <a:cxnLst/>
            <a:rect l="l" t="t" r="r" b="b"/>
            <a:pathLst>
              <a:path w="1079500" h="1080134">
                <a:moveTo>
                  <a:pt x="1079423" y="10795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3030891" y="5780930"/>
            <a:ext cx="1109345" cy="1109345"/>
          </a:xfrm>
          <a:custGeom>
            <a:avLst/>
            <a:gdLst/>
            <a:ahLst/>
            <a:cxnLst/>
            <a:rect l="l" t="t" r="r" b="b"/>
            <a:pathLst>
              <a:path w="1109345" h="1109345">
                <a:moveTo>
                  <a:pt x="1108938" y="11089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3030886" y="5751543"/>
            <a:ext cx="1138555" cy="1138555"/>
          </a:xfrm>
          <a:custGeom>
            <a:avLst/>
            <a:gdLst/>
            <a:ahLst/>
            <a:cxnLst/>
            <a:rect l="l" t="t" r="r" b="b"/>
            <a:pathLst>
              <a:path w="1138554" h="1138554">
                <a:moveTo>
                  <a:pt x="1138326" y="11383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030889" y="5722028"/>
            <a:ext cx="1168400" cy="1168400"/>
          </a:xfrm>
          <a:custGeom>
            <a:avLst/>
            <a:gdLst/>
            <a:ahLst/>
            <a:cxnLst/>
            <a:rect l="l" t="t" r="r" b="b"/>
            <a:pathLst>
              <a:path w="1168400" h="1168400">
                <a:moveTo>
                  <a:pt x="1167841" y="11678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030884" y="5692640"/>
            <a:ext cx="1197610" cy="1197610"/>
          </a:xfrm>
          <a:custGeom>
            <a:avLst/>
            <a:gdLst/>
            <a:ahLst/>
            <a:cxnLst/>
            <a:rect l="l" t="t" r="r" b="b"/>
            <a:pathLst>
              <a:path w="1197610" h="1197609">
                <a:moveTo>
                  <a:pt x="1197228" y="11972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030891" y="5663125"/>
            <a:ext cx="1226820" cy="1226820"/>
          </a:xfrm>
          <a:custGeom>
            <a:avLst/>
            <a:gdLst/>
            <a:ahLst/>
            <a:cxnLst/>
            <a:rect l="l" t="t" r="r" b="b"/>
            <a:pathLst>
              <a:path w="1226820" h="1226820">
                <a:moveTo>
                  <a:pt x="1226604" y="12267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030894" y="5633750"/>
            <a:ext cx="1256665" cy="1256665"/>
          </a:xfrm>
          <a:custGeom>
            <a:avLst/>
            <a:gdLst/>
            <a:ahLst/>
            <a:cxnLst/>
            <a:rect l="l" t="t" r="r" b="b"/>
            <a:pathLst>
              <a:path w="1256664" h="1256665">
                <a:moveTo>
                  <a:pt x="1256118" y="12561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030889" y="5604362"/>
            <a:ext cx="1285875" cy="1285875"/>
          </a:xfrm>
          <a:custGeom>
            <a:avLst/>
            <a:gdLst/>
            <a:ahLst/>
            <a:cxnLst/>
            <a:rect l="l" t="t" r="r" b="b"/>
            <a:pathLst>
              <a:path w="1285875" h="1285875">
                <a:moveTo>
                  <a:pt x="1285506" y="12855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030890" y="5574847"/>
            <a:ext cx="1315085" cy="1315085"/>
          </a:xfrm>
          <a:custGeom>
            <a:avLst/>
            <a:gdLst/>
            <a:ahLst/>
            <a:cxnLst/>
            <a:rect l="l" t="t" r="r" b="b"/>
            <a:pathLst>
              <a:path w="1315085" h="1315084">
                <a:moveTo>
                  <a:pt x="1315021" y="1315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030885" y="5545459"/>
            <a:ext cx="1344930" cy="1344930"/>
          </a:xfrm>
          <a:custGeom>
            <a:avLst/>
            <a:gdLst/>
            <a:ahLst/>
            <a:cxnLst/>
            <a:rect l="l" t="t" r="r" b="b"/>
            <a:pathLst>
              <a:path w="1344929" h="1344929">
                <a:moveTo>
                  <a:pt x="1344409" y="1344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030893" y="5515945"/>
            <a:ext cx="1374140" cy="1374140"/>
          </a:xfrm>
          <a:custGeom>
            <a:avLst/>
            <a:gdLst/>
            <a:ahLst/>
            <a:cxnLst/>
            <a:rect l="l" t="t" r="r" b="b"/>
            <a:pathLst>
              <a:path w="1374139" h="1374140">
                <a:moveTo>
                  <a:pt x="1373784" y="137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030895" y="5486570"/>
            <a:ext cx="1403350" cy="1403350"/>
          </a:xfrm>
          <a:custGeom>
            <a:avLst/>
            <a:gdLst/>
            <a:ahLst/>
            <a:cxnLst/>
            <a:rect l="l" t="t" r="r" b="b"/>
            <a:pathLst>
              <a:path w="1403350" h="1403350">
                <a:moveTo>
                  <a:pt x="1403299" y="1403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030890" y="5457182"/>
            <a:ext cx="1433195" cy="1433195"/>
          </a:xfrm>
          <a:custGeom>
            <a:avLst/>
            <a:gdLst/>
            <a:ahLst/>
            <a:cxnLst/>
            <a:rect l="l" t="t" r="r" b="b"/>
            <a:pathLst>
              <a:path w="1433195" h="1433195">
                <a:moveTo>
                  <a:pt x="1432687" y="14326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030891" y="5427667"/>
            <a:ext cx="1462405" cy="1462405"/>
          </a:xfrm>
          <a:custGeom>
            <a:avLst/>
            <a:gdLst/>
            <a:ahLst/>
            <a:cxnLst/>
            <a:rect l="l" t="t" r="r" b="b"/>
            <a:pathLst>
              <a:path w="1462404" h="1462404">
                <a:moveTo>
                  <a:pt x="1462201" y="14622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3030888" y="5398279"/>
            <a:ext cx="1491615" cy="1491615"/>
          </a:xfrm>
          <a:custGeom>
            <a:avLst/>
            <a:gdLst/>
            <a:ahLst/>
            <a:cxnLst/>
            <a:rect l="l" t="t" r="r" b="b"/>
            <a:pathLst>
              <a:path w="1491614" h="1491615">
                <a:moveTo>
                  <a:pt x="1491589" y="14915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3030895" y="5368764"/>
            <a:ext cx="1521460" cy="1521460"/>
          </a:xfrm>
          <a:custGeom>
            <a:avLst/>
            <a:gdLst/>
            <a:ahLst/>
            <a:cxnLst/>
            <a:rect l="l" t="t" r="r" b="b"/>
            <a:pathLst>
              <a:path w="1521460" h="1521459">
                <a:moveTo>
                  <a:pt x="1520964" y="1521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3030884" y="5339377"/>
            <a:ext cx="1550670" cy="1550670"/>
          </a:xfrm>
          <a:custGeom>
            <a:avLst/>
            <a:gdLst/>
            <a:ahLst/>
            <a:cxnLst/>
            <a:rect l="l" t="t" r="r" b="b"/>
            <a:pathLst>
              <a:path w="1550670" h="1550670">
                <a:moveTo>
                  <a:pt x="1550492" y="1550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3030891" y="5310002"/>
            <a:ext cx="1579880" cy="1579880"/>
          </a:xfrm>
          <a:custGeom>
            <a:avLst/>
            <a:gdLst/>
            <a:ahLst/>
            <a:cxnLst/>
            <a:rect l="l" t="t" r="r" b="b"/>
            <a:pathLst>
              <a:path w="1579879" h="1579879">
                <a:moveTo>
                  <a:pt x="1579867" y="15798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3030888" y="5280487"/>
            <a:ext cx="1609725" cy="1609725"/>
          </a:xfrm>
          <a:custGeom>
            <a:avLst/>
            <a:gdLst/>
            <a:ahLst/>
            <a:cxnLst/>
            <a:rect l="l" t="t" r="r" b="b"/>
            <a:pathLst>
              <a:path w="1609725" h="1609725">
                <a:moveTo>
                  <a:pt x="1609255" y="160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3030889" y="5251099"/>
            <a:ext cx="1638935" cy="1638935"/>
          </a:xfrm>
          <a:custGeom>
            <a:avLst/>
            <a:gdLst/>
            <a:ahLst/>
            <a:cxnLst/>
            <a:rect l="l" t="t" r="r" b="b"/>
            <a:pathLst>
              <a:path w="1638935" h="1638934">
                <a:moveTo>
                  <a:pt x="1638769" y="1638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3030884" y="5221711"/>
            <a:ext cx="1668145" cy="1668145"/>
          </a:xfrm>
          <a:custGeom>
            <a:avLst/>
            <a:gdLst/>
            <a:ahLst/>
            <a:cxnLst/>
            <a:rect l="l" t="t" r="r" b="b"/>
            <a:pathLst>
              <a:path w="1668145" h="1668145">
                <a:moveTo>
                  <a:pt x="1668157" y="16681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3030886" y="5192197"/>
            <a:ext cx="1697989" cy="1697989"/>
          </a:xfrm>
          <a:custGeom>
            <a:avLst/>
            <a:gdLst/>
            <a:ahLst/>
            <a:cxnLst/>
            <a:rect l="l" t="t" r="r" b="b"/>
            <a:pathLst>
              <a:path w="1697989" h="1697990">
                <a:moveTo>
                  <a:pt x="1697672" y="1697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3030894" y="5162821"/>
            <a:ext cx="1727200" cy="1727200"/>
          </a:xfrm>
          <a:custGeom>
            <a:avLst/>
            <a:gdLst/>
            <a:ahLst/>
            <a:cxnLst/>
            <a:rect l="l" t="t" r="r" b="b"/>
            <a:pathLst>
              <a:path w="1727200" h="1727200">
                <a:moveTo>
                  <a:pt x="1727047" y="1727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3030889" y="5133306"/>
            <a:ext cx="1757045" cy="1757045"/>
          </a:xfrm>
          <a:custGeom>
            <a:avLst/>
            <a:gdLst/>
            <a:ahLst/>
            <a:cxnLst/>
            <a:rect l="l" t="t" r="r" b="b"/>
            <a:pathLst>
              <a:path w="1757045" h="1757045">
                <a:moveTo>
                  <a:pt x="1756435" y="17565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3030890" y="5103919"/>
            <a:ext cx="1786255" cy="1786255"/>
          </a:xfrm>
          <a:custGeom>
            <a:avLst/>
            <a:gdLst/>
            <a:ahLst/>
            <a:cxnLst/>
            <a:rect l="l" t="t" r="r" b="b"/>
            <a:pathLst>
              <a:path w="1786254" h="1786254">
                <a:moveTo>
                  <a:pt x="1785950" y="17859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3030886" y="5074531"/>
            <a:ext cx="1815464" cy="1815464"/>
          </a:xfrm>
          <a:custGeom>
            <a:avLst/>
            <a:gdLst/>
            <a:ahLst/>
            <a:cxnLst/>
            <a:rect l="l" t="t" r="r" b="b"/>
            <a:pathLst>
              <a:path w="1815464" h="1815465">
                <a:moveTo>
                  <a:pt x="1815338" y="18153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3030888" y="5045016"/>
            <a:ext cx="1845310" cy="1845310"/>
          </a:xfrm>
          <a:custGeom>
            <a:avLst/>
            <a:gdLst/>
            <a:ahLst/>
            <a:cxnLst/>
            <a:rect l="l" t="t" r="r" b="b"/>
            <a:pathLst>
              <a:path w="1845310" h="1845309">
                <a:moveTo>
                  <a:pt x="1844852" y="184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3030895" y="5015641"/>
            <a:ext cx="1874520" cy="1874520"/>
          </a:xfrm>
          <a:custGeom>
            <a:avLst/>
            <a:gdLst/>
            <a:ahLst/>
            <a:cxnLst/>
            <a:rect l="l" t="t" r="r" b="b"/>
            <a:pathLst>
              <a:path w="1874520" h="1874520">
                <a:moveTo>
                  <a:pt x="1874227" y="18742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3030890" y="4986113"/>
            <a:ext cx="1903730" cy="1904364"/>
          </a:xfrm>
          <a:custGeom>
            <a:avLst/>
            <a:gdLst/>
            <a:ahLst/>
            <a:cxnLst/>
            <a:rect l="l" t="t" r="r" b="b"/>
            <a:pathLst>
              <a:path w="1903729" h="1904365">
                <a:moveTo>
                  <a:pt x="1903615" y="1903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3030893" y="4956738"/>
            <a:ext cx="1933575" cy="1933575"/>
          </a:xfrm>
          <a:custGeom>
            <a:avLst/>
            <a:gdLst/>
            <a:ahLst/>
            <a:cxnLst/>
            <a:rect l="l" t="t" r="r" b="b"/>
            <a:pathLst>
              <a:path w="1933575" h="1933575">
                <a:moveTo>
                  <a:pt x="1933130" y="19331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03410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306347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309299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312238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315190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318128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321065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324018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326956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329894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332846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335784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338736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341674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344612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347564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350502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353454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356392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359330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362282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36522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368172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37111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374048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377001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379939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382891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385829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388767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3917193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394657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397609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00547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4034852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06437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40937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4123274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41526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4182035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4211557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424094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427031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4299840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4329216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4358738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4388121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305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4417499" y="4930564"/>
            <a:ext cx="1959610" cy="1959610"/>
          </a:xfrm>
          <a:custGeom>
            <a:avLst/>
            <a:gdLst/>
            <a:ahLst/>
            <a:cxnLst/>
            <a:rect l="l" t="t" r="r" b="b"/>
            <a:pathLst>
              <a:path w="1959610" h="1959609">
                <a:moveTo>
                  <a:pt x="1959444" y="19593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5491850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476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447021" y="4930564"/>
            <a:ext cx="1038225" cy="1038225"/>
          </a:xfrm>
          <a:custGeom>
            <a:avLst/>
            <a:gdLst/>
            <a:ahLst/>
            <a:cxnLst/>
            <a:rect l="l" t="t" r="r" b="b"/>
            <a:pathLst>
              <a:path w="1038225" h="1038225">
                <a:moveTo>
                  <a:pt x="1038148" y="1038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5521233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476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476403" y="4930562"/>
            <a:ext cx="1009015" cy="1009015"/>
          </a:xfrm>
          <a:custGeom>
            <a:avLst/>
            <a:gdLst/>
            <a:ahLst/>
            <a:cxnLst/>
            <a:rect l="l" t="t" r="r" b="b"/>
            <a:pathLst>
              <a:path w="1009014" h="1009014">
                <a:moveTo>
                  <a:pt x="1008634" y="10086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5550610" y="5975393"/>
            <a:ext cx="915035" cy="915035"/>
          </a:xfrm>
          <a:custGeom>
            <a:avLst/>
            <a:gdLst/>
            <a:ahLst/>
            <a:cxnLst/>
            <a:rect l="l" t="t" r="r" b="b"/>
            <a:pathLst>
              <a:path w="915035" h="915034">
                <a:moveTo>
                  <a:pt x="914615" y="9144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505911" y="4930555"/>
            <a:ext cx="979805" cy="979805"/>
          </a:xfrm>
          <a:custGeom>
            <a:avLst/>
            <a:gdLst/>
            <a:ahLst/>
            <a:cxnLst/>
            <a:rect l="l" t="t" r="r" b="b"/>
            <a:pathLst>
              <a:path w="979804" h="979804">
                <a:moveTo>
                  <a:pt x="979258" y="9792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5578660" y="5973919"/>
            <a:ext cx="916305" cy="916305"/>
          </a:xfrm>
          <a:custGeom>
            <a:avLst/>
            <a:gdLst/>
            <a:ahLst/>
            <a:cxnLst/>
            <a:rect l="l" t="t" r="r" b="b"/>
            <a:pathLst>
              <a:path w="916304" h="916304">
                <a:moveTo>
                  <a:pt x="915949" y="9159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535293" y="4930552"/>
            <a:ext cx="949960" cy="949960"/>
          </a:xfrm>
          <a:custGeom>
            <a:avLst/>
            <a:gdLst/>
            <a:ahLst/>
            <a:cxnLst/>
            <a:rect l="l" t="t" r="r" b="b"/>
            <a:pathLst>
              <a:path w="949960" h="949960">
                <a:moveTo>
                  <a:pt x="949744" y="949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5578661" y="5944404"/>
            <a:ext cx="945515" cy="945515"/>
          </a:xfrm>
          <a:custGeom>
            <a:avLst/>
            <a:gdLst/>
            <a:ahLst/>
            <a:cxnLst/>
            <a:rect l="l" t="t" r="r" b="b"/>
            <a:pathLst>
              <a:path w="945515" h="945515">
                <a:moveTo>
                  <a:pt x="945464" y="945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4564687" y="4930564"/>
            <a:ext cx="936625" cy="936625"/>
          </a:xfrm>
          <a:custGeom>
            <a:avLst/>
            <a:gdLst/>
            <a:ahLst/>
            <a:cxnLst/>
            <a:rect l="l" t="t" r="r" b="b"/>
            <a:pathLst>
              <a:path w="936625" h="936625">
                <a:moveTo>
                  <a:pt x="936510" y="9365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5578657" y="5915017"/>
            <a:ext cx="975360" cy="975360"/>
          </a:xfrm>
          <a:custGeom>
            <a:avLst/>
            <a:gdLst/>
            <a:ahLst/>
            <a:cxnLst/>
            <a:rect l="l" t="t" r="r" b="b"/>
            <a:pathLst>
              <a:path w="975359" h="975359">
                <a:moveTo>
                  <a:pt x="974851" y="974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4594202" y="4930562"/>
            <a:ext cx="907415" cy="907415"/>
          </a:xfrm>
          <a:custGeom>
            <a:avLst/>
            <a:gdLst/>
            <a:ahLst/>
            <a:cxnLst/>
            <a:rect l="l" t="t" r="r" b="b"/>
            <a:pathLst>
              <a:path w="907414" h="907414">
                <a:moveTo>
                  <a:pt x="906995" y="9069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572971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4623577" y="4930554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877620" y="87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5603906" y="5910883"/>
            <a:ext cx="119380" cy="119380"/>
          </a:xfrm>
          <a:custGeom>
            <a:avLst/>
            <a:gdLst/>
            <a:ahLst/>
            <a:cxnLst/>
            <a:rect l="l" t="t" r="r" b="b"/>
            <a:pathLst>
              <a:path w="119379" h="119379">
                <a:moveTo>
                  <a:pt x="118999" y="1189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5578801" y="5885779"/>
            <a:ext cx="24765" cy="2476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24434" y="244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5759095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4653104" y="4930565"/>
            <a:ext cx="848360" cy="848360"/>
          </a:xfrm>
          <a:custGeom>
            <a:avLst/>
            <a:gdLst/>
            <a:ahLst/>
            <a:cxnLst/>
            <a:rect l="l" t="t" r="r" b="b"/>
            <a:pathLst>
              <a:path w="848360" h="848360">
                <a:moveTo>
                  <a:pt x="848093" y="8480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5578659" y="5856253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144246"/>
                </a:moveTo>
                <a:lnTo>
                  <a:pt x="54762" y="54622"/>
                </a:lnTo>
                <a:lnTo>
                  <a:pt x="2858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578861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4682479" y="4930557"/>
            <a:ext cx="819150" cy="819150"/>
          </a:xfrm>
          <a:custGeom>
            <a:avLst/>
            <a:gdLst/>
            <a:ahLst/>
            <a:cxnLst/>
            <a:rect l="l" t="t" r="r" b="b"/>
            <a:pathLst>
              <a:path w="819150" h="819150">
                <a:moveTo>
                  <a:pt x="818718" y="818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5578799" y="582687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84010" y="84010"/>
                </a:ln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5817995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4711867" y="4930556"/>
            <a:ext cx="789940" cy="789305"/>
          </a:xfrm>
          <a:custGeom>
            <a:avLst/>
            <a:gdLst/>
            <a:ahLst/>
            <a:cxnLst/>
            <a:rect l="l" t="t" r="r" b="b"/>
            <a:pathLst>
              <a:path w="789939" h="789304">
                <a:moveTo>
                  <a:pt x="789330" y="789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5578799" y="5797354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113525" y="113525"/>
                </a:ln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5847518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4741382" y="4930560"/>
            <a:ext cx="760095" cy="760095"/>
          </a:xfrm>
          <a:custGeom>
            <a:avLst/>
            <a:gdLst/>
            <a:ahLst/>
            <a:cxnLst/>
            <a:rect l="l" t="t" r="r" b="b"/>
            <a:pathLst>
              <a:path w="760095" h="760095">
                <a:moveTo>
                  <a:pt x="759815" y="759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5578799" y="5767976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142900" y="142900"/>
                </a:ln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5876900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4770770" y="4930565"/>
            <a:ext cx="730885" cy="730885"/>
          </a:xfrm>
          <a:custGeom>
            <a:avLst/>
            <a:gdLst/>
            <a:ahLst/>
            <a:cxnLst/>
            <a:rect l="l" t="t" r="r" b="b"/>
            <a:pathLst>
              <a:path w="730885" h="730885">
                <a:moveTo>
                  <a:pt x="730427" y="730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5578659" y="5738454"/>
            <a:ext cx="144780" cy="144780"/>
          </a:xfrm>
          <a:custGeom>
            <a:avLst/>
            <a:gdLst/>
            <a:ahLst/>
            <a:cxnLst/>
            <a:rect l="l" t="t" r="r" b="b"/>
            <a:pathLst>
              <a:path w="144779" h="144779">
                <a:moveTo>
                  <a:pt x="144246" y="144246"/>
                </a:moveTo>
                <a:lnTo>
                  <a:pt x="2858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90627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4800284" y="4930557"/>
            <a:ext cx="701040" cy="701675"/>
          </a:xfrm>
          <a:custGeom>
            <a:avLst/>
            <a:gdLst/>
            <a:ahLst/>
            <a:cxnLst/>
            <a:rect l="l" t="t" r="r" b="b"/>
            <a:pathLst>
              <a:path w="701039" h="701675">
                <a:moveTo>
                  <a:pt x="700913" y="7010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578799" y="5709071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593579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4829660" y="4930555"/>
            <a:ext cx="671830" cy="671830"/>
          </a:xfrm>
          <a:custGeom>
            <a:avLst/>
            <a:gdLst/>
            <a:ahLst/>
            <a:cxnLst/>
            <a:rect l="l" t="t" r="r" b="b"/>
            <a:pathLst>
              <a:path w="671829" h="671829">
                <a:moveTo>
                  <a:pt x="671537" y="67153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5578799" y="5679695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965177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4859047" y="4930560"/>
            <a:ext cx="642620" cy="642620"/>
          </a:xfrm>
          <a:custGeom>
            <a:avLst/>
            <a:gdLst/>
            <a:ahLst/>
            <a:cxnLst/>
            <a:rect l="l" t="t" r="r" b="b"/>
            <a:pathLst>
              <a:path w="642620" h="642620">
                <a:moveTo>
                  <a:pt x="642150" y="6421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5578799" y="5650311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3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5994699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888562" y="4930559"/>
            <a:ext cx="612775" cy="612775"/>
          </a:xfrm>
          <a:custGeom>
            <a:avLst/>
            <a:gdLst/>
            <a:ahLst/>
            <a:cxnLst/>
            <a:rect l="l" t="t" r="r" b="b"/>
            <a:pathLst>
              <a:path w="612775" h="612775">
                <a:moveTo>
                  <a:pt x="612635" y="6126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5578659" y="5620795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144106"/>
                </a:moveTo>
                <a:lnTo>
                  <a:pt x="2858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602408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4917950" y="4930564"/>
            <a:ext cx="583565" cy="583565"/>
          </a:xfrm>
          <a:custGeom>
            <a:avLst/>
            <a:gdLst/>
            <a:ahLst/>
            <a:cxnLst/>
            <a:rect l="l" t="t" r="r" b="b"/>
            <a:pathLst>
              <a:path w="583564" h="583564">
                <a:moveTo>
                  <a:pt x="583247" y="5832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5578799" y="5591412"/>
            <a:ext cx="144145" cy="144145"/>
          </a:xfrm>
          <a:custGeom>
            <a:avLst/>
            <a:gdLst/>
            <a:ahLst/>
            <a:cxnLst/>
            <a:rect l="l" t="t" r="r" b="b"/>
            <a:pathLst>
              <a:path w="144145" h="144145">
                <a:moveTo>
                  <a:pt x="144106" y="144106"/>
                </a:moveTo>
                <a:lnTo>
                  <a:pt x="2844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6053458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31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4947463" y="4930554"/>
            <a:ext cx="553085" cy="553085"/>
          </a:xfrm>
          <a:custGeom>
            <a:avLst/>
            <a:gdLst/>
            <a:ahLst/>
            <a:cxnLst/>
            <a:rect l="l" t="t" r="r" b="b"/>
            <a:pathLst>
              <a:path w="553085" h="553085">
                <a:moveTo>
                  <a:pt x="552932" y="553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5578799" y="5561889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082982" y="6036696"/>
            <a:ext cx="853440" cy="853440"/>
          </a:xfrm>
          <a:custGeom>
            <a:avLst/>
            <a:gdLst/>
            <a:ahLst/>
            <a:cxnLst/>
            <a:rect l="l" t="t" r="r" b="b"/>
            <a:pathLst>
              <a:path w="853440" h="853440">
                <a:moveTo>
                  <a:pt x="853173" y="8531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4976852" y="4930565"/>
            <a:ext cx="523875" cy="523875"/>
          </a:xfrm>
          <a:custGeom>
            <a:avLst/>
            <a:gdLst/>
            <a:ahLst/>
            <a:cxnLst/>
            <a:rect l="l" t="t" r="r" b="b"/>
            <a:pathLst>
              <a:path w="523875" h="523875">
                <a:moveTo>
                  <a:pt x="523544" y="5235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5578659" y="5532512"/>
            <a:ext cx="144780" cy="144145"/>
          </a:xfrm>
          <a:custGeom>
            <a:avLst/>
            <a:gdLst/>
            <a:ahLst/>
            <a:cxnLst/>
            <a:rect l="l" t="t" r="r" b="b"/>
            <a:pathLst>
              <a:path w="144779" h="144145">
                <a:moveTo>
                  <a:pt x="144246" y="144106"/>
                </a:moveTo>
                <a:lnTo>
                  <a:pt x="28587" y="28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6087784" y="6012121"/>
            <a:ext cx="878205" cy="878205"/>
          </a:xfrm>
          <a:custGeom>
            <a:avLst/>
            <a:gdLst/>
            <a:ahLst/>
            <a:cxnLst/>
            <a:rect l="l" t="t" r="r" b="b"/>
            <a:pathLst>
              <a:path w="878204" h="878204">
                <a:moveTo>
                  <a:pt x="877887" y="8777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5006226" y="4930557"/>
            <a:ext cx="494665" cy="494665"/>
          </a:xfrm>
          <a:custGeom>
            <a:avLst/>
            <a:gdLst/>
            <a:ahLst/>
            <a:cxnLst/>
            <a:rect l="l" t="t" r="r" b="b"/>
            <a:pathLst>
              <a:path w="494664" h="494664">
                <a:moveTo>
                  <a:pt x="494169" y="4941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5578799" y="5502990"/>
            <a:ext cx="144145" cy="144780"/>
          </a:xfrm>
          <a:custGeom>
            <a:avLst/>
            <a:gdLst/>
            <a:ahLst/>
            <a:cxnLst/>
            <a:rect l="l" t="t" r="r" b="b"/>
            <a:pathLst>
              <a:path w="144145" h="144779">
                <a:moveTo>
                  <a:pt x="144106" y="144246"/>
                </a:moveTo>
                <a:lnTo>
                  <a:pt x="28447" y="284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6087791" y="5982606"/>
            <a:ext cx="907415" cy="907415"/>
          </a:xfrm>
          <a:custGeom>
            <a:avLst/>
            <a:gdLst/>
            <a:ahLst/>
            <a:cxnLst/>
            <a:rect l="l" t="t" r="r" b="b"/>
            <a:pathLst>
              <a:path w="907415" h="907415">
                <a:moveTo>
                  <a:pt x="907262" y="9072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5035741" y="4930562"/>
            <a:ext cx="464820" cy="464820"/>
          </a:xfrm>
          <a:custGeom>
            <a:avLst/>
            <a:gdLst/>
            <a:ahLst/>
            <a:cxnLst/>
            <a:rect l="l" t="t" r="r" b="b"/>
            <a:pathLst>
              <a:path w="464820" h="464820">
                <a:moveTo>
                  <a:pt x="464654" y="4647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5577998" y="547281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608926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5065129" y="4930560"/>
            <a:ext cx="435609" cy="435609"/>
          </a:xfrm>
          <a:custGeom>
            <a:avLst/>
            <a:gdLst/>
            <a:ahLst/>
            <a:cxnLst/>
            <a:rect l="l" t="t" r="r" b="b"/>
            <a:pathLst>
              <a:path w="435610" h="435610">
                <a:moveTo>
                  <a:pt x="435267" y="4352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5577998" y="544343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61186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5094504" y="4930565"/>
            <a:ext cx="406400" cy="406400"/>
          </a:xfrm>
          <a:custGeom>
            <a:avLst/>
            <a:gdLst/>
            <a:ahLst/>
            <a:cxnLst/>
            <a:rect l="l" t="t" r="r" b="b"/>
            <a:pathLst>
              <a:path w="406400" h="406400">
                <a:moveTo>
                  <a:pt x="405891" y="405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5577998" y="5413908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61481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5124032" y="4930564"/>
            <a:ext cx="376555" cy="376555"/>
          </a:xfrm>
          <a:custGeom>
            <a:avLst/>
            <a:gdLst/>
            <a:ahLst/>
            <a:cxnLst/>
            <a:rect l="l" t="t" r="r" b="b"/>
            <a:pathLst>
              <a:path w="376554" h="376554">
                <a:moveTo>
                  <a:pt x="376364" y="3763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5577998" y="5384530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617753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5153407" y="4930555"/>
            <a:ext cx="347345" cy="347345"/>
          </a:xfrm>
          <a:custGeom>
            <a:avLst/>
            <a:gdLst/>
            <a:ahLst/>
            <a:cxnLst/>
            <a:rect l="l" t="t" r="r" b="b"/>
            <a:pathLst>
              <a:path w="347345" h="347345">
                <a:moveTo>
                  <a:pt x="346989" y="3469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577998" y="5355147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620692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5182922" y="4930554"/>
            <a:ext cx="317500" cy="317500"/>
          </a:xfrm>
          <a:custGeom>
            <a:avLst/>
            <a:gdLst/>
            <a:ahLst/>
            <a:cxnLst/>
            <a:rect l="l" t="t" r="r" b="b"/>
            <a:pathLst>
              <a:path w="317500" h="317500">
                <a:moveTo>
                  <a:pt x="317474" y="3174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5577998" y="5325624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623644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5212309" y="4930559"/>
            <a:ext cx="288290" cy="288290"/>
          </a:xfrm>
          <a:custGeom>
            <a:avLst/>
            <a:gdLst/>
            <a:ahLst/>
            <a:cxnLst/>
            <a:rect l="l" t="t" r="r" b="b"/>
            <a:pathLst>
              <a:path w="288289" h="288289">
                <a:moveTo>
                  <a:pt x="288086" y="2880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5577998" y="5296248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62658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5258791" y="4947518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5" h="241935">
                <a:moveTo>
                  <a:pt x="241604" y="241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5577998" y="5266725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629520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5258791" y="4918135"/>
            <a:ext cx="241935" cy="241935"/>
          </a:xfrm>
          <a:custGeom>
            <a:avLst/>
            <a:gdLst/>
            <a:ahLst/>
            <a:cxnLst/>
            <a:rect l="l" t="t" r="r" b="b"/>
            <a:pathLst>
              <a:path w="241935" h="241935">
                <a:moveTo>
                  <a:pt x="241604" y="241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5577998" y="5237349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63247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5280686" y="4910652"/>
            <a:ext cx="219710" cy="219710"/>
          </a:xfrm>
          <a:custGeom>
            <a:avLst/>
            <a:gdLst/>
            <a:ahLst/>
            <a:cxnLst/>
            <a:rect l="l" t="t" r="r" b="b"/>
            <a:pathLst>
              <a:path w="219710" h="219710">
                <a:moveTo>
                  <a:pt x="219710" y="2197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5577998" y="5207965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3541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5310214" y="4910658"/>
            <a:ext cx="190500" cy="190500"/>
          </a:xfrm>
          <a:custGeom>
            <a:avLst/>
            <a:gdLst/>
            <a:ahLst/>
            <a:cxnLst/>
            <a:rect l="l" t="t" r="r" b="b"/>
            <a:pathLst>
              <a:path w="190500" h="190500">
                <a:moveTo>
                  <a:pt x="190182" y="1903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577998" y="5178442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5046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63836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339591" y="4910786"/>
            <a:ext cx="163195" cy="162560"/>
          </a:xfrm>
          <a:custGeom>
            <a:avLst/>
            <a:gdLst/>
            <a:ahLst/>
            <a:cxnLst/>
            <a:rect l="l" t="t" r="r" b="b"/>
            <a:pathLst>
              <a:path w="163195" h="162560">
                <a:moveTo>
                  <a:pt x="162674" y="1625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5577998" y="5149066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24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641300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5369112" y="4910796"/>
            <a:ext cx="133350" cy="133350"/>
          </a:xfrm>
          <a:custGeom>
            <a:avLst/>
            <a:gdLst/>
            <a:ahLst/>
            <a:cxnLst/>
            <a:rect l="l" t="t" r="r" b="b"/>
            <a:pathLst>
              <a:path w="133350" h="133350">
                <a:moveTo>
                  <a:pt x="133019" y="1330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5577998" y="5119683"/>
            <a:ext cx="145415" cy="145415"/>
          </a:xfrm>
          <a:custGeom>
            <a:avLst/>
            <a:gdLst/>
            <a:ahLst/>
            <a:cxnLst/>
            <a:rect l="l" t="t" r="r" b="b"/>
            <a:pathLst>
              <a:path w="145414" h="145414">
                <a:moveTo>
                  <a:pt x="144907" y="144907"/>
                </a:moveTo>
                <a:lnTo>
                  <a:pt x="29248" y="291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64423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5398627" y="4910789"/>
            <a:ext cx="103505" cy="104139"/>
          </a:xfrm>
          <a:custGeom>
            <a:avLst/>
            <a:gdLst/>
            <a:ahLst/>
            <a:cxnLst/>
            <a:rect l="l" t="t" r="r" b="b"/>
            <a:pathLst>
              <a:path w="103504" h="104139">
                <a:moveTo>
                  <a:pt x="103504" y="1036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5579726" y="5092033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040"/>
                </a:moveTo>
                <a:lnTo>
                  <a:pt x="27520" y="273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647190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5428142" y="4910927"/>
            <a:ext cx="74295" cy="74295"/>
          </a:xfrm>
          <a:custGeom>
            <a:avLst/>
            <a:gdLst/>
            <a:ahLst/>
            <a:cxnLst/>
            <a:rect l="l" t="t" r="r" b="b"/>
            <a:pathLst>
              <a:path w="74295" h="74295">
                <a:moveTo>
                  <a:pt x="73990" y="7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5579726" y="5062510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650128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5457663" y="4910920"/>
            <a:ext cx="45085" cy="45085"/>
          </a:xfrm>
          <a:custGeom>
            <a:avLst/>
            <a:gdLst/>
            <a:ahLst/>
            <a:cxnLst/>
            <a:rect l="l" t="t" r="r" b="b"/>
            <a:pathLst>
              <a:path w="45085" h="45085">
                <a:moveTo>
                  <a:pt x="44602" y="446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5579726" y="5033000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306"/>
                </a:moveTo>
                <a:lnTo>
                  <a:pt x="27520" y="275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53080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5487045" y="4910930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087" y="150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5579726" y="5003612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56018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5579726" y="4974101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306"/>
                </a:moveTo>
                <a:lnTo>
                  <a:pt x="27520" y="275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5895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5579726" y="4944712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61908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5579726" y="4915329"/>
            <a:ext cx="143510" cy="143510"/>
          </a:xfrm>
          <a:custGeom>
            <a:avLst/>
            <a:gdLst/>
            <a:ahLst/>
            <a:cxnLst/>
            <a:rect l="l" t="t" r="r" b="b"/>
            <a:pathLst>
              <a:path w="143510" h="143510">
                <a:moveTo>
                  <a:pt x="143179" y="143179"/>
                </a:moveTo>
                <a:lnTo>
                  <a:pt x="27520" y="2752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6484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5604973" y="4911053"/>
            <a:ext cx="118110" cy="118110"/>
          </a:xfrm>
          <a:custGeom>
            <a:avLst/>
            <a:gdLst/>
            <a:ahLst/>
            <a:cxnLst/>
            <a:rect l="l" t="t" r="r" b="b"/>
            <a:pathLst>
              <a:path w="118110" h="118110">
                <a:moveTo>
                  <a:pt x="117932" y="118071"/>
                </a:moveTo>
                <a:lnTo>
                  <a:pt x="2273" y="227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67798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5633827" y="4910658"/>
            <a:ext cx="89535" cy="89535"/>
          </a:xfrm>
          <a:custGeom>
            <a:avLst/>
            <a:gdLst/>
            <a:ahLst/>
            <a:cxnLst/>
            <a:rect l="l" t="t" r="r" b="b"/>
            <a:pathLst>
              <a:path w="89535" h="89535">
                <a:moveTo>
                  <a:pt x="89077" y="889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70736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5663342" y="4910663"/>
            <a:ext cx="59690" cy="59690"/>
          </a:xfrm>
          <a:custGeom>
            <a:avLst/>
            <a:gdLst/>
            <a:ahLst/>
            <a:cxnLst/>
            <a:rect l="l" t="t" r="r" b="b"/>
            <a:pathLst>
              <a:path w="59689" h="59689">
                <a:moveTo>
                  <a:pt x="59562" y="595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673674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5692718" y="4910655"/>
            <a:ext cx="30480" cy="30480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187" y="301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676627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5722232" y="491065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73" y="6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79564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82517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68545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688393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691345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69428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697235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700172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703111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706063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709001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711939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714891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717829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20781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23719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2665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29610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732547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735499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73843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741375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44328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74726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75021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753155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756094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759046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76198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764936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767874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770812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773764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776702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779654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782592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785530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788482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791420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794372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797311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800248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803201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806138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80907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812029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814966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817919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820856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82379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826747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82968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832637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835575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838513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841465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844403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847355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850293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85323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856183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859121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862073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865011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867949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870902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87383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876791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879729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88266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885620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888558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8914962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89444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89738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900338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903276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906214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909166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9121044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9150567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9179943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92093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9238850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9268226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929774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9327125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9356508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938603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9415409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316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9444931" y="5954692"/>
            <a:ext cx="935355" cy="935355"/>
          </a:xfrm>
          <a:custGeom>
            <a:avLst/>
            <a:gdLst/>
            <a:ahLst/>
            <a:cxnLst/>
            <a:rect l="l" t="t" r="r" b="b"/>
            <a:pathLst>
              <a:path w="935354" h="935354">
                <a:moveTo>
                  <a:pt x="935177" y="935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9549365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9474309" y="5954686"/>
            <a:ext cx="51435" cy="51435"/>
          </a:xfrm>
          <a:custGeom>
            <a:avLst/>
            <a:gdLst/>
            <a:ahLst/>
            <a:cxnLst/>
            <a:rect l="l" t="t" r="r" b="b"/>
            <a:pathLst>
              <a:path w="51434" h="51435">
                <a:moveTo>
                  <a:pt x="51155" y="511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9578747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9503696" y="5954684"/>
            <a:ext cx="22225" cy="22225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21767" y="216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9608270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120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9637647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9667043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47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9696546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59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9725941" y="6029749"/>
            <a:ext cx="860425" cy="860425"/>
          </a:xfrm>
          <a:custGeom>
            <a:avLst/>
            <a:gdLst/>
            <a:ahLst/>
            <a:cxnLst/>
            <a:rect l="l" t="t" r="r" b="b"/>
            <a:pathLst>
              <a:path w="860425" h="860425">
                <a:moveTo>
                  <a:pt x="860247" y="860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9738625" y="6012921"/>
            <a:ext cx="877569" cy="877569"/>
          </a:xfrm>
          <a:custGeom>
            <a:avLst/>
            <a:gdLst/>
            <a:ahLst/>
            <a:cxnLst/>
            <a:rect l="l" t="t" r="r" b="b"/>
            <a:pathLst>
              <a:path w="877570" h="877570">
                <a:moveTo>
                  <a:pt x="876947" y="8769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9738626" y="5983406"/>
            <a:ext cx="906780" cy="906780"/>
          </a:xfrm>
          <a:custGeom>
            <a:avLst/>
            <a:gdLst/>
            <a:ahLst/>
            <a:cxnLst/>
            <a:rect l="l" t="t" r="r" b="b"/>
            <a:pathLst>
              <a:path w="906779" h="906779">
                <a:moveTo>
                  <a:pt x="906462" y="90646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9738494" y="5953892"/>
            <a:ext cx="935990" cy="935990"/>
          </a:xfrm>
          <a:custGeom>
            <a:avLst/>
            <a:gdLst/>
            <a:ahLst/>
            <a:cxnLst/>
            <a:rect l="l" t="t" r="r" b="b"/>
            <a:pathLst>
              <a:path w="935990" h="935990">
                <a:moveTo>
                  <a:pt x="935977" y="9359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9738489" y="5924504"/>
            <a:ext cx="965835" cy="965835"/>
          </a:xfrm>
          <a:custGeom>
            <a:avLst/>
            <a:gdLst/>
            <a:ahLst/>
            <a:cxnLst/>
            <a:rect l="l" t="t" r="r" b="b"/>
            <a:pathLst>
              <a:path w="965834" h="965834">
                <a:moveTo>
                  <a:pt x="965365" y="9653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9738492" y="5894989"/>
            <a:ext cx="995044" cy="995044"/>
          </a:xfrm>
          <a:custGeom>
            <a:avLst/>
            <a:gdLst/>
            <a:ahLst/>
            <a:cxnLst/>
            <a:rect l="l" t="t" r="r" b="b"/>
            <a:pathLst>
              <a:path w="995045" h="995045">
                <a:moveTo>
                  <a:pt x="994879" y="994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9738359" y="5865474"/>
            <a:ext cx="1024890" cy="1024890"/>
          </a:xfrm>
          <a:custGeom>
            <a:avLst/>
            <a:gdLst/>
            <a:ahLst/>
            <a:cxnLst/>
            <a:rect l="l" t="t" r="r" b="b"/>
            <a:pathLst>
              <a:path w="1024890" h="1024890">
                <a:moveTo>
                  <a:pt x="1024394" y="1024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9738362" y="5836086"/>
            <a:ext cx="1054100" cy="1054100"/>
          </a:xfrm>
          <a:custGeom>
            <a:avLst/>
            <a:gdLst/>
            <a:ahLst/>
            <a:cxnLst/>
            <a:rect l="l" t="t" r="r" b="b"/>
            <a:pathLst>
              <a:path w="1054100" h="1054100">
                <a:moveTo>
                  <a:pt x="1053909" y="1053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9738357" y="5806571"/>
            <a:ext cx="1083310" cy="1083310"/>
          </a:xfrm>
          <a:custGeom>
            <a:avLst/>
            <a:gdLst/>
            <a:ahLst/>
            <a:cxnLst/>
            <a:rect l="l" t="t" r="r" b="b"/>
            <a:pathLst>
              <a:path w="1083309" h="1083309">
                <a:moveTo>
                  <a:pt x="1083297" y="10832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9738225" y="5777057"/>
            <a:ext cx="1113155" cy="1113155"/>
          </a:xfrm>
          <a:custGeom>
            <a:avLst/>
            <a:gdLst/>
            <a:ahLst/>
            <a:cxnLst/>
            <a:rect l="l" t="t" r="r" b="b"/>
            <a:pathLst>
              <a:path w="1113154" h="1113154">
                <a:moveTo>
                  <a:pt x="1112812" y="1112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9738226" y="5747669"/>
            <a:ext cx="1142365" cy="1142365"/>
          </a:xfrm>
          <a:custGeom>
            <a:avLst/>
            <a:gdLst/>
            <a:ahLst/>
            <a:cxnLst/>
            <a:rect l="l" t="t" r="r" b="b"/>
            <a:pathLst>
              <a:path w="1142365" h="1142365">
                <a:moveTo>
                  <a:pt x="1142326" y="11421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9738222" y="5718154"/>
            <a:ext cx="1172210" cy="1172210"/>
          </a:xfrm>
          <a:custGeom>
            <a:avLst/>
            <a:gdLst/>
            <a:ahLst/>
            <a:cxnLst/>
            <a:rect l="l" t="t" r="r" b="b"/>
            <a:pathLst>
              <a:path w="1172209" h="1172209">
                <a:moveTo>
                  <a:pt x="1171714" y="11717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9738084" y="5688639"/>
            <a:ext cx="1201420" cy="1201420"/>
          </a:xfrm>
          <a:custGeom>
            <a:avLst/>
            <a:gdLst/>
            <a:ahLst/>
            <a:cxnLst/>
            <a:rect l="l" t="t" r="r" b="b"/>
            <a:pathLst>
              <a:path w="1201420" h="1201420">
                <a:moveTo>
                  <a:pt x="1201369" y="12012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9738091" y="5659125"/>
            <a:ext cx="1231265" cy="1231265"/>
          </a:xfrm>
          <a:custGeom>
            <a:avLst/>
            <a:gdLst/>
            <a:ahLst/>
            <a:cxnLst/>
            <a:rect l="l" t="t" r="r" b="b"/>
            <a:pathLst>
              <a:path w="1231265" h="1231265">
                <a:moveTo>
                  <a:pt x="1230744" y="12307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9738086" y="5629737"/>
            <a:ext cx="1260475" cy="1260475"/>
          </a:xfrm>
          <a:custGeom>
            <a:avLst/>
            <a:gdLst/>
            <a:ahLst/>
            <a:cxnLst/>
            <a:rect l="l" t="t" r="r" b="b"/>
            <a:pathLst>
              <a:path w="1260475" h="1260475">
                <a:moveTo>
                  <a:pt x="1260132" y="12601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9738089" y="5600222"/>
            <a:ext cx="1289685" cy="1289685"/>
          </a:xfrm>
          <a:custGeom>
            <a:avLst/>
            <a:gdLst/>
            <a:ahLst/>
            <a:cxnLst/>
            <a:rect l="l" t="t" r="r" b="b"/>
            <a:pathLst>
              <a:path w="1289684" h="1289684">
                <a:moveTo>
                  <a:pt x="1289646" y="12896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9737957" y="5570707"/>
            <a:ext cx="1319530" cy="1319530"/>
          </a:xfrm>
          <a:custGeom>
            <a:avLst/>
            <a:gdLst/>
            <a:ahLst/>
            <a:cxnLst/>
            <a:rect l="l" t="t" r="r" b="b"/>
            <a:pathLst>
              <a:path w="1319529" h="1319529">
                <a:moveTo>
                  <a:pt x="1319161" y="13191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9737958" y="5541319"/>
            <a:ext cx="1348740" cy="1348740"/>
          </a:xfrm>
          <a:custGeom>
            <a:avLst/>
            <a:gdLst/>
            <a:ahLst/>
            <a:cxnLst/>
            <a:rect l="l" t="t" r="r" b="b"/>
            <a:pathLst>
              <a:path w="1348740" h="1348740">
                <a:moveTo>
                  <a:pt x="1348676" y="13485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9737953" y="5511805"/>
            <a:ext cx="1378585" cy="1378585"/>
          </a:xfrm>
          <a:custGeom>
            <a:avLst/>
            <a:gdLst/>
            <a:ahLst/>
            <a:cxnLst/>
            <a:rect l="l" t="t" r="r" b="b"/>
            <a:pathLst>
              <a:path w="1378584" h="1378584">
                <a:moveTo>
                  <a:pt x="1378064" y="1378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9737821" y="5482290"/>
            <a:ext cx="1407795" cy="1407795"/>
          </a:xfrm>
          <a:custGeom>
            <a:avLst/>
            <a:gdLst/>
            <a:ahLst/>
            <a:cxnLst/>
            <a:rect l="l" t="t" r="r" b="b"/>
            <a:pathLst>
              <a:path w="1407795" h="1407795">
                <a:moveTo>
                  <a:pt x="1407579" y="1407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9737824" y="5452775"/>
            <a:ext cx="1437640" cy="1437640"/>
          </a:xfrm>
          <a:custGeom>
            <a:avLst/>
            <a:gdLst/>
            <a:ahLst/>
            <a:cxnLst/>
            <a:rect l="l" t="t" r="r" b="b"/>
            <a:pathLst>
              <a:path w="1437640" h="1437640">
                <a:moveTo>
                  <a:pt x="1437093" y="14370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9737818" y="5423387"/>
            <a:ext cx="1466850" cy="1466850"/>
          </a:xfrm>
          <a:custGeom>
            <a:avLst/>
            <a:gdLst/>
            <a:ahLst/>
            <a:cxnLst/>
            <a:rect l="l" t="t" r="r" b="b"/>
            <a:pathLst>
              <a:path w="1466850" h="1466850">
                <a:moveTo>
                  <a:pt x="1466481" y="1466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9737694" y="5393872"/>
            <a:ext cx="1496695" cy="1496060"/>
          </a:xfrm>
          <a:custGeom>
            <a:avLst/>
            <a:gdLst/>
            <a:ahLst/>
            <a:cxnLst/>
            <a:rect l="l" t="t" r="r" b="b"/>
            <a:pathLst>
              <a:path w="1496695" h="1496059">
                <a:moveTo>
                  <a:pt x="1496123" y="14959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9737687" y="5364358"/>
            <a:ext cx="1525905" cy="1525905"/>
          </a:xfrm>
          <a:custGeom>
            <a:avLst/>
            <a:gdLst/>
            <a:ahLst/>
            <a:cxnLst/>
            <a:rect l="l" t="t" r="r" b="b"/>
            <a:pathLst>
              <a:path w="1525904" h="1525904">
                <a:moveTo>
                  <a:pt x="1525511" y="15255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9737684" y="5334970"/>
            <a:ext cx="1555115" cy="1555115"/>
          </a:xfrm>
          <a:custGeom>
            <a:avLst/>
            <a:gdLst/>
            <a:ahLst/>
            <a:cxnLst/>
            <a:rect l="l" t="t" r="r" b="b"/>
            <a:pathLst>
              <a:path w="1555115" h="1555115">
                <a:moveTo>
                  <a:pt x="1554899" y="15548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9737558" y="5305455"/>
            <a:ext cx="1584960" cy="1584960"/>
          </a:xfrm>
          <a:custGeom>
            <a:avLst/>
            <a:gdLst/>
            <a:ahLst/>
            <a:cxnLst/>
            <a:rect l="l" t="t" r="r" b="b"/>
            <a:pathLst>
              <a:path w="1584959" h="1584959">
                <a:moveTo>
                  <a:pt x="1584540" y="1584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9737554" y="5275940"/>
            <a:ext cx="1614170" cy="1614170"/>
          </a:xfrm>
          <a:custGeom>
            <a:avLst/>
            <a:gdLst/>
            <a:ahLst/>
            <a:cxnLst/>
            <a:rect l="l" t="t" r="r" b="b"/>
            <a:pathLst>
              <a:path w="1614170" h="1614170">
                <a:moveTo>
                  <a:pt x="1613928" y="16139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9737556" y="5246553"/>
            <a:ext cx="1644014" cy="1643380"/>
          </a:xfrm>
          <a:custGeom>
            <a:avLst/>
            <a:gdLst/>
            <a:ahLst/>
            <a:cxnLst/>
            <a:rect l="l" t="t" r="r" b="b"/>
            <a:pathLst>
              <a:path w="1644015" h="1643379">
                <a:moveTo>
                  <a:pt x="1643443" y="16433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9757451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978683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981622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3057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9845734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9875117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9904633" y="5236938"/>
            <a:ext cx="1653539" cy="1653539"/>
          </a:xfrm>
          <a:custGeom>
            <a:avLst/>
            <a:gdLst/>
            <a:ahLst/>
            <a:cxnLst/>
            <a:rect l="l" t="t" r="r" b="b"/>
            <a:pathLst>
              <a:path w="1653540" h="1653540">
                <a:moveTo>
                  <a:pt x="1652930" y="16529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9969818" y="5272740"/>
            <a:ext cx="1617345" cy="1617345"/>
          </a:xfrm>
          <a:custGeom>
            <a:avLst/>
            <a:gdLst/>
            <a:ahLst/>
            <a:cxnLst/>
            <a:rect l="l" t="t" r="r" b="b"/>
            <a:pathLst>
              <a:path w="1617345" h="1617345">
                <a:moveTo>
                  <a:pt x="1617129" y="161712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9934026" y="5236948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887" y="15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9976754" y="5250299"/>
            <a:ext cx="1640205" cy="1639570"/>
          </a:xfrm>
          <a:custGeom>
            <a:avLst/>
            <a:gdLst/>
            <a:ahLst/>
            <a:cxnLst/>
            <a:rect l="l" t="t" r="r" b="b"/>
            <a:pathLst>
              <a:path w="1640204" h="1639570">
                <a:moveTo>
                  <a:pt x="1639709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10006276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1639570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10035659" y="5250299"/>
            <a:ext cx="1639570" cy="1639570"/>
          </a:xfrm>
          <a:custGeom>
            <a:avLst/>
            <a:gdLst/>
            <a:ahLst/>
            <a:cxnLst/>
            <a:rect l="l" t="t" r="r" b="b"/>
            <a:pathLst>
              <a:path w="1639570" h="1639570">
                <a:moveTo>
                  <a:pt x="1639570" y="16395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10065048" y="5250298"/>
            <a:ext cx="1626870" cy="1626870"/>
          </a:xfrm>
          <a:custGeom>
            <a:avLst/>
            <a:gdLst/>
            <a:ahLst/>
            <a:cxnLst/>
            <a:rect l="l" t="t" r="r" b="b"/>
            <a:pathLst>
              <a:path w="1626870" h="1626870">
                <a:moveTo>
                  <a:pt x="1626476" y="16263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10094562" y="5250303"/>
            <a:ext cx="1597025" cy="1597025"/>
          </a:xfrm>
          <a:custGeom>
            <a:avLst/>
            <a:gdLst/>
            <a:ahLst/>
            <a:cxnLst/>
            <a:rect l="l" t="t" r="r" b="b"/>
            <a:pathLst>
              <a:path w="1597025" h="1597025">
                <a:moveTo>
                  <a:pt x="1596961" y="1596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10123938" y="5250295"/>
            <a:ext cx="1567815" cy="1567815"/>
          </a:xfrm>
          <a:custGeom>
            <a:avLst/>
            <a:gdLst/>
            <a:ahLst/>
            <a:cxnLst/>
            <a:rect l="l" t="t" r="r" b="b"/>
            <a:pathLst>
              <a:path w="1567815" h="1567815">
                <a:moveTo>
                  <a:pt x="1567586" y="15675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10153325" y="5250305"/>
            <a:ext cx="1538605" cy="1538605"/>
          </a:xfrm>
          <a:custGeom>
            <a:avLst/>
            <a:gdLst/>
            <a:ahLst/>
            <a:cxnLst/>
            <a:rect l="l" t="t" r="r" b="b"/>
            <a:pathLst>
              <a:path w="1538604" h="1538604">
                <a:moveTo>
                  <a:pt x="1538198" y="15380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10182841" y="5250298"/>
            <a:ext cx="1508760" cy="1508760"/>
          </a:xfrm>
          <a:custGeom>
            <a:avLst/>
            <a:gdLst/>
            <a:ahLst/>
            <a:cxnLst/>
            <a:rect l="l" t="t" r="r" b="b"/>
            <a:pathLst>
              <a:path w="1508759" h="1508759">
                <a:moveTo>
                  <a:pt x="1508683" y="15086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10212228" y="5250303"/>
            <a:ext cx="1479550" cy="1479550"/>
          </a:xfrm>
          <a:custGeom>
            <a:avLst/>
            <a:gdLst/>
            <a:ahLst/>
            <a:cxnLst/>
            <a:rect l="l" t="t" r="r" b="b"/>
            <a:pathLst>
              <a:path w="1479550" h="1479550">
                <a:moveTo>
                  <a:pt x="1479296" y="14792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10241743" y="5250302"/>
            <a:ext cx="1450340" cy="1450340"/>
          </a:xfrm>
          <a:custGeom>
            <a:avLst/>
            <a:gdLst/>
            <a:ahLst/>
            <a:cxnLst/>
            <a:rect l="l" t="t" r="r" b="b"/>
            <a:pathLst>
              <a:path w="1450340" h="1450340">
                <a:moveTo>
                  <a:pt x="1449781" y="14497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10271118" y="5250305"/>
            <a:ext cx="1420495" cy="1420495"/>
          </a:xfrm>
          <a:custGeom>
            <a:avLst/>
            <a:gdLst/>
            <a:ahLst/>
            <a:cxnLst/>
            <a:rect l="l" t="t" r="r" b="b"/>
            <a:pathLst>
              <a:path w="1420495" h="1420495">
                <a:moveTo>
                  <a:pt x="1420406" y="1420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10300506" y="5250304"/>
            <a:ext cx="1391285" cy="1391285"/>
          </a:xfrm>
          <a:custGeom>
            <a:avLst/>
            <a:gdLst/>
            <a:ahLst/>
            <a:cxnLst/>
            <a:rect l="l" t="t" r="r" b="b"/>
            <a:pathLst>
              <a:path w="1391284" h="1391284">
                <a:moveTo>
                  <a:pt x="1391018" y="13908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10330021" y="5250296"/>
            <a:ext cx="1362075" cy="1362075"/>
          </a:xfrm>
          <a:custGeom>
            <a:avLst/>
            <a:gdLst/>
            <a:ahLst/>
            <a:cxnLst/>
            <a:rect l="l" t="t" r="r" b="b"/>
            <a:pathLst>
              <a:path w="1362075" h="1362075">
                <a:moveTo>
                  <a:pt x="1361503" y="13615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10359408" y="5250300"/>
            <a:ext cx="1332230" cy="1332230"/>
          </a:xfrm>
          <a:custGeom>
            <a:avLst/>
            <a:gdLst/>
            <a:ahLst/>
            <a:cxnLst/>
            <a:rect l="l" t="t" r="r" b="b"/>
            <a:pathLst>
              <a:path w="1332229" h="1332229">
                <a:moveTo>
                  <a:pt x="1332115" y="1332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10388924" y="5250299"/>
            <a:ext cx="1303020" cy="1303020"/>
          </a:xfrm>
          <a:custGeom>
            <a:avLst/>
            <a:gdLst/>
            <a:ahLst/>
            <a:cxnLst/>
            <a:rect l="l" t="t" r="r" b="b"/>
            <a:pathLst>
              <a:path w="1303020" h="1303020">
                <a:moveTo>
                  <a:pt x="1302600" y="13026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10418311" y="5250304"/>
            <a:ext cx="1273810" cy="1273810"/>
          </a:xfrm>
          <a:custGeom>
            <a:avLst/>
            <a:gdLst/>
            <a:ahLst/>
            <a:cxnLst/>
            <a:rect l="l" t="t" r="r" b="b"/>
            <a:pathLst>
              <a:path w="1273809" h="1273809">
                <a:moveTo>
                  <a:pt x="1273213" y="1273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10447687" y="5250303"/>
            <a:ext cx="1243965" cy="1243965"/>
          </a:xfrm>
          <a:custGeom>
            <a:avLst/>
            <a:gdLst/>
            <a:ahLst/>
            <a:cxnLst/>
            <a:rect l="l" t="t" r="r" b="b"/>
            <a:pathLst>
              <a:path w="1243965" h="1243964">
                <a:moveTo>
                  <a:pt x="1243838" y="12436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10477201" y="5250294"/>
            <a:ext cx="1214755" cy="1214755"/>
          </a:xfrm>
          <a:custGeom>
            <a:avLst/>
            <a:gdLst/>
            <a:ahLst/>
            <a:cxnLst/>
            <a:rect l="l" t="t" r="r" b="b"/>
            <a:pathLst>
              <a:path w="1214754" h="1214754">
                <a:moveTo>
                  <a:pt x="1214323" y="12143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10506589" y="5250299"/>
            <a:ext cx="1185545" cy="1185545"/>
          </a:xfrm>
          <a:custGeom>
            <a:avLst/>
            <a:gdLst/>
            <a:ahLst/>
            <a:cxnLst/>
            <a:rect l="l" t="t" r="r" b="b"/>
            <a:pathLst>
              <a:path w="1185545" h="1185545">
                <a:moveTo>
                  <a:pt x="1184935" y="11849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10536104" y="5250298"/>
            <a:ext cx="1155700" cy="1155700"/>
          </a:xfrm>
          <a:custGeom>
            <a:avLst/>
            <a:gdLst/>
            <a:ahLst/>
            <a:cxnLst/>
            <a:rect l="l" t="t" r="r" b="b"/>
            <a:pathLst>
              <a:path w="1155700" h="1155700">
                <a:moveTo>
                  <a:pt x="1155420" y="11554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10565492" y="5250303"/>
            <a:ext cx="1126490" cy="1126490"/>
          </a:xfrm>
          <a:custGeom>
            <a:avLst/>
            <a:gdLst/>
            <a:ahLst/>
            <a:cxnLst/>
            <a:rect l="l" t="t" r="r" b="b"/>
            <a:pathLst>
              <a:path w="1126490" h="1126489">
                <a:moveTo>
                  <a:pt x="1126032" y="11260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10594867" y="5250294"/>
            <a:ext cx="1096645" cy="1096645"/>
          </a:xfrm>
          <a:custGeom>
            <a:avLst/>
            <a:gdLst/>
            <a:ahLst/>
            <a:cxnLst/>
            <a:rect l="l" t="t" r="r" b="b"/>
            <a:pathLst>
              <a:path w="1096645" h="1096645">
                <a:moveTo>
                  <a:pt x="1096657" y="10966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10624394" y="5250305"/>
            <a:ext cx="1067435" cy="1067435"/>
          </a:xfrm>
          <a:custGeom>
            <a:avLst/>
            <a:gdLst/>
            <a:ahLst/>
            <a:cxnLst/>
            <a:rect l="l" t="t" r="r" b="b"/>
            <a:pathLst>
              <a:path w="1067434" h="1067435">
                <a:moveTo>
                  <a:pt x="1067130" y="10671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10653769" y="5250298"/>
            <a:ext cx="1038225" cy="1038225"/>
          </a:xfrm>
          <a:custGeom>
            <a:avLst/>
            <a:gdLst/>
            <a:ahLst/>
            <a:cxnLst/>
            <a:rect l="l" t="t" r="r" b="b"/>
            <a:pathLst>
              <a:path w="1038225" h="1038225">
                <a:moveTo>
                  <a:pt x="1037755" y="1037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10683284" y="5250296"/>
            <a:ext cx="1008380" cy="1008380"/>
          </a:xfrm>
          <a:custGeom>
            <a:avLst/>
            <a:gdLst/>
            <a:ahLst/>
            <a:cxnLst/>
            <a:rect l="l" t="t" r="r" b="b"/>
            <a:pathLst>
              <a:path w="1008379" h="1008379">
                <a:moveTo>
                  <a:pt x="1008240" y="1008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10712672" y="5250300"/>
            <a:ext cx="979169" cy="979169"/>
          </a:xfrm>
          <a:custGeom>
            <a:avLst/>
            <a:gdLst/>
            <a:ahLst/>
            <a:cxnLst/>
            <a:rect l="l" t="t" r="r" b="b"/>
            <a:pathLst>
              <a:path w="979170" h="979170">
                <a:moveTo>
                  <a:pt x="978852" y="978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10742047" y="5250305"/>
            <a:ext cx="949960" cy="949960"/>
          </a:xfrm>
          <a:custGeom>
            <a:avLst/>
            <a:gdLst/>
            <a:ahLst/>
            <a:cxnLst/>
            <a:rect l="l" t="t" r="r" b="b"/>
            <a:pathLst>
              <a:path w="949959" h="949960">
                <a:moveTo>
                  <a:pt x="949477" y="949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10771575" y="5250303"/>
            <a:ext cx="920115" cy="920115"/>
          </a:xfrm>
          <a:custGeom>
            <a:avLst/>
            <a:gdLst/>
            <a:ahLst/>
            <a:cxnLst/>
            <a:rect l="l" t="t" r="r" b="b"/>
            <a:pathLst>
              <a:path w="920115" h="920114">
                <a:moveTo>
                  <a:pt x="919949" y="91994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10800950" y="5250295"/>
            <a:ext cx="890905" cy="890905"/>
          </a:xfrm>
          <a:custGeom>
            <a:avLst/>
            <a:gdLst/>
            <a:ahLst/>
            <a:cxnLst/>
            <a:rect l="l" t="t" r="r" b="b"/>
            <a:pathLst>
              <a:path w="890904" h="890904">
                <a:moveTo>
                  <a:pt x="890574" y="890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10830464" y="5250294"/>
            <a:ext cx="861060" cy="861060"/>
          </a:xfrm>
          <a:custGeom>
            <a:avLst/>
            <a:gdLst/>
            <a:ahLst/>
            <a:cxnLst/>
            <a:rect l="l" t="t" r="r" b="b"/>
            <a:pathLst>
              <a:path w="861059" h="861060">
                <a:moveTo>
                  <a:pt x="861059" y="861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10859852" y="5250299"/>
            <a:ext cx="831850" cy="831850"/>
          </a:xfrm>
          <a:custGeom>
            <a:avLst/>
            <a:gdLst/>
            <a:ahLst/>
            <a:cxnLst/>
            <a:rect l="l" t="t" r="r" b="b"/>
            <a:pathLst>
              <a:path w="831850" h="831850">
                <a:moveTo>
                  <a:pt x="831672" y="831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10889239" y="5250304"/>
            <a:ext cx="802640" cy="802640"/>
          </a:xfrm>
          <a:custGeom>
            <a:avLst/>
            <a:gdLst/>
            <a:ahLst/>
            <a:cxnLst/>
            <a:rect l="l" t="t" r="r" b="b"/>
            <a:pathLst>
              <a:path w="802640" h="802639">
                <a:moveTo>
                  <a:pt x="802284" y="8022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10918755" y="5250302"/>
            <a:ext cx="772795" cy="772795"/>
          </a:xfrm>
          <a:custGeom>
            <a:avLst/>
            <a:gdLst/>
            <a:ahLst/>
            <a:cxnLst/>
            <a:rect l="l" t="t" r="r" b="b"/>
            <a:pathLst>
              <a:path w="772795" h="772795">
                <a:moveTo>
                  <a:pt x="772769" y="772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10948130" y="5250294"/>
            <a:ext cx="743585" cy="743585"/>
          </a:xfrm>
          <a:custGeom>
            <a:avLst/>
            <a:gdLst/>
            <a:ahLst/>
            <a:cxnLst/>
            <a:rect l="l" t="t" r="r" b="b"/>
            <a:pathLst>
              <a:path w="743584" h="743585">
                <a:moveTo>
                  <a:pt x="743394" y="743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10977518" y="5250305"/>
            <a:ext cx="714375" cy="714375"/>
          </a:xfrm>
          <a:custGeom>
            <a:avLst/>
            <a:gdLst/>
            <a:ahLst/>
            <a:cxnLst/>
            <a:rect l="l" t="t" r="r" b="b"/>
            <a:pathLst>
              <a:path w="714375" h="714375">
                <a:moveTo>
                  <a:pt x="714006" y="713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11007032" y="5250296"/>
            <a:ext cx="684530" cy="684530"/>
          </a:xfrm>
          <a:custGeom>
            <a:avLst/>
            <a:gdLst/>
            <a:ahLst/>
            <a:cxnLst/>
            <a:rect l="l" t="t" r="r" b="b"/>
            <a:pathLst>
              <a:path w="684529" h="684529">
                <a:moveTo>
                  <a:pt x="684491" y="684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1036420" y="5250302"/>
            <a:ext cx="655320" cy="655320"/>
          </a:xfrm>
          <a:custGeom>
            <a:avLst/>
            <a:gdLst/>
            <a:ahLst/>
            <a:cxnLst/>
            <a:rect l="l" t="t" r="r" b="b"/>
            <a:pathLst>
              <a:path w="655320" h="655320">
                <a:moveTo>
                  <a:pt x="655104" y="655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11065935" y="5250300"/>
            <a:ext cx="626110" cy="626110"/>
          </a:xfrm>
          <a:custGeom>
            <a:avLst/>
            <a:gdLst/>
            <a:ahLst/>
            <a:cxnLst/>
            <a:rect l="l" t="t" r="r" b="b"/>
            <a:pathLst>
              <a:path w="626109" h="626110">
                <a:moveTo>
                  <a:pt x="625589" y="62558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11095323" y="5250305"/>
            <a:ext cx="596265" cy="596265"/>
          </a:xfrm>
          <a:custGeom>
            <a:avLst/>
            <a:gdLst/>
            <a:ahLst/>
            <a:cxnLst/>
            <a:rect l="l" t="t" r="r" b="b"/>
            <a:pathLst>
              <a:path w="596265" h="596264">
                <a:moveTo>
                  <a:pt x="596201" y="5962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11124698" y="5250298"/>
            <a:ext cx="567055" cy="567055"/>
          </a:xfrm>
          <a:custGeom>
            <a:avLst/>
            <a:gdLst/>
            <a:ahLst/>
            <a:cxnLst/>
            <a:rect l="l" t="t" r="r" b="b"/>
            <a:pathLst>
              <a:path w="567054" h="567054">
                <a:moveTo>
                  <a:pt x="566826" y="5668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11154212" y="5250295"/>
            <a:ext cx="537845" cy="537845"/>
          </a:xfrm>
          <a:custGeom>
            <a:avLst/>
            <a:gdLst/>
            <a:ahLst/>
            <a:cxnLst/>
            <a:rect l="l" t="t" r="r" b="b"/>
            <a:pathLst>
              <a:path w="537845" h="537845">
                <a:moveTo>
                  <a:pt x="537311" y="5373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11183601" y="5250300"/>
            <a:ext cx="508000" cy="508000"/>
          </a:xfrm>
          <a:custGeom>
            <a:avLst/>
            <a:gdLst/>
            <a:ahLst/>
            <a:cxnLst/>
            <a:rect l="l" t="t" r="r" b="b"/>
            <a:pathLst>
              <a:path w="508000" h="508000">
                <a:moveTo>
                  <a:pt x="507923" y="507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11213115" y="5250298"/>
            <a:ext cx="478790" cy="478790"/>
          </a:xfrm>
          <a:custGeom>
            <a:avLst/>
            <a:gdLst/>
            <a:ahLst/>
            <a:cxnLst/>
            <a:rect l="l" t="t" r="r" b="b"/>
            <a:pathLst>
              <a:path w="478790" h="478789">
                <a:moveTo>
                  <a:pt x="478408" y="4784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11242503" y="5250303"/>
            <a:ext cx="449580" cy="449580"/>
          </a:xfrm>
          <a:custGeom>
            <a:avLst/>
            <a:gdLst/>
            <a:ahLst/>
            <a:cxnLst/>
            <a:rect l="l" t="t" r="r" b="b"/>
            <a:pathLst>
              <a:path w="449579" h="449579">
                <a:moveTo>
                  <a:pt x="449021" y="449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11271878" y="5250295"/>
            <a:ext cx="419734" cy="419734"/>
          </a:xfrm>
          <a:custGeom>
            <a:avLst/>
            <a:gdLst/>
            <a:ahLst/>
            <a:cxnLst/>
            <a:rect l="l" t="t" r="r" b="b"/>
            <a:pathLst>
              <a:path w="419734" h="419735">
                <a:moveTo>
                  <a:pt x="419646" y="4196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11301393" y="5250294"/>
            <a:ext cx="390525" cy="390525"/>
          </a:xfrm>
          <a:custGeom>
            <a:avLst/>
            <a:gdLst/>
            <a:ahLst/>
            <a:cxnLst/>
            <a:rect l="l" t="t" r="r" b="b"/>
            <a:pathLst>
              <a:path w="390525" h="390525">
                <a:moveTo>
                  <a:pt x="390131" y="3901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11330781" y="5250299"/>
            <a:ext cx="361315" cy="361315"/>
          </a:xfrm>
          <a:custGeom>
            <a:avLst/>
            <a:gdLst/>
            <a:ahLst/>
            <a:cxnLst/>
            <a:rect l="l" t="t" r="r" b="b"/>
            <a:pathLst>
              <a:path w="361315" h="361314">
                <a:moveTo>
                  <a:pt x="360743" y="3607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1360295" y="5250296"/>
            <a:ext cx="331470" cy="331470"/>
          </a:xfrm>
          <a:custGeom>
            <a:avLst/>
            <a:gdLst/>
            <a:ahLst/>
            <a:cxnLst/>
            <a:rect l="l" t="t" r="r" b="b"/>
            <a:pathLst>
              <a:path w="331470" h="331470">
                <a:moveTo>
                  <a:pt x="331228" y="3312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11416265" y="5276882"/>
            <a:ext cx="275590" cy="275590"/>
          </a:xfrm>
          <a:custGeom>
            <a:avLst/>
            <a:gdLst/>
            <a:ahLst/>
            <a:cxnLst/>
            <a:rect l="l" t="t" r="r" b="b"/>
            <a:pathLst>
              <a:path w="275590" h="275589">
                <a:moveTo>
                  <a:pt x="275259" y="2752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11389677" y="5250295"/>
            <a:ext cx="22860" cy="22860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440" y="224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11432025" y="5263121"/>
            <a:ext cx="259715" cy="259715"/>
          </a:xfrm>
          <a:custGeom>
            <a:avLst/>
            <a:gdLst/>
            <a:ahLst/>
            <a:cxnLst/>
            <a:rect l="l" t="t" r="r" b="b"/>
            <a:pathLst>
              <a:path w="259715" h="259714">
                <a:moveTo>
                  <a:pt x="259499" y="2596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11435226" y="5236943"/>
            <a:ext cx="256540" cy="256540"/>
          </a:xfrm>
          <a:custGeom>
            <a:avLst/>
            <a:gdLst/>
            <a:ahLst/>
            <a:cxnLst/>
            <a:rect l="l" t="t" r="r" b="b"/>
            <a:pathLst>
              <a:path w="256540" h="256539">
                <a:moveTo>
                  <a:pt x="256298" y="256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11464614" y="5236948"/>
            <a:ext cx="227329" cy="227329"/>
          </a:xfrm>
          <a:custGeom>
            <a:avLst/>
            <a:gdLst/>
            <a:ahLst/>
            <a:cxnLst/>
            <a:rect l="l" t="t" r="r" b="b"/>
            <a:pathLst>
              <a:path w="227329" h="227329">
                <a:moveTo>
                  <a:pt x="226910" y="2269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11494128" y="5236947"/>
            <a:ext cx="197485" cy="197485"/>
          </a:xfrm>
          <a:custGeom>
            <a:avLst/>
            <a:gdLst/>
            <a:ahLst/>
            <a:cxnLst/>
            <a:rect l="l" t="t" r="r" b="b"/>
            <a:pathLst>
              <a:path w="197484" h="197485">
                <a:moveTo>
                  <a:pt x="197396" y="1973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1523503" y="5236940"/>
            <a:ext cx="168275" cy="168275"/>
          </a:xfrm>
          <a:custGeom>
            <a:avLst/>
            <a:gdLst/>
            <a:ahLst/>
            <a:cxnLst/>
            <a:rect l="l" t="t" r="r" b="b"/>
            <a:pathLst>
              <a:path w="168275" h="168275">
                <a:moveTo>
                  <a:pt x="168021" y="16802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1553018" y="5236943"/>
            <a:ext cx="139065" cy="139065"/>
          </a:xfrm>
          <a:custGeom>
            <a:avLst/>
            <a:gdLst/>
            <a:ahLst/>
            <a:cxnLst/>
            <a:rect l="l" t="t" r="r" b="b"/>
            <a:pathLst>
              <a:path w="139065" h="139064">
                <a:moveTo>
                  <a:pt x="138506" y="138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1582406" y="5236942"/>
            <a:ext cx="109220" cy="109220"/>
          </a:xfrm>
          <a:custGeom>
            <a:avLst/>
            <a:gdLst/>
            <a:ahLst/>
            <a:cxnLst/>
            <a:rect l="l" t="t" r="r" b="b"/>
            <a:pathLst>
              <a:path w="109220" h="109220">
                <a:moveTo>
                  <a:pt x="109118" y="1091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1611794" y="5236947"/>
            <a:ext cx="80010" cy="80010"/>
          </a:xfrm>
          <a:custGeom>
            <a:avLst/>
            <a:gdLst/>
            <a:ahLst/>
            <a:cxnLst/>
            <a:rect l="l" t="t" r="r" b="b"/>
            <a:pathLst>
              <a:path w="80009" h="80010">
                <a:moveTo>
                  <a:pt x="79730" y="7973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1641308" y="5236938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215" y="503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1670683" y="523693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20840" y="208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5577196" y="495112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5577196" y="499106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5577196" y="5030995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5577196" y="507092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5577196" y="5110863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5577196" y="515093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5577196" y="519086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5577196" y="523079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5577196" y="5250834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>
                <a:moveTo>
                  <a:pt x="0" y="0"/>
                </a:moveTo>
                <a:lnTo>
                  <a:pt x="54216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5577196" y="527073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5577196" y="531066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5577196" y="5350736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5577196" y="5390669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5577196" y="543060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5577196" y="547053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5577196" y="5510471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5577196" y="555054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5577196" y="559047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5577196" y="563040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5577196" y="5670341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5577196" y="571027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5577196" y="575034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5577196" y="5790277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5577196" y="5830211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5545138" y="5473076"/>
            <a:ext cx="0" cy="114935"/>
          </a:xfrm>
          <a:custGeom>
            <a:avLst/>
            <a:gdLst/>
            <a:ahLst/>
            <a:cxnLst/>
            <a:rect l="l" t="t" r="r" b="b"/>
            <a:pathLst>
              <a:path h="114935">
                <a:moveTo>
                  <a:pt x="0" y="0"/>
                </a:moveTo>
                <a:lnTo>
                  <a:pt x="0" y="1143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 txBox="1"/>
          <p:nvPr/>
        </p:nvSpPr>
        <p:spPr>
          <a:xfrm>
            <a:off x="5492731" y="4923365"/>
            <a:ext cx="95250" cy="9728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23.0'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22.0'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21.0'</a:t>
            </a:r>
            <a:endParaRPr sz="200">
              <a:latin typeface="Lucida Sans Unicode"/>
              <a:cs typeface="Lucida Sans Unicode"/>
            </a:endParaRPr>
          </a:p>
          <a:p>
            <a:pPr marL="1397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20.0'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19.0'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18.0'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17.0'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16.0'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15.0'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14.0'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13.0'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12.0'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11.0'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10.0'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9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8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7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6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5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4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3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2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1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  <a:p>
            <a:pPr marL="22225">
              <a:lnSpc>
                <a:spcPct val="100000"/>
              </a:lnSpc>
              <a:spcBef>
                <a:spcPts val="75"/>
              </a:spcBef>
            </a:pPr>
            <a:r>
              <a:rPr sz="200" spc="10" dirty="0">
                <a:latin typeface="Lucida Sans Unicode"/>
                <a:cs typeface="Lucida Sans Unicode"/>
              </a:rPr>
              <a:t>0</a:t>
            </a:r>
            <a:r>
              <a:rPr sz="200" spc="5" dirty="0">
                <a:latin typeface="Lucida Sans Unicode"/>
                <a:cs typeface="Lucida Sans Unicode"/>
              </a:rPr>
              <a:t> 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5577196" y="5870147"/>
            <a:ext cx="30480" cy="40640"/>
          </a:xfrm>
          <a:custGeom>
            <a:avLst/>
            <a:gdLst/>
            <a:ahLst/>
            <a:cxnLst/>
            <a:rect l="l" t="t" r="r" b="b"/>
            <a:pathLst>
              <a:path w="30479" h="40639">
                <a:moveTo>
                  <a:pt x="30048" y="0"/>
                </a:moveTo>
                <a:lnTo>
                  <a:pt x="30048" y="40068"/>
                </a:lnTo>
                <a:lnTo>
                  <a:pt x="0" y="40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5577196" y="5910214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0"/>
                </a:moveTo>
                <a:lnTo>
                  <a:pt x="30048" y="39928"/>
                </a:lnTo>
                <a:lnTo>
                  <a:pt x="0" y="399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5775528" y="5250299"/>
            <a:ext cx="3910329" cy="0"/>
          </a:xfrm>
          <a:custGeom>
            <a:avLst/>
            <a:gdLst/>
            <a:ahLst/>
            <a:cxnLst/>
            <a:rect l="l" t="t" r="r" b="b"/>
            <a:pathLst>
              <a:path w="3910329">
                <a:moveTo>
                  <a:pt x="0" y="0"/>
                </a:moveTo>
                <a:lnTo>
                  <a:pt x="3910202" y="0"/>
                </a:lnTo>
              </a:path>
            </a:pathLst>
          </a:custGeom>
          <a:ln w="77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5607244" y="5350736"/>
            <a:ext cx="34290" cy="0"/>
          </a:xfrm>
          <a:custGeom>
            <a:avLst/>
            <a:gdLst/>
            <a:ahLst/>
            <a:cxnLst/>
            <a:rect l="l" t="t" r="r" b="b"/>
            <a:pathLst>
              <a:path w="34289">
                <a:moveTo>
                  <a:pt x="0" y="0"/>
                </a:moveTo>
                <a:lnTo>
                  <a:pt x="34061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5882108" y="5350736"/>
            <a:ext cx="3801110" cy="0"/>
          </a:xfrm>
          <a:custGeom>
            <a:avLst/>
            <a:gdLst/>
            <a:ahLst/>
            <a:cxnLst/>
            <a:rect l="l" t="t" r="r" b="b"/>
            <a:pathLst>
              <a:path w="3801109">
                <a:moveTo>
                  <a:pt x="0" y="0"/>
                </a:moveTo>
                <a:lnTo>
                  <a:pt x="4940" y="0"/>
                </a:lnTo>
                <a:lnTo>
                  <a:pt x="380069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8944350" y="5387597"/>
            <a:ext cx="655102" cy="19206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5604037" y="5910882"/>
            <a:ext cx="4059554" cy="0"/>
          </a:xfrm>
          <a:custGeom>
            <a:avLst/>
            <a:gdLst/>
            <a:ahLst/>
            <a:cxnLst/>
            <a:rect l="l" t="t" r="r" b="b"/>
            <a:pathLst>
              <a:path w="4059554">
                <a:moveTo>
                  <a:pt x="0" y="0"/>
                </a:moveTo>
                <a:lnTo>
                  <a:pt x="562013" y="0"/>
                </a:lnTo>
                <a:lnTo>
                  <a:pt x="3009214" y="0"/>
                </a:lnTo>
                <a:lnTo>
                  <a:pt x="4059389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8852199" y="5868944"/>
            <a:ext cx="56515" cy="13335"/>
          </a:xfrm>
          <a:custGeom>
            <a:avLst/>
            <a:gdLst/>
            <a:ahLst/>
            <a:cxnLst/>
            <a:rect l="l" t="t" r="r" b="b"/>
            <a:pathLst>
              <a:path w="56515" h="13335">
                <a:moveTo>
                  <a:pt x="56489" y="0"/>
                </a:moveTo>
                <a:lnTo>
                  <a:pt x="0" y="0"/>
                </a:lnTo>
                <a:lnTo>
                  <a:pt x="0" y="13093"/>
                </a:lnTo>
                <a:lnTo>
                  <a:pt x="5648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8874363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8152743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8174914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455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452494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474798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6750108" y="5868944"/>
            <a:ext cx="57150" cy="13335"/>
          </a:xfrm>
          <a:custGeom>
            <a:avLst/>
            <a:gdLst/>
            <a:ahLst/>
            <a:cxnLst/>
            <a:rect l="l" t="t" r="r" b="b"/>
            <a:pathLst>
              <a:path w="57150" h="13335">
                <a:moveTo>
                  <a:pt x="56629" y="0"/>
                </a:moveTo>
                <a:lnTo>
                  <a:pt x="0" y="0"/>
                </a:lnTo>
                <a:lnTo>
                  <a:pt x="0" y="13093"/>
                </a:lnTo>
                <a:lnTo>
                  <a:pt x="56629" y="13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6772412" y="5882034"/>
            <a:ext cx="34925" cy="27940"/>
          </a:xfrm>
          <a:custGeom>
            <a:avLst/>
            <a:gdLst/>
            <a:ahLst/>
            <a:cxnLst/>
            <a:rect l="l" t="t" r="r" b="b"/>
            <a:pathLst>
              <a:path w="34925" h="27939">
                <a:moveTo>
                  <a:pt x="0" y="0"/>
                </a:moveTo>
                <a:lnTo>
                  <a:pt x="0" y="6540"/>
                </a:lnTo>
                <a:lnTo>
                  <a:pt x="34328" y="27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5745805" y="5130829"/>
            <a:ext cx="3947210" cy="44977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8431976" y="5644242"/>
            <a:ext cx="257182" cy="19232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5467406" y="5992482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25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5467406" y="59592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5467406" y="592584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5467406" y="582593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5467406" y="5792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5467406" y="5759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5467406" y="565952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5467406" y="56261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5467406" y="55928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5467406" y="549297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5467406" y="5459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5467406" y="54263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5467406" y="532642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5467406" y="52931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5467406" y="525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5467406" y="516001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5467406" y="51266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5467406" y="50933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5467406" y="499346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5467406" y="49602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5467406" y="49268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5467406" y="482691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5467406" y="47936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5467406" y="47602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5467406" y="466036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5467406" y="46271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5467406" y="45938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5467406" y="449395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5467406" y="44605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5467406" y="4427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5467406" y="432740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5467406" y="4294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5467406" y="4260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5467406" y="416085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5467406" y="41276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5467406" y="4094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5467406" y="399444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5467406" y="3961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5467406" y="3927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5467406" y="382789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5467406" y="3794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5467406" y="37612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5467406" y="366134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5467406" y="362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5467406" y="35948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5467406" y="349493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5467406" y="346154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5467406" y="34282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5467406" y="3328381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5467406" y="32949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5467406" y="3261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5467406" y="316183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5467406" y="31285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5467406" y="3095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5467406" y="299528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5467406" y="29620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5467406" y="29287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5467406" y="282887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5467406" y="27954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5467406" y="2762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5467406" y="266232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5467406" y="26290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5467406" y="2595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5467406" y="249577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5467406" y="24625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5467406" y="24292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5467406" y="232936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5467406" y="2295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5467406" y="22627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5467406" y="2162812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5467406" y="21295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5467406" y="20961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5467406" y="199626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5467406" y="19630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5467406" y="1929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5467406" y="182971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5467406" y="1796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5467406" y="1763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5467406" y="1663307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5467406" y="16299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5467406" y="1596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5467406" y="1496753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5467406" y="14635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5467406" y="1430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5467406" y="1330205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5467406" y="1296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5467406" y="12636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5467406" y="1163796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09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5467406" y="11304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5467406" y="10971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5467406" y="993636"/>
            <a:ext cx="0" cy="70485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70256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5504131" y="1356520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20862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5544070" y="1316586"/>
            <a:ext cx="0" cy="3614420"/>
          </a:xfrm>
          <a:custGeom>
            <a:avLst/>
            <a:gdLst/>
            <a:ahLst/>
            <a:cxnLst/>
            <a:rect l="l" t="t" r="r" b="b"/>
            <a:pathLst>
              <a:path h="3614420">
                <a:moveTo>
                  <a:pt x="0" y="0"/>
                </a:moveTo>
                <a:lnTo>
                  <a:pt x="0" y="3614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5534059" y="134663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20027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5534052" y="4881008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20027" y="20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6865770" y="5021512"/>
            <a:ext cx="200660" cy="0"/>
          </a:xfrm>
          <a:custGeom>
            <a:avLst/>
            <a:gdLst/>
            <a:ahLst/>
            <a:cxnLst/>
            <a:rect l="l" t="t" r="r" b="b"/>
            <a:pathLst>
              <a:path w="200659">
                <a:moveTo>
                  <a:pt x="0" y="0"/>
                </a:moveTo>
                <a:lnTo>
                  <a:pt x="2002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5577196" y="4871130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30048" y="39928"/>
                </a:moveTo>
                <a:lnTo>
                  <a:pt x="30048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 txBox="1"/>
          <p:nvPr/>
        </p:nvSpPr>
        <p:spPr>
          <a:xfrm>
            <a:off x="5494468" y="4842966"/>
            <a:ext cx="93345" cy="93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25.0'</a:t>
            </a:r>
            <a:endParaRPr sz="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sz="200" spc="5" dirty="0">
                <a:latin typeface="Lucida Sans Unicode"/>
                <a:cs typeface="Lucida Sans Unicode"/>
              </a:rPr>
              <a:t>24.0'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1" name="object 1941"/>
          <p:cNvSpPr txBox="1"/>
          <p:nvPr/>
        </p:nvSpPr>
        <p:spPr>
          <a:xfrm>
            <a:off x="5486117" y="5882521"/>
            <a:ext cx="59055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-1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2" name="object 1942"/>
          <p:cNvSpPr txBox="1"/>
          <p:nvPr/>
        </p:nvSpPr>
        <p:spPr>
          <a:xfrm>
            <a:off x="5486117" y="5925727"/>
            <a:ext cx="100330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-2 .0'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1943" name="object 1943"/>
          <p:cNvSpPr txBox="1"/>
          <p:nvPr/>
        </p:nvSpPr>
        <p:spPr>
          <a:xfrm>
            <a:off x="5480667" y="3047999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88'-5"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6356776" y="485109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5866615" y="4852694"/>
            <a:ext cx="603250" cy="0"/>
          </a:xfrm>
          <a:custGeom>
            <a:avLst/>
            <a:gdLst/>
            <a:ahLst/>
            <a:cxnLst/>
            <a:rect l="l" t="t" r="r" b="b"/>
            <a:pathLst>
              <a:path w="603250">
                <a:moveTo>
                  <a:pt x="0" y="0"/>
                </a:moveTo>
                <a:lnTo>
                  <a:pt x="603148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5866615" y="4792726"/>
            <a:ext cx="1760220" cy="0"/>
          </a:xfrm>
          <a:custGeom>
            <a:avLst/>
            <a:gdLst/>
            <a:ahLst/>
            <a:cxnLst/>
            <a:rect l="l" t="t" r="r" b="b"/>
            <a:pathLst>
              <a:path w="1760220">
                <a:moveTo>
                  <a:pt x="0" y="0"/>
                </a:moveTo>
                <a:lnTo>
                  <a:pt x="175977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5885848" y="4782709"/>
            <a:ext cx="1740535" cy="0"/>
          </a:xfrm>
          <a:custGeom>
            <a:avLst/>
            <a:gdLst/>
            <a:ahLst/>
            <a:cxnLst/>
            <a:rect l="l" t="t" r="r" b="b"/>
            <a:pathLst>
              <a:path w="1740534">
                <a:moveTo>
                  <a:pt x="0" y="0"/>
                </a:moveTo>
                <a:lnTo>
                  <a:pt x="1740535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 txBox="1"/>
          <p:nvPr/>
        </p:nvSpPr>
        <p:spPr>
          <a:xfrm>
            <a:off x="6109334" y="4667096"/>
            <a:ext cx="16065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25.5'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6237513" y="4818236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0" y="7480"/>
                </a:lnTo>
                <a:lnTo>
                  <a:pt x="28308" y="36601"/>
                </a:lnTo>
                <a:lnTo>
                  <a:pt x="10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6237513" y="4818236"/>
            <a:ext cx="28575" cy="36830"/>
          </a:xfrm>
          <a:custGeom>
            <a:avLst/>
            <a:gdLst/>
            <a:ahLst/>
            <a:cxnLst/>
            <a:rect l="l" t="t" r="r" b="b"/>
            <a:pathLst>
              <a:path w="28575" h="36829">
                <a:moveTo>
                  <a:pt x="10947" y="0"/>
                </a:moveTo>
                <a:lnTo>
                  <a:pt x="28308" y="36601"/>
                </a:lnTo>
                <a:lnTo>
                  <a:pt x="0" y="7480"/>
                </a:lnTo>
                <a:lnTo>
                  <a:pt x="109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6183420" y="4737965"/>
            <a:ext cx="59690" cy="84455"/>
          </a:xfrm>
          <a:custGeom>
            <a:avLst/>
            <a:gdLst/>
            <a:ahLst/>
            <a:cxnLst/>
            <a:rect l="l" t="t" r="r" b="b"/>
            <a:pathLst>
              <a:path w="59689" h="84454">
                <a:moveTo>
                  <a:pt x="59562" y="84010"/>
                </a:moveTo>
                <a:lnTo>
                  <a:pt x="1460" y="0"/>
                </a:lnTo>
                <a:lnTo>
                  <a:pt x="266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6119841" y="479820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6119848" y="4793792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6119846" y="478938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6119845" y="478497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6119843" y="4780567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6119840" y="4776168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6119844" y="4771886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6124388" y="477189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694" y="186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6128785" y="4771885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167" y="161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6133194" y="4771886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360" y="133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6137604" y="477188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87" y="10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6142011" y="4771888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6946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6146425" y="477189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200" y="3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6090057" y="476842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3340" y="34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6090732" y="4764676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73" y="72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6091659" y="4761336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553" y="1055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6093132" y="4758263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6094733" y="475545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4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6096600" y="475292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9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6098608" y="4750649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89" h="21589">
                <a:moveTo>
                  <a:pt x="21234" y="211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6101008" y="4748515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834" y="18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6103548" y="4746649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10">
                <a:moveTo>
                  <a:pt x="16294" y="162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6106355" y="474504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487" y="134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6109429" y="474371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413" y="1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6112769" y="4742639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7073" y="6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6116642" y="474210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3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6090328" y="4741839"/>
            <a:ext cx="57785" cy="59055"/>
          </a:xfrm>
          <a:custGeom>
            <a:avLst/>
            <a:gdLst/>
            <a:ahLst/>
            <a:cxnLst/>
            <a:rect l="l" t="t" r="r" b="b"/>
            <a:pathLst>
              <a:path w="57785" h="59054">
                <a:moveTo>
                  <a:pt x="29580" y="0"/>
                </a:moveTo>
                <a:lnTo>
                  <a:pt x="15821" y="3335"/>
                </a:lnTo>
                <a:lnTo>
                  <a:pt x="5408" y="12238"/>
                </a:lnTo>
                <a:lnTo>
                  <a:pt x="0" y="25048"/>
                </a:lnTo>
                <a:lnTo>
                  <a:pt x="2568" y="40808"/>
                </a:lnTo>
                <a:lnTo>
                  <a:pt x="10057" y="52258"/>
                </a:lnTo>
                <a:lnTo>
                  <a:pt x="21142" y="58737"/>
                </a:lnTo>
                <a:lnTo>
                  <a:pt x="38065" y="56986"/>
                </a:lnTo>
                <a:lnTo>
                  <a:pt x="50230" y="50615"/>
                </a:lnTo>
                <a:lnTo>
                  <a:pt x="57450" y="40790"/>
                </a:lnTo>
                <a:lnTo>
                  <a:pt x="56393" y="23199"/>
                </a:lnTo>
                <a:lnTo>
                  <a:pt x="50845" y="10570"/>
                </a:lnTo>
                <a:lnTo>
                  <a:pt x="41895" y="2858"/>
                </a:lnTo>
                <a:lnTo>
                  <a:pt x="30634" y="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6074834" y="4771890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45008" y="0"/>
                </a:lnTo>
                <a:lnTo>
                  <a:pt x="89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6119843" y="4726876"/>
            <a:ext cx="0" cy="9017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890"/>
                </a:moveTo>
                <a:lnTo>
                  <a:pt x="0" y="4500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6639653" y="4872730"/>
            <a:ext cx="0" cy="107950"/>
          </a:xfrm>
          <a:custGeom>
            <a:avLst/>
            <a:gdLst/>
            <a:ahLst/>
            <a:cxnLst/>
            <a:rect l="l" t="t" r="r" b="b"/>
            <a:pathLst>
              <a:path h="107950">
                <a:moveTo>
                  <a:pt x="0" y="107645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5754692" y="4409145"/>
            <a:ext cx="0" cy="109855"/>
          </a:xfrm>
          <a:custGeom>
            <a:avLst/>
            <a:gdLst/>
            <a:ahLst/>
            <a:cxnLst/>
            <a:rect l="l" t="t" r="r" b="b"/>
            <a:pathLst>
              <a:path h="109854">
                <a:moveTo>
                  <a:pt x="0" y="0"/>
                </a:moveTo>
                <a:lnTo>
                  <a:pt x="0" y="109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5714625" y="4478728"/>
            <a:ext cx="191135" cy="0"/>
          </a:xfrm>
          <a:custGeom>
            <a:avLst/>
            <a:gdLst/>
            <a:ahLst/>
            <a:cxnLst/>
            <a:rect l="l" t="t" r="r" b="b"/>
            <a:pathLst>
              <a:path w="191135">
                <a:moveTo>
                  <a:pt x="1908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 txBox="1"/>
          <p:nvPr/>
        </p:nvSpPr>
        <p:spPr>
          <a:xfrm>
            <a:off x="5750406" y="4489585"/>
            <a:ext cx="127000" cy="67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5" dirty="0">
                <a:latin typeface="Lucida Sans Unicode"/>
                <a:cs typeface="Lucida Sans Unicode"/>
              </a:rPr>
              <a:t>3'-0"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5855529" y="44687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040"/>
                </a:moveTo>
                <a:lnTo>
                  <a:pt x="19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5744674" y="446871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900" y="0"/>
                </a:moveTo>
                <a:lnTo>
                  <a:pt x="0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5904143" y="4373884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762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5904143" y="4855098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762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5944078" y="4333951"/>
            <a:ext cx="0" cy="561340"/>
          </a:xfrm>
          <a:custGeom>
            <a:avLst/>
            <a:gdLst/>
            <a:ahLst/>
            <a:cxnLst/>
            <a:rect l="l" t="t" r="r" b="b"/>
            <a:pathLst>
              <a:path h="561339">
                <a:moveTo>
                  <a:pt x="0" y="0"/>
                </a:moveTo>
                <a:lnTo>
                  <a:pt x="0" y="5610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5934068" y="436400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027" y="19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5934062" y="484508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0"/>
                </a:moveTo>
                <a:lnTo>
                  <a:pt x="20027" y="200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 txBox="1"/>
          <p:nvPr/>
        </p:nvSpPr>
        <p:spPr>
          <a:xfrm>
            <a:off x="5880676" y="4539987"/>
            <a:ext cx="67310" cy="1530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5" dirty="0">
                <a:latin typeface="Lucida Sans Unicode"/>
                <a:cs typeface="Lucida Sans Unicode"/>
              </a:rPr>
              <a:t>12'-0"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2319956" y="8029525"/>
            <a:ext cx="100330" cy="160020"/>
          </a:xfrm>
          <a:custGeom>
            <a:avLst/>
            <a:gdLst/>
            <a:ahLst/>
            <a:cxnLst/>
            <a:rect l="l" t="t" r="r" b="b"/>
            <a:pathLst>
              <a:path w="100330" h="160020">
                <a:moveTo>
                  <a:pt x="0" y="159740"/>
                </a:moveTo>
                <a:lnTo>
                  <a:pt x="998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12552578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12578088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94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12586636" y="756354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12603733" y="7551389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12607471" y="756848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12630577" y="7551387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641"/>
                </a:lnTo>
                <a:lnTo>
                  <a:pt x="12153" y="0"/>
                </a:lnTo>
                <a:lnTo>
                  <a:pt x="18300" y="25641"/>
                </a:lnTo>
                <a:lnTo>
                  <a:pt x="2443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12659827" y="7551389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12669577" y="7551389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12696419" y="755138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153" y="0"/>
                </a:lnTo>
                <a:lnTo>
                  <a:pt x="735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447"/>
                </a:lnTo>
                <a:lnTo>
                  <a:pt x="7353" y="25641"/>
                </a:lnTo>
                <a:lnTo>
                  <a:pt x="1215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  <a:lnTo>
                  <a:pt x="18300" y="15900"/>
                </a:lnTo>
                <a:lnTo>
                  <a:pt x="12153" y="1590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12553518" y="7984518"/>
            <a:ext cx="677937" cy="100039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12552712" y="787125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14"/>
                </a:moveTo>
                <a:lnTo>
                  <a:pt x="0" y="0"/>
                </a:lnTo>
                <a:lnTo>
                  <a:pt x="8547" y="0"/>
                </a:lnTo>
                <a:lnTo>
                  <a:pt x="12153" y="1206"/>
                </a:lnTo>
                <a:lnTo>
                  <a:pt x="14554" y="3606"/>
                </a:lnTo>
                <a:lnTo>
                  <a:pt x="15760" y="6019"/>
                </a:lnTo>
                <a:lnTo>
                  <a:pt x="16967" y="9753"/>
                </a:lnTo>
                <a:lnTo>
                  <a:pt x="16967" y="15760"/>
                </a:lnTo>
                <a:lnTo>
                  <a:pt x="15760" y="19507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514"/>
                </a:lnTo>
                <a:lnTo>
                  <a:pt x="0" y="2551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12578222" y="787126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146" y="25514"/>
                </a:lnTo>
                <a:lnTo>
                  <a:pt x="12293" y="0"/>
                </a:lnTo>
                <a:lnTo>
                  <a:pt x="18300" y="25514"/>
                </a:lnTo>
                <a:lnTo>
                  <a:pt x="2444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2607469" y="7871264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007"/>
                </a:moveTo>
                <a:lnTo>
                  <a:pt x="17094" y="3606"/>
                </a:lnTo>
                <a:lnTo>
                  <a:pt x="14693" y="1193"/>
                </a:lnTo>
                <a:lnTo>
                  <a:pt x="12293" y="0"/>
                </a:lnTo>
                <a:lnTo>
                  <a:pt x="7353" y="0"/>
                </a:lnTo>
                <a:lnTo>
                  <a:pt x="4940" y="1193"/>
                </a:lnTo>
                <a:lnTo>
                  <a:pt x="2540" y="3606"/>
                </a:lnTo>
                <a:lnTo>
                  <a:pt x="1333" y="6007"/>
                </a:lnTo>
                <a:lnTo>
                  <a:pt x="0" y="9740"/>
                </a:lnTo>
                <a:lnTo>
                  <a:pt x="0" y="15760"/>
                </a:lnTo>
                <a:lnTo>
                  <a:pt x="1333" y="19494"/>
                </a:lnTo>
                <a:lnTo>
                  <a:pt x="2540" y="21894"/>
                </a:lnTo>
                <a:lnTo>
                  <a:pt x="4940" y="24307"/>
                </a:lnTo>
                <a:lnTo>
                  <a:pt x="7353" y="25501"/>
                </a:lnTo>
                <a:lnTo>
                  <a:pt x="12293" y="25501"/>
                </a:lnTo>
                <a:lnTo>
                  <a:pt x="14693" y="24307"/>
                </a:lnTo>
                <a:lnTo>
                  <a:pt x="17094" y="21894"/>
                </a:lnTo>
                <a:lnTo>
                  <a:pt x="18300" y="19494"/>
                </a:lnTo>
                <a:lnTo>
                  <a:pt x="18300" y="15760"/>
                </a:lnTo>
                <a:lnTo>
                  <a:pt x="12293" y="157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2633110" y="789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2668508" y="787125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514"/>
                </a:moveTo>
                <a:lnTo>
                  <a:pt x="0" y="0"/>
                </a:lnTo>
                <a:lnTo>
                  <a:pt x="17094" y="25514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2695358" y="7871262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800" y="1206"/>
                </a:lnTo>
                <a:lnTo>
                  <a:pt x="2400" y="3606"/>
                </a:lnTo>
                <a:lnTo>
                  <a:pt x="1193" y="6007"/>
                </a:lnTo>
                <a:lnTo>
                  <a:pt x="0" y="9753"/>
                </a:lnTo>
                <a:lnTo>
                  <a:pt x="0" y="15760"/>
                </a:lnTo>
                <a:lnTo>
                  <a:pt x="1193" y="19494"/>
                </a:lnTo>
                <a:lnTo>
                  <a:pt x="2400" y="21907"/>
                </a:lnTo>
                <a:lnTo>
                  <a:pt x="4800" y="24307"/>
                </a:lnTo>
                <a:lnTo>
                  <a:pt x="7340" y="25514"/>
                </a:lnTo>
                <a:lnTo>
                  <a:pt x="12153" y="25514"/>
                </a:lnTo>
                <a:lnTo>
                  <a:pt x="14554" y="24307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760"/>
                </a:lnTo>
                <a:lnTo>
                  <a:pt x="19494" y="9753"/>
                </a:lnTo>
                <a:lnTo>
                  <a:pt x="18287" y="6007"/>
                </a:lnTo>
                <a:lnTo>
                  <a:pt x="17094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2722194" y="78943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206"/>
                </a:lnTo>
                <a:lnTo>
                  <a:pt x="1206" y="2400"/>
                </a:lnTo>
                <a:lnTo>
                  <a:pt x="2413" y="120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12552712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12578222" y="731178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2581962" y="732887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12613616" y="73117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12605067" y="7311782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2627105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12627105" y="73239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2627105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76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12552712" y="715992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193"/>
                </a:lnTo>
                <a:lnTo>
                  <a:pt x="15760" y="2400"/>
                </a:lnTo>
                <a:lnTo>
                  <a:pt x="16967" y="4940"/>
                </a:lnTo>
                <a:lnTo>
                  <a:pt x="16967" y="8547"/>
                </a:lnTo>
                <a:lnTo>
                  <a:pt x="15760" y="10947"/>
                </a:lnTo>
                <a:lnTo>
                  <a:pt x="14554" y="12153"/>
                </a:lnTo>
                <a:lnTo>
                  <a:pt x="10947" y="13347"/>
                </a:lnTo>
                <a:lnTo>
                  <a:pt x="0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12578222" y="715992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94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108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2586770" y="7172080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2603870" y="715992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606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34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2630711" y="7159925"/>
            <a:ext cx="12700" cy="26034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12153" y="0"/>
                </a:moveTo>
                <a:lnTo>
                  <a:pt x="12153" y="19494"/>
                </a:lnTo>
                <a:lnTo>
                  <a:pt x="10947" y="23241"/>
                </a:lnTo>
                <a:lnTo>
                  <a:pt x="9753" y="24434"/>
                </a:lnTo>
                <a:lnTo>
                  <a:pt x="7340" y="25641"/>
                </a:lnTo>
                <a:lnTo>
                  <a:pt x="4813" y="25641"/>
                </a:lnTo>
                <a:lnTo>
                  <a:pt x="2400" y="24434"/>
                </a:lnTo>
                <a:lnTo>
                  <a:pt x="1206" y="23241"/>
                </a:lnTo>
                <a:lnTo>
                  <a:pt x="0" y="19494"/>
                </a:ln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2650210" y="715992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12650210" y="7172080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12650210" y="718556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12673313" y="7159923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293" y="0"/>
                </a:lnTo>
                <a:lnTo>
                  <a:pt x="7353" y="0"/>
                </a:lnTo>
                <a:lnTo>
                  <a:pt x="4940" y="1206"/>
                </a:lnTo>
                <a:lnTo>
                  <a:pt x="2540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900"/>
                </a:lnTo>
                <a:lnTo>
                  <a:pt x="1333" y="19507"/>
                </a:lnTo>
                <a:lnTo>
                  <a:pt x="2540" y="21907"/>
                </a:lnTo>
                <a:lnTo>
                  <a:pt x="4940" y="24447"/>
                </a:lnTo>
                <a:lnTo>
                  <a:pt x="7353" y="25641"/>
                </a:lnTo>
                <a:lnTo>
                  <a:pt x="1229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12707507" y="7159925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12698959" y="7159925"/>
            <a:ext cx="17145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12552712" y="680826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206"/>
                </a:lnTo>
                <a:lnTo>
                  <a:pt x="15760" y="2400"/>
                </a:lnTo>
                <a:lnTo>
                  <a:pt x="16967" y="4940"/>
                </a:lnTo>
                <a:lnTo>
                  <a:pt x="16967" y="7340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280"/>
                </a:lnTo>
                <a:lnTo>
                  <a:pt x="0" y="1228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12561260" y="6820552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420" y="1336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12578222" y="6808266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12578222" y="6820552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12578222" y="6833908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12601461" y="680826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0"/>
                </a:moveTo>
                <a:lnTo>
                  <a:pt x="9753" y="25641"/>
                </a:lnTo>
                <a:lnTo>
                  <a:pt x="194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12625769" y="680826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12635520" y="680827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693" y="1193"/>
                </a:lnTo>
                <a:lnTo>
                  <a:pt x="11087" y="0"/>
                </a:lnTo>
                <a:lnTo>
                  <a:pt x="6146" y="0"/>
                </a:lnTo>
                <a:lnTo>
                  <a:pt x="2540" y="1193"/>
                </a:lnTo>
                <a:lnTo>
                  <a:pt x="0" y="3733"/>
                </a:lnTo>
                <a:lnTo>
                  <a:pt x="0" y="6134"/>
                </a:lnTo>
                <a:lnTo>
                  <a:pt x="1333" y="8547"/>
                </a:lnTo>
                <a:lnTo>
                  <a:pt x="2540" y="9740"/>
                </a:lnTo>
                <a:lnTo>
                  <a:pt x="4940" y="10947"/>
                </a:lnTo>
                <a:lnTo>
                  <a:pt x="12280" y="13487"/>
                </a:lnTo>
                <a:lnTo>
                  <a:pt x="14693" y="14681"/>
                </a:lnTo>
                <a:lnTo>
                  <a:pt x="15887" y="15887"/>
                </a:lnTo>
                <a:lnTo>
                  <a:pt x="17094" y="18288"/>
                </a:lnTo>
                <a:lnTo>
                  <a:pt x="17094" y="22034"/>
                </a:lnTo>
                <a:lnTo>
                  <a:pt x="14693" y="24434"/>
                </a:lnTo>
                <a:lnTo>
                  <a:pt x="11087" y="25641"/>
                </a:lnTo>
                <a:lnTo>
                  <a:pt x="6146" y="25641"/>
                </a:lnTo>
                <a:lnTo>
                  <a:pt x="2540" y="24434"/>
                </a:lnTo>
                <a:lnTo>
                  <a:pt x="0" y="220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12659960" y="680826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12669715" y="6808265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400" y="3733"/>
                </a:lnTo>
                <a:lnTo>
                  <a:pt x="1193" y="6146"/>
                </a:lnTo>
                <a:lnTo>
                  <a:pt x="0" y="9753"/>
                </a:lnTo>
                <a:lnTo>
                  <a:pt x="0" y="15887"/>
                </a:lnTo>
                <a:lnTo>
                  <a:pt x="1193" y="19494"/>
                </a:lnTo>
                <a:lnTo>
                  <a:pt x="2400" y="22034"/>
                </a:lnTo>
                <a:lnTo>
                  <a:pt x="4940" y="24447"/>
                </a:lnTo>
                <a:lnTo>
                  <a:pt x="7340" y="25641"/>
                </a:lnTo>
                <a:lnTo>
                  <a:pt x="12153" y="25641"/>
                </a:lnTo>
                <a:lnTo>
                  <a:pt x="14681" y="24447"/>
                </a:lnTo>
                <a:lnTo>
                  <a:pt x="17094" y="22034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733"/>
                </a:lnTo>
                <a:lnTo>
                  <a:pt x="14681" y="1206"/>
                </a:lnTo>
                <a:lnTo>
                  <a:pt x="12153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12696556" y="680826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12723402" y="6808270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733"/>
                </a:moveTo>
                <a:lnTo>
                  <a:pt x="14554" y="1193"/>
                </a:lnTo>
                <a:lnTo>
                  <a:pt x="10947" y="0"/>
                </a:lnTo>
                <a:lnTo>
                  <a:pt x="6007" y="0"/>
                </a:lnTo>
                <a:lnTo>
                  <a:pt x="2400" y="1193"/>
                </a:lnTo>
                <a:lnTo>
                  <a:pt x="0" y="3733"/>
                </a:lnTo>
                <a:lnTo>
                  <a:pt x="0" y="6134"/>
                </a:lnTo>
                <a:lnTo>
                  <a:pt x="1206" y="8547"/>
                </a:lnTo>
                <a:lnTo>
                  <a:pt x="2400" y="9740"/>
                </a:lnTo>
                <a:lnTo>
                  <a:pt x="4800" y="10947"/>
                </a:lnTo>
                <a:lnTo>
                  <a:pt x="12153" y="13487"/>
                </a:lnTo>
                <a:lnTo>
                  <a:pt x="14554" y="14681"/>
                </a:lnTo>
                <a:lnTo>
                  <a:pt x="15760" y="15887"/>
                </a:lnTo>
                <a:lnTo>
                  <a:pt x="17094" y="18288"/>
                </a:lnTo>
                <a:lnTo>
                  <a:pt x="17094" y="22034"/>
                </a:lnTo>
                <a:lnTo>
                  <a:pt x="14554" y="24434"/>
                </a:lnTo>
                <a:lnTo>
                  <a:pt x="10947" y="25641"/>
                </a:lnTo>
                <a:lnTo>
                  <a:pt x="6007" y="25641"/>
                </a:lnTo>
                <a:lnTo>
                  <a:pt x="2400" y="24434"/>
                </a:lnTo>
                <a:lnTo>
                  <a:pt x="0" y="2203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2549907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6967" y="25641"/>
                </a:lnTo>
                <a:lnTo>
                  <a:pt x="1696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12576624" y="671183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340" y="0"/>
                </a:moveTo>
                <a:lnTo>
                  <a:pt x="4940" y="1206"/>
                </a:lnTo>
                <a:lnTo>
                  <a:pt x="2527" y="3606"/>
                </a:lnTo>
                <a:lnTo>
                  <a:pt x="1333" y="6146"/>
                </a:lnTo>
                <a:lnTo>
                  <a:pt x="0" y="9753"/>
                </a:lnTo>
                <a:lnTo>
                  <a:pt x="0" y="15887"/>
                </a:lnTo>
                <a:lnTo>
                  <a:pt x="1333" y="19494"/>
                </a:lnTo>
                <a:lnTo>
                  <a:pt x="2527" y="21907"/>
                </a:lnTo>
                <a:lnTo>
                  <a:pt x="4940" y="24434"/>
                </a:lnTo>
                <a:lnTo>
                  <a:pt x="7340" y="25641"/>
                </a:lnTo>
                <a:lnTo>
                  <a:pt x="12280" y="25641"/>
                </a:lnTo>
                <a:lnTo>
                  <a:pt x="14681" y="24434"/>
                </a:lnTo>
                <a:lnTo>
                  <a:pt x="17094" y="21907"/>
                </a:lnTo>
                <a:lnTo>
                  <a:pt x="18287" y="19494"/>
                </a:lnTo>
                <a:lnTo>
                  <a:pt x="19494" y="15887"/>
                </a:lnTo>
                <a:lnTo>
                  <a:pt x="19494" y="9753"/>
                </a:lnTo>
                <a:lnTo>
                  <a:pt x="18287" y="6146"/>
                </a:lnTo>
                <a:lnTo>
                  <a:pt x="17094" y="3606"/>
                </a:lnTo>
                <a:lnTo>
                  <a:pt x="14681" y="1206"/>
                </a:lnTo>
                <a:lnTo>
                  <a:pt x="12280" y="0"/>
                </a:lnTo>
                <a:lnTo>
                  <a:pt x="734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2603460" y="673494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1206" y="0"/>
                </a:moveTo>
                <a:lnTo>
                  <a:pt x="0" y="1333"/>
                </a:lnTo>
                <a:lnTo>
                  <a:pt x="1206" y="2540"/>
                </a:lnTo>
                <a:lnTo>
                  <a:pt x="2413" y="133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12679593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153" y="1193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153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2705237" y="6711838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/>
          <p:nvPr/>
        </p:nvSpPr>
        <p:spPr>
          <a:xfrm>
            <a:off x="12708842" y="672893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8" name="object 2048"/>
          <p:cNvSpPr/>
          <p:nvPr/>
        </p:nvSpPr>
        <p:spPr>
          <a:xfrm>
            <a:off x="12740630" y="671183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9" name="object 2049"/>
          <p:cNvSpPr/>
          <p:nvPr/>
        </p:nvSpPr>
        <p:spPr>
          <a:xfrm>
            <a:off x="12753986" y="671183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0" name="object 2050"/>
          <p:cNvSpPr/>
          <p:nvPr/>
        </p:nvSpPr>
        <p:spPr>
          <a:xfrm>
            <a:off x="12753986" y="67239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1" name="object 2051"/>
          <p:cNvSpPr/>
          <p:nvPr/>
        </p:nvSpPr>
        <p:spPr>
          <a:xfrm>
            <a:off x="12753986" y="673747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2" name="object 2052"/>
          <p:cNvSpPr/>
          <p:nvPr/>
        </p:nvSpPr>
        <p:spPr>
          <a:xfrm>
            <a:off x="12879399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547" y="0"/>
                </a:lnTo>
                <a:lnTo>
                  <a:pt x="12280" y="1193"/>
                </a:lnTo>
                <a:lnTo>
                  <a:pt x="14693" y="3606"/>
                </a:lnTo>
                <a:lnTo>
                  <a:pt x="15887" y="6146"/>
                </a:lnTo>
                <a:lnTo>
                  <a:pt x="17094" y="9753"/>
                </a:lnTo>
                <a:lnTo>
                  <a:pt x="17094" y="15887"/>
                </a:lnTo>
                <a:lnTo>
                  <a:pt x="15887" y="19494"/>
                </a:lnTo>
                <a:lnTo>
                  <a:pt x="14693" y="21907"/>
                </a:lnTo>
                <a:lnTo>
                  <a:pt x="12280" y="24434"/>
                </a:lnTo>
                <a:lnTo>
                  <a:pt x="8547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3" name="object 2053"/>
          <p:cNvSpPr/>
          <p:nvPr/>
        </p:nvSpPr>
        <p:spPr>
          <a:xfrm>
            <a:off x="12905041" y="6711838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4" name="object 2054"/>
          <p:cNvSpPr/>
          <p:nvPr/>
        </p:nvSpPr>
        <p:spPr>
          <a:xfrm>
            <a:off x="12905041" y="6723989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5" name="object 2055"/>
          <p:cNvSpPr/>
          <p:nvPr/>
        </p:nvSpPr>
        <p:spPr>
          <a:xfrm>
            <a:off x="12905041" y="6737479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6" name="object 2056"/>
          <p:cNvSpPr/>
          <p:nvPr/>
        </p:nvSpPr>
        <p:spPr>
          <a:xfrm>
            <a:off x="12928148" y="671183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17094" y="3606"/>
                </a:moveTo>
                <a:lnTo>
                  <a:pt x="14693" y="1206"/>
                </a:lnTo>
                <a:lnTo>
                  <a:pt x="11087" y="0"/>
                </a:lnTo>
                <a:lnTo>
                  <a:pt x="6146" y="0"/>
                </a:lnTo>
                <a:lnTo>
                  <a:pt x="2540" y="1206"/>
                </a:lnTo>
                <a:lnTo>
                  <a:pt x="0" y="3606"/>
                </a:lnTo>
                <a:lnTo>
                  <a:pt x="0" y="6146"/>
                </a:lnTo>
                <a:lnTo>
                  <a:pt x="1333" y="8547"/>
                </a:lnTo>
                <a:lnTo>
                  <a:pt x="2540" y="9753"/>
                </a:lnTo>
                <a:lnTo>
                  <a:pt x="4940" y="10947"/>
                </a:lnTo>
                <a:lnTo>
                  <a:pt x="12280" y="13360"/>
                </a:lnTo>
                <a:lnTo>
                  <a:pt x="14693" y="14554"/>
                </a:lnTo>
                <a:lnTo>
                  <a:pt x="15887" y="15900"/>
                </a:lnTo>
                <a:lnTo>
                  <a:pt x="17094" y="18300"/>
                </a:lnTo>
                <a:lnTo>
                  <a:pt x="17094" y="21907"/>
                </a:lnTo>
                <a:lnTo>
                  <a:pt x="14693" y="24447"/>
                </a:lnTo>
                <a:lnTo>
                  <a:pt x="11087" y="25641"/>
                </a:lnTo>
                <a:lnTo>
                  <a:pt x="6146" y="25641"/>
                </a:lnTo>
                <a:lnTo>
                  <a:pt x="2540" y="24447"/>
                </a:lnTo>
                <a:lnTo>
                  <a:pt x="0" y="219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7" name="object 2057"/>
          <p:cNvSpPr/>
          <p:nvPr/>
        </p:nvSpPr>
        <p:spPr>
          <a:xfrm>
            <a:off x="12952585" y="6711832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7094" y="3606"/>
                </a:lnTo>
                <a:lnTo>
                  <a:pt x="14693" y="1206"/>
                </a:lnTo>
                <a:lnTo>
                  <a:pt x="12153" y="0"/>
                </a:lnTo>
                <a:lnTo>
                  <a:pt x="7353" y="0"/>
                </a:lnTo>
                <a:lnTo>
                  <a:pt x="4940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940" y="24447"/>
                </a:lnTo>
                <a:lnTo>
                  <a:pt x="7353" y="25641"/>
                </a:lnTo>
                <a:lnTo>
                  <a:pt x="12153" y="25641"/>
                </a:lnTo>
                <a:lnTo>
                  <a:pt x="14693" y="24447"/>
                </a:lnTo>
                <a:lnTo>
                  <a:pt x="17094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8" name="object 2058"/>
          <p:cNvSpPr/>
          <p:nvPr/>
        </p:nvSpPr>
        <p:spPr>
          <a:xfrm>
            <a:off x="12978231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554" y="1193"/>
                </a:lnTo>
                <a:lnTo>
                  <a:pt x="15760" y="2400"/>
                </a:lnTo>
                <a:lnTo>
                  <a:pt x="17094" y="4800"/>
                </a:lnTo>
                <a:lnTo>
                  <a:pt x="17094" y="7340"/>
                </a:lnTo>
                <a:lnTo>
                  <a:pt x="15760" y="9753"/>
                </a:lnTo>
                <a:lnTo>
                  <a:pt x="14554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9" name="object 2059"/>
          <p:cNvSpPr/>
          <p:nvPr/>
        </p:nvSpPr>
        <p:spPr>
          <a:xfrm>
            <a:off x="12986780" y="6723989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0" name="object 2060"/>
          <p:cNvSpPr/>
          <p:nvPr/>
        </p:nvSpPr>
        <p:spPr>
          <a:xfrm>
            <a:off x="13003741" y="671183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1" name="object 2061"/>
          <p:cNvSpPr/>
          <p:nvPr/>
        </p:nvSpPr>
        <p:spPr>
          <a:xfrm>
            <a:off x="13013490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108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800"/>
                </a:lnTo>
                <a:lnTo>
                  <a:pt x="17094" y="8547"/>
                </a:lnTo>
                <a:lnTo>
                  <a:pt x="15887" y="10947"/>
                </a:lnTo>
                <a:lnTo>
                  <a:pt x="14693" y="12153"/>
                </a:lnTo>
                <a:lnTo>
                  <a:pt x="11087" y="13347"/>
                </a:lnTo>
                <a:lnTo>
                  <a:pt x="0" y="1334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2" name="object 2062"/>
          <p:cNvSpPr/>
          <p:nvPr/>
        </p:nvSpPr>
        <p:spPr>
          <a:xfrm>
            <a:off x="13047682" y="6711836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3" name="object 2063"/>
          <p:cNvSpPr/>
          <p:nvPr/>
        </p:nvSpPr>
        <p:spPr>
          <a:xfrm>
            <a:off x="13061171" y="6711838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4" name="object 2064"/>
          <p:cNvSpPr/>
          <p:nvPr/>
        </p:nvSpPr>
        <p:spPr>
          <a:xfrm>
            <a:off x="13070919" y="6711836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7213" y="0"/>
                </a:moveTo>
                <a:lnTo>
                  <a:pt x="4813" y="1206"/>
                </a:lnTo>
                <a:lnTo>
                  <a:pt x="2400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887"/>
                </a:lnTo>
                <a:lnTo>
                  <a:pt x="1206" y="19494"/>
                </a:lnTo>
                <a:lnTo>
                  <a:pt x="2400" y="21907"/>
                </a:lnTo>
                <a:lnTo>
                  <a:pt x="4813" y="24434"/>
                </a:lnTo>
                <a:lnTo>
                  <a:pt x="7213" y="25641"/>
                </a:lnTo>
                <a:lnTo>
                  <a:pt x="12153" y="25641"/>
                </a:lnTo>
                <a:lnTo>
                  <a:pt x="14554" y="24434"/>
                </a:lnTo>
                <a:lnTo>
                  <a:pt x="16967" y="21907"/>
                </a:lnTo>
                <a:lnTo>
                  <a:pt x="18160" y="19494"/>
                </a:lnTo>
                <a:lnTo>
                  <a:pt x="19507" y="15887"/>
                </a:lnTo>
                <a:lnTo>
                  <a:pt x="19507" y="9753"/>
                </a:lnTo>
                <a:lnTo>
                  <a:pt x="18160" y="6146"/>
                </a:lnTo>
                <a:lnTo>
                  <a:pt x="16967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21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5" name="object 2065"/>
          <p:cNvSpPr/>
          <p:nvPr/>
        </p:nvSpPr>
        <p:spPr>
          <a:xfrm>
            <a:off x="13097633" y="6711838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6" name="object 2066"/>
          <p:cNvSpPr/>
          <p:nvPr/>
        </p:nvSpPr>
        <p:spPr>
          <a:xfrm>
            <a:off x="12887411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8420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20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7" name="object 2067"/>
          <p:cNvSpPr/>
          <p:nvPr/>
        </p:nvSpPr>
        <p:spPr>
          <a:xfrm>
            <a:off x="12912920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0" y="25641"/>
                </a:moveTo>
                <a:lnTo>
                  <a:pt x="0" y="0"/>
                </a:lnTo>
                <a:lnTo>
                  <a:pt x="10947" y="0"/>
                </a:lnTo>
                <a:lnTo>
                  <a:pt x="14693" y="1193"/>
                </a:lnTo>
                <a:lnTo>
                  <a:pt x="15887" y="2400"/>
                </a:lnTo>
                <a:lnTo>
                  <a:pt x="17094" y="4800"/>
                </a:lnTo>
                <a:lnTo>
                  <a:pt x="17094" y="7340"/>
                </a:lnTo>
                <a:lnTo>
                  <a:pt x="15887" y="9753"/>
                </a:lnTo>
                <a:lnTo>
                  <a:pt x="14693" y="10947"/>
                </a:lnTo>
                <a:lnTo>
                  <a:pt x="10947" y="12153"/>
                </a:lnTo>
                <a:lnTo>
                  <a:pt x="0" y="121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8" name="object 2068"/>
          <p:cNvSpPr/>
          <p:nvPr/>
        </p:nvSpPr>
        <p:spPr>
          <a:xfrm>
            <a:off x="12921468" y="7323936"/>
            <a:ext cx="8890" cy="13970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0" y="0"/>
                </a:moveTo>
                <a:lnTo>
                  <a:pt x="8547" y="1348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9" name="object 2069"/>
          <p:cNvSpPr/>
          <p:nvPr/>
        </p:nvSpPr>
        <p:spPr>
          <a:xfrm>
            <a:off x="12938564" y="7311784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0" y="25641"/>
                </a:moveTo>
                <a:lnTo>
                  <a:pt x="9753" y="0"/>
                </a:lnTo>
                <a:lnTo>
                  <a:pt x="19494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0" name="object 2070"/>
          <p:cNvSpPr/>
          <p:nvPr/>
        </p:nvSpPr>
        <p:spPr>
          <a:xfrm>
            <a:off x="12942169" y="732887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29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1" name="object 2071"/>
          <p:cNvSpPr/>
          <p:nvPr/>
        </p:nvSpPr>
        <p:spPr>
          <a:xfrm>
            <a:off x="12965409" y="7311782"/>
            <a:ext cx="24765" cy="26034"/>
          </a:xfrm>
          <a:custGeom>
            <a:avLst/>
            <a:gdLst/>
            <a:ahLst/>
            <a:cxnLst/>
            <a:rect l="l" t="t" r="r" b="b"/>
            <a:pathLst>
              <a:path w="24765" h="26034">
                <a:moveTo>
                  <a:pt x="0" y="0"/>
                </a:moveTo>
                <a:lnTo>
                  <a:pt x="6007" y="25641"/>
                </a:lnTo>
                <a:lnTo>
                  <a:pt x="12153" y="0"/>
                </a:lnTo>
                <a:lnTo>
                  <a:pt x="18300" y="25641"/>
                </a:lnTo>
                <a:lnTo>
                  <a:pt x="2430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2" name="object 2072"/>
          <p:cNvSpPr/>
          <p:nvPr/>
        </p:nvSpPr>
        <p:spPr>
          <a:xfrm>
            <a:off x="12994658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17094" y="25641"/>
                </a:lnTo>
                <a:lnTo>
                  <a:pt x="17094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3" name="object 2073"/>
          <p:cNvSpPr/>
          <p:nvPr/>
        </p:nvSpPr>
        <p:spPr>
          <a:xfrm>
            <a:off x="13164943" y="7311780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6967" y="3606"/>
                </a:lnTo>
                <a:lnTo>
                  <a:pt x="14554" y="1206"/>
                </a:lnTo>
                <a:lnTo>
                  <a:pt x="12153" y="0"/>
                </a:lnTo>
                <a:lnTo>
                  <a:pt x="721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307"/>
                </a:lnTo>
                <a:lnTo>
                  <a:pt x="7213" y="25641"/>
                </a:lnTo>
                <a:lnTo>
                  <a:pt x="12153" y="25641"/>
                </a:lnTo>
                <a:lnTo>
                  <a:pt x="14554" y="24307"/>
                </a:lnTo>
                <a:lnTo>
                  <a:pt x="16967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4" name="object 2074"/>
          <p:cNvSpPr/>
          <p:nvPr/>
        </p:nvSpPr>
        <p:spPr>
          <a:xfrm>
            <a:off x="13190456" y="731178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5" name="object 2075"/>
          <p:cNvSpPr/>
          <p:nvPr/>
        </p:nvSpPr>
        <p:spPr>
          <a:xfrm>
            <a:off x="13207551" y="7311782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0"/>
                </a:move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6" name="object 2076"/>
          <p:cNvSpPr/>
          <p:nvPr/>
        </p:nvSpPr>
        <p:spPr>
          <a:xfrm>
            <a:off x="13190458" y="7323936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9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7" name="object 2077"/>
          <p:cNvSpPr/>
          <p:nvPr/>
        </p:nvSpPr>
        <p:spPr>
          <a:xfrm>
            <a:off x="13217301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8" name="object 2078"/>
          <p:cNvSpPr/>
          <p:nvPr/>
        </p:nvSpPr>
        <p:spPr>
          <a:xfrm>
            <a:off x="13217301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9" name="object 2079"/>
          <p:cNvSpPr/>
          <p:nvPr/>
        </p:nvSpPr>
        <p:spPr>
          <a:xfrm>
            <a:off x="13240539" y="7311780"/>
            <a:ext cx="18415" cy="26034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18300" y="6146"/>
                </a:moveTo>
                <a:lnTo>
                  <a:pt x="16967" y="3606"/>
                </a:lnTo>
                <a:lnTo>
                  <a:pt x="14566" y="1206"/>
                </a:lnTo>
                <a:lnTo>
                  <a:pt x="12153" y="0"/>
                </a:lnTo>
                <a:lnTo>
                  <a:pt x="7213" y="0"/>
                </a:lnTo>
                <a:lnTo>
                  <a:pt x="4813" y="1206"/>
                </a:lnTo>
                <a:lnTo>
                  <a:pt x="2413" y="3606"/>
                </a:lnTo>
                <a:lnTo>
                  <a:pt x="1206" y="6146"/>
                </a:lnTo>
                <a:lnTo>
                  <a:pt x="0" y="9753"/>
                </a:lnTo>
                <a:lnTo>
                  <a:pt x="0" y="15900"/>
                </a:lnTo>
                <a:lnTo>
                  <a:pt x="1206" y="19507"/>
                </a:lnTo>
                <a:lnTo>
                  <a:pt x="2413" y="21907"/>
                </a:lnTo>
                <a:lnTo>
                  <a:pt x="4813" y="24307"/>
                </a:lnTo>
                <a:lnTo>
                  <a:pt x="7213" y="25641"/>
                </a:lnTo>
                <a:lnTo>
                  <a:pt x="12153" y="25641"/>
                </a:lnTo>
                <a:lnTo>
                  <a:pt x="14566" y="24307"/>
                </a:lnTo>
                <a:lnTo>
                  <a:pt x="16967" y="21907"/>
                </a:lnTo>
                <a:lnTo>
                  <a:pt x="18300" y="19507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0" name="object 2080"/>
          <p:cNvSpPr/>
          <p:nvPr/>
        </p:nvSpPr>
        <p:spPr>
          <a:xfrm>
            <a:off x="13266050" y="7311784"/>
            <a:ext cx="0" cy="26034"/>
          </a:xfrm>
          <a:custGeom>
            <a:avLst/>
            <a:gdLst/>
            <a:ahLst/>
            <a:cxnLst/>
            <a:rect l="l" t="t" r="r" b="b"/>
            <a:pathLst>
              <a:path h="26034">
                <a:moveTo>
                  <a:pt x="0" y="25641"/>
                </a:moveTo>
                <a:lnTo>
                  <a:pt x="0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1" name="object 2081"/>
          <p:cNvSpPr/>
          <p:nvPr/>
        </p:nvSpPr>
        <p:spPr>
          <a:xfrm>
            <a:off x="13266052" y="7311782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7094" y="0"/>
                </a:moveTo>
                <a:lnTo>
                  <a:pt x="0" y="1709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2" name="object 2082"/>
          <p:cNvSpPr/>
          <p:nvPr/>
        </p:nvSpPr>
        <p:spPr>
          <a:xfrm>
            <a:off x="13272194" y="7322735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0" y="0"/>
                </a:moveTo>
                <a:lnTo>
                  <a:pt x="10947" y="1469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3" name="object 2083"/>
          <p:cNvSpPr/>
          <p:nvPr/>
        </p:nvSpPr>
        <p:spPr>
          <a:xfrm>
            <a:off x="13291694" y="7311784"/>
            <a:ext cx="15875" cy="26034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0" y="25641"/>
                </a:moveTo>
                <a:lnTo>
                  <a:pt x="0" y="0"/>
                </a:ln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4" name="object 2084"/>
          <p:cNvSpPr/>
          <p:nvPr/>
        </p:nvSpPr>
        <p:spPr>
          <a:xfrm>
            <a:off x="13291694" y="7323936"/>
            <a:ext cx="10160" cy="0"/>
          </a:xfrm>
          <a:custGeom>
            <a:avLst/>
            <a:gdLst/>
            <a:ahLst/>
            <a:cxnLst/>
            <a:rect l="l" t="t" r="r" b="b"/>
            <a:pathLst>
              <a:path w="10159">
                <a:moveTo>
                  <a:pt x="0" y="0"/>
                </a:moveTo>
                <a:lnTo>
                  <a:pt x="9753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5" name="object 2085"/>
          <p:cNvSpPr/>
          <p:nvPr/>
        </p:nvSpPr>
        <p:spPr>
          <a:xfrm>
            <a:off x="13291694" y="7337426"/>
            <a:ext cx="15875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887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6" name="object 2086"/>
          <p:cNvSpPr/>
          <p:nvPr/>
        </p:nvSpPr>
        <p:spPr>
          <a:xfrm>
            <a:off x="13314933" y="7311784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4" h="26034">
                <a:moveTo>
                  <a:pt x="0" y="25641"/>
                </a:moveTo>
                <a:lnTo>
                  <a:pt x="0" y="0"/>
                </a:lnTo>
                <a:lnTo>
                  <a:pt x="8420" y="0"/>
                </a:lnTo>
                <a:lnTo>
                  <a:pt x="12153" y="1193"/>
                </a:lnTo>
                <a:lnTo>
                  <a:pt x="14554" y="3606"/>
                </a:lnTo>
                <a:lnTo>
                  <a:pt x="15760" y="6146"/>
                </a:lnTo>
                <a:lnTo>
                  <a:pt x="16967" y="9753"/>
                </a:lnTo>
                <a:lnTo>
                  <a:pt x="16967" y="15887"/>
                </a:lnTo>
                <a:lnTo>
                  <a:pt x="15760" y="19494"/>
                </a:lnTo>
                <a:lnTo>
                  <a:pt x="14554" y="21907"/>
                </a:lnTo>
                <a:lnTo>
                  <a:pt x="12153" y="24307"/>
                </a:lnTo>
                <a:lnTo>
                  <a:pt x="8420" y="25641"/>
                </a:lnTo>
                <a:lnTo>
                  <a:pt x="0" y="25641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7" name="object 2087"/>
          <p:cNvSpPr/>
          <p:nvPr/>
        </p:nvSpPr>
        <p:spPr>
          <a:xfrm>
            <a:off x="2020383" y="556902"/>
            <a:ext cx="11509375" cy="7672705"/>
          </a:xfrm>
          <a:custGeom>
            <a:avLst/>
            <a:gdLst/>
            <a:ahLst/>
            <a:cxnLst/>
            <a:rect l="l" t="t" r="r" b="b"/>
            <a:pathLst>
              <a:path w="11509375" h="7672705">
                <a:moveTo>
                  <a:pt x="0" y="0"/>
                </a:moveTo>
                <a:lnTo>
                  <a:pt x="11509044" y="0"/>
                </a:lnTo>
                <a:lnTo>
                  <a:pt x="11509044" y="7672565"/>
                </a:lnTo>
                <a:lnTo>
                  <a:pt x="0" y="7672565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8" name="object 2088"/>
          <p:cNvSpPr/>
          <p:nvPr/>
        </p:nvSpPr>
        <p:spPr>
          <a:xfrm>
            <a:off x="2020383" y="5569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66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9" name="object 2089"/>
          <p:cNvSpPr/>
          <p:nvPr/>
        </p:nvSpPr>
        <p:spPr>
          <a:xfrm>
            <a:off x="2020383" y="556901"/>
            <a:ext cx="0" cy="7672705"/>
          </a:xfrm>
          <a:custGeom>
            <a:avLst/>
            <a:gdLst/>
            <a:ahLst/>
            <a:cxnLst/>
            <a:rect l="l" t="t" r="r" b="b"/>
            <a:pathLst>
              <a:path h="7672705">
                <a:moveTo>
                  <a:pt x="0" y="7672565"/>
                </a:moveTo>
                <a:lnTo>
                  <a:pt x="0" y="0"/>
                </a:lnTo>
              </a:path>
            </a:pathLst>
          </a:custGeom>
          <a:ln w="4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0" name="object 2090"/>
          <p:cNvSpPr/>
          <p:nvPr/>
        </p:nvSpPr>
        <p:spPr>
          <a:xfrm>
            <a:off x="2460058" y="676704"/>
            <a:ext cx="9990455" cy="0"/>
          </a:xfrm>
          <a:custGeom>
            <a:avLst/>
            <a:gdLst/>
            <a:ahLst/>
            <a:cxnLst/>
            <a:rect l="l" t="t" r="r" b="b"/>
            <a:pathLst>
              <a:path w="9990455">
                <a:moveTo>
                  <a:pt x="0" y="0"/>
                </a:moveTo>
                <a:lnTo>
                  <a:pt x="9990353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1" name="object 2091"/>
          <p:cNvSpPr/>
          <p:nvPr/>
        </p:nvSpPr>
        <p:spPr>
          <a:xfrm>
            <a:off x="2460053" y="8109530"/>
            <a:ext cx="9990455" cy="0"/>
          </a:xfrm>
          <a:custGeom>
            <a:avLst/>
            <a:gdLst/>
            <a:ahLst/>
            <a:cxnLst/>
            <a:rect l="l" t="t" r="r" b="b"/>
            <a:pathLst>
              <a:path w="9990455">
                <a:moveTo>
                  <a:pt x="9990353" y="0"/>
                </a:moveTo>
                <a:lnTo>
                  <a:pt x="6328029" y="0"/>
                </a:ln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2" name="object 2092"/>
          <p:cNvSpPr/>
          <p:nvPr/>
        </p:nvSpPr>
        <p:spPr>
          <a:xfrm>
            <a:off x="12450406" y="676704"/>
            <a:ext cx="0" cy="7433309"/>
          </a:xfrm>
          <a:custGeom>
            <a:avLst/>
            <a:gdLst/>
            <a:ahLst/>
            <a:cxnLst/>
            <a:rect l="l" t="t" r="r" b="b"/>
            <a:pathLst>
              <a:path h="7433309">
                <a:moveTo>
                  <a:pt x="0" y="0"/>
                </a:moveTo>
                <a:lnTo>
                  <a:pt x="0" y="7432827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3" name="object 2093"/>
          <p:cNvSpPr/>
          <p:nvPr/>
        </p:nvSpPr>
        <p:spPr>
          <a:xfrm>
            <a:off x="2460058" y="676702"/>
            <a:ext cx="0" cy="7433309"/>
          </a:xfrm>
          <a:custGeom>
            <a:avLst/>
            <a:gdLst/>
            <a:ahLst/>
            <a:cxnLst/>
            <a:rect l="l" t="t" r="r" b="b"/>
            <a:pathLst>
              <a:path h="7433309">
                <a:moveTo>
                  <a:pt x="0" y="7432827"/>
                </a:moveTo>
                <a:lnTo>
                  <a:pt x="0" y="0"/>
                </a:lnTo>
              </a:path>
            </a:pathLst>
          </a:custGeom>
          <a:ln w="5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4" name="object 2094"/>
          <p:cNvSpPr/>
          <p:nvPr/>
        </p:nvSpPr>
        <p:spPr>
          <a:xfrm>
            <a:off x="12557252" y="7981719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2484"/>
                </a:moveTo>
                <a:lnTo>
                  <a:pt x="0" y="19380"/>
                </a:lnTo>
                <a:lnTo>
                  <a:pt x="5588" y="24968"/>
                </a:lnTo>
                <a:lnTo>
                  <a:pt x="12484" y="24968"/>
                </a:lnTo>
                <a:lnTo>
                  <a:pt x="19380" y="24968"/>
                </a:lnTo>
                <a:lnTo>
                  <a:pt x="24980" y="19380"/>
                </a:lnTo>
                <a:lnTo>
                  <a:pt x="24980" y="12484"/>
                </a:lnTo>
                <a:lnTo>
                  <a:pt x="24980" y="5587"/>
                </a:lnTo>
                <a:lnTo>
                  <a:pt x="19380" y="0"/>
                </a:lnTo>
                <a:lnTo>
                  <a:pt x="12484" y="0"/>
                </a:lnTo>
                <a:lnTo>
                  <a:pt x="5588" y="0"/>
                </a:lnTo>
                <a:lnTo>
                  <a:pt x="0" y="5587"/>
                </a:lnTo>
                <a:lnTo>
                  <a:pt x="0" y="12484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5" name="object 2095"/>
          <p:cNvSpPr/>
          <p:nvPr/>
        </p:nvSpPr>
        <p:spPr>
          <a:xfrm>
            <a:off x="12564995" y="7987856"/>
            <a:ext cx="9525" cy="13335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9220" y="3073"/>
                </a:moveTo>
                <a:lnTo>
                  <a:pt x="8547" y="1866"/>
                </a:lnTo>
                <a:lnTo>
                  <a:pt x="7353" y="533"/>
                </a:lnTo>
                <a:lnTo>
                  <a:pt x="6146" y="0"/>
                </a:lnTo>
                <a:lnTo>
                  <a:pt x="3746" y="0"/>
                </a:lnTo>
                <a:lnTo>
                  <a:pt x="2539" y="533"/>
                </a:lnTo>
                <a:lnTo>
                  <a:pt x="1346" y="1866"/>
                </a:lnTo>
                <a:lnTo>
                  <a:pt x="673" y="3073"/>
                </a:lnTo>
                <a:lnTo>
                  <a:pt x="0" y="4813"/>
                </a:lnTo>
                <a:lnTo>
                  <a:pt x="0" y="7886"/>
                </a:lnTo>
                <a:lnTo>
                  <a:pt x="673" y="9753"/>
                </a:lnTo>
                <a:lnTo>
                  <a:pt x="1346" y="10947"/>
                </a:lnTo>
                <a:lnTo>
                  <a:pt x="2539" y="12153"/>
                </a:lnTo>
                <a:lnTo>
                  <a:pt x="3746" y="12826"/>
                </a:lnTo>
                <a:lnTo>
                  <a:pt x="6146" y="12826"/>
                </a:lnTo>
                <a:lnTo>
                  <a:pt x="7353" y="12153"/>
                </a:lnTo>
                <a:lnTo>
                  <a:pt x="8547" y="10947"/>
                </a:lnTo>
                <a:lnTo>
                  <a:pt x="9220" y="9753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6" name="object 2096"/>
          <p:cNvSpPr/>
          <p:nvPr/>
        </p:nvSpPr>
        <p:spPr>
          <a:xfrm>
            <a:off x="12527863" y="674164"/>
            <a:ext cx="844235" cy="83648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7" name="object 2097"/>
          <p:cNvSpPr/>
          <p:nvPr/>
        </p:nvSpPr>
        <p:spPr>
          <a:xfrm>
            <a:off x="12530408" y="1613086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0" y="0"/>
                </a:moveTo>
                <a:lnTo>
                  <a:pt x="8391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8" name="object 2098"/>
          <p:cNvSpPr/>
          <p:nvPr/>
        </p:nvSpPr>
        <p:spPr>
          <a:xfrm>
            <a:off x="12530408" y="1952727"/>
            <a:ext cx="839469" cy="0"/>
          </a:xfrm>
          <a:custGeom>
            <a:avLst/>
            <a:gdLst/>
            <a:ahLst/>
            <a:cxnLst/>
            <a:rect l="l" t="t" r="r" b="b"/>
            <a:pathLst>
              <a:path w="839469">
                <a:moveTo>
                  <a:pt x="0" y="0"/>
                </a:moveTo>
                <a:lnTo>
                  <a:pt x="83915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9" name="object 2099"/>
          <p:cNvSpPr/>
          <p:nvPr/>
        </p:nvSpPr>
        <p:spPr>
          <a:xfrm>
            <a:off x="12755584" y="16797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0" name="object 2100"/>
          <p:cNvSpPr/>
          <p:nvPr/>
        </p:nvSpPr>
        <p:spPr>
          <a:xfrm>
            <a:off x="13023369" y="17375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1" name="object 2101"/>
          <p:cNvSpPr/>
          <p:nvPr/>
        </p:nvSpPr>
        <p:spPr>
          <a:xfrm>
            <a:off x="13023369" y="1748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2" name="object 2102"/>
          <p:cNvSpPr/>
          <p:nvPr/>
        </p:nvSpPr>
        <p:spPr>
          <a:xfrm>
            <a:off x="12755584" y="167973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3" name="object 2103"/>
          <p:cNvSpPr/>
          <p:nvPr/>
        </p:nvSpPr>
        <p:spPr>
          <a:xfrm>
            <a:off x="13023369" y="17375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39" y="0"/>
                </a:moveTo>
                <a:lnTo>
                  <a:pt x="0" y="939"/>
                </a:lnTo>
                <a:lnTo>
                  <a:pt x="939" y="186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4" name="object 2104"/>
          <p:cNvSpPr/>
          <p:nvPr/>
        </p:nvSpPr>
        <p:spPr>
          <a:xfrm>
            <a:off x="13023369" y="17489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939" y="0"/>
                </a:moveTo>
                <a:lnTo>
                  <a:pt x="0" y="939"/>
                </a:lnTo>
                <a:lnTo>
                  <a:pt x="939" y="2006"/>
                </a:lnTo>
                <a:lnTo>
                  <a:pt x="1879" y="939"/>
                </a:lnTo>
                <a:lnTo>
                  <a:pt x="93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5" name="object 2105"/>
          <p:cNvSpPr txBox="1"/>
          <p:nvPr/>
        </p:nvSpPr>
        <p:spPr>
          <a:xfrm>
            <a:off x="12521327" y="1614177"/>
            <a:ext cx="847725" cy="227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635">
              <a:lnSpc>
                <a:spcPct val="114100"/>
              </a:lnSpc>
            </a:pPr>
            <a:r>
              <a:rPr sz="200" dirty="0">
                <a:latin typeface="Lucida Sans Unicode"/>
                <a:cs typeface="Lucida Sans Unicode"/>
              </a:rPr>
              <a:t>Thi</a:t>
            </a:r>
            <a:r>
              <a:rPr sz="200" spc="5" dirty="0">
                <a:latin typeface="Lucida Sans Unicode"/>
                <a:cs typeface="Lucida Sans Unicode"/>
              </a:rPr>
              <a:t>s document is recorded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can be transmitted on electronic media</a:t>
            </a:r>
            <a:r>
              <a:rPr sz="200" dirty="0">
                <a:latin typeface="Lucida Sans Unicode"/>
                <a:cs typeface="Lucida Sans Unicode"/>
              </a:rPr>
              <a:t>     </a:t>
            </a:r>
            <a:r>
              <a:rPr sz="200" spc="-2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It is therefore subject to undetectable </a:t>
            </a:r>
            <a:r>
              <a:rPr sz="200" dirty="0">
                <a:latin typeface="Lucida Sans Unicode"/>
                <a:cs typeface="Lucida Sans Unicode"/>
              </a:rPr>
              <a:t>alteratio</a:t>
            </a:r>
            <a:r>
              <a:rPr sz="200" spc="10" dirty="0">
                <a:latin typeface="Lucida Sans Unicode"/>
                <a:cs typeface="Lucida Sans Unicode"/>
              </a:rPr>
              <a:t>n</a:t>
            </a:r>
            <a:r>
              <a:rPr sz="200" spc="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erasure, intentional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unintentional,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due to causes including,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without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limitation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5" dirty="0">
                <a:latin typeface="Lucida Sans Unicode"/>
                <a:cs typeface="Lucida Sans Unicode"/>
              </a:rPr>
              <a:t>transmission, conversion, translation,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media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degradation,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software error, human error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alteration.</a:t>
            </a:r>
            <a:r>
              <a:rPr sz="200" dirty="0">
                <a:latin typeface="Lucida Sans Unicode"/>
                <a:cs typeface="Lucida Sans Unicode"/>
              </a:rPr>
              <a:t>    </a:t>
            </a:r>
            <a:r>
              <a:rPr sz="200" spc="-35" dirty="0">
                <a:latin typeface="Lucida Sans Unicode"/>
                <a:cs typeface="Lucida Sans Unicode"/>
              </a:rPr>
              <a:t> </a:t>
            </a:r>
            <a:r>
              <a:rPr sz="200" spc="5" dirty="0">
                <a:latin typeface="Lucida Sans Unicode"/>
                <a:cs typeface="Lucida Sans Unicode"/>
              </a:rPr>
              <a:t>Accordingly, Pisani </a:t>
            </a:r>
            <a:r>
              <a:rPr sz="200" spc="10" dirty="0">
                <a:latin typeface="Lucida Sans Unicode"/>
                <a:cs typeface="Lucida Sans Unicode"/>
              </a:rPr>
              <a:t>+</a:t>
            </a:r>
            <a:r>
              <a:rPr sz="200" spc="5" dirty="0">
                <a:latin typeface="Lucida Sans Unicode"/>
                <a:cs typeface="Lucida Sans Unicode"/>
              </a:rPr>
              <a:t> Associates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6" name="object 2106"/>
          <p:cNvSpPr txBox="1"/>
          <p:nvPr/>
        </p:nvSpPr>
        <p:spPr>
          <a:xfrm>
            <a:off x="12522805" y="1823083"/>
            <a:ext cx="861060" cy="53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" spc="5" dirty="0">
                <a:latin typeface="Lucida Sans Unicode"/>
                <a:cs typeface="Lucida Sans Unicode"/>
              </a:rPr>
              <a:t>Architects shall not be held liable for claims, losses, damages,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7" name="object 2107"/>
          <p:cNvSpPr txBox="1"/>
          <p:nvPr/>
        </p:nvSpPr>
        <p:spPr>
          <a:xfrm>
            <a:off x="12522805" y="1858087"/>
            <a:ext cx="836294" cy="88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4399"/>
              </a:lnSpc>
            </a:pP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costs arising</a:t>
            </a:r>
            <a:r>
              <a:rPr sz="200" dirty="0">
                <a:latin typeface="Lucida Sans Unicode"/>
                <a:cs typeface="Lucida Sans Unicode"/>
              </a:rPr>
              <a:t> </a:t>
            </a:r>
            <a:r>
              <a:rPr sz="200" spc="15" dirty="0">
                <a:latin typeface="Lucida Sans Unicode"/>
                <a:cs typeface="Lucida Sans Unicode"/>
              </a:rPr>
              <a:t> </a:t>
            </a:r>
            <a:r>
              <a:rPr sz="200" dirty="0">
                <a:latin typeface="Lucida Sans Unicode"/>
                <a:cs typeface="Lucida Sans Unicode"/>
              </a:rPr>
              <a:t>ou</a:t>
            </a:r>
            <a:r>
              <a:rPr sz="200" spc="5" dirty="0">
                <a:latin typeface="Lucida Sans Unicode"/>
                <a:cs typeface="Lucida Sans Unicode"/>
              </a:rPr>
              <a:t>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f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such </a:t>
            </a:r>
            <a:r>
              <a:rPr sz="200" dirty="0">
                <a:latin typeface="Lucida Sans Unicode"/>
                <a:cs typeface="Lucida Sans Unicode"/>
              </a:rPr>
              <a:t>alteration</a:t>
            </a:r>
            <a:r>
              <a:rPr sz="200" spc="5" dirty="0">
                <a:latin typeface="Lucida Sans Unicode"/>
                <a:cs typeface="Lucida Sans Unicode"/>
              </a:rPr>
              <a:t>s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unauthorized re-use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modification</a:t>
            </a:r>
            <a:r>
              <a:rPr sz="200" dirty="0">
                <a:latin typeface="Lucida Sans Unicode"/>
                <a:cs typeface="Lucida Sans Unicode"/>
              </a:rPr>
              <a:t> o</a:t>
            </a:r>
            <a:r>
              <a:rPr sz="200" spc="5" dirty="0">
                <a:latin typeface="Lucida Sans Unicode"/>
                <a:cs typeface="Lucida Sans Unicode"/>
              </a:rPr>
              <a:t>f this document </a:t>
            </a:r>
            <a:r>
              <a:rPr sz="200" dirty="0">
                <a:latin typeface="Lucida Sans Unicode"/>
                <a:cs typeface="Lucida Sans Unicode"/>
              </a:rPr>
              <a:t>o</a:t>
            </a:r>
            <a:r>
              <a:rPr sz="200" spc="5" dirty="0">
                <a:latin typeface="Lucida Sans Unicode"/>
                <a:cs typeface="Lucida Sans Unicode"/>
              </a:rPr>
              <a:t>r </a:t>
            </a:r>
            <a:r>
              <a:rPr sz="200" dirty="0">
                <a:latin typeface="Lucida Sans Unicode"/>
                <a:cs typeface="Lucida Sans Unicode"/>
              </a:rPr>
              <a:t>an</a:t>
            </a:r>
            <a:r>
              <a:rPr sz="200" spc="5" dirty="0">
                <a:latin typeface="Lucida Sans Unicode"/>
                <a:cs typeface="Lucida Sans Unicode"/>
              </a:rPr>
              <a:t>y </a:t>
            </a:r>
            <a:r>
              <a:rPr sz="200" dirty="0">
                <a:latin typeface="Lucida Sans Unicode"/>
                <a:cs typeface="Lucida Sans Unicode"/>
              </a:rPr>
              <a:t>par</a:t>
            </a:r>
            <a:r>
              <a:rPr sz="200" spc="5" dirty="0">
                <a:latin typeface="Lucida Sans Unicode"/>
                <a:cs typeface="Lucida Sans Unicode"/>
              </a:rPr>
              <a:t>t thereof.</a:t>
            </a:r>
            <a:endParaRPr sz="200">
              <a:latin typeface="Lucida Sans Unicode"/>
              <a:cs typeface="Lucida Sans Unicode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12530408" y="1613091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339636"/>
                </a:moveTo>
                <a:lnTo>
                  <a:pt x="0" y="0"/>
                </a:lnTo>
                <a:lnTo>
                  <a:pt x="0" y="3396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9" name="object 2109"/>
          <p:cNvSpPr/>
          <p:nvPr/>
        </p:nvSpPr>
        <p:spPr>
          <a:xfrm>
            <a:off x="13369559" y="1613091"/>
            <a:ext cx="0" cy="339725"/>
          </a:xfrm>
          <a:custGeom>
            <a:avLst/>
            <a:gdLst/>
            <a:ahLst/>
            <a:cxnLst/>
            <a:rect l="l" t="t" r="r" b="b"/>
            <a:pathLst>
              <a:path h="339725">
                <a:moveTo>
                  <a:pt x="0" y="339636"/>
                </a:moveTo>
                <a:lnTo>
                  <a:pt x="0" y="0"/>
                </a:lnTo>
                <a:lnTo>
                  <a:pt x="0" y="339636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0" name="object 2110"/>
          <p:cNvSpPr txBox="1"/>
          <p:nvPr/>
        </p:nvSpPr>
        <p:spPr>
          <a:xfrm>
            <a:off x="12515816" y="1457753"/>
            <a:ext cx="734695" cy="62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00" spc="-10" dirty="0">
                <a:latin typeface="Lucida Sans Unicode"/>
                <a:cs typeface="Lucida Sans Unicode"/>
              </a:rPr>
              <a:t>P+A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Project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No.14-275</a:t>
            </a:r>
            <a:r>
              <a:rPr sz="300" dirty="0">
                <a:latin typeface="Lucida Sans Unicode"/>
                <a:cs typeface="Lucida Sans Unicode"/>
              </a:rPr>
              <a:t>   </a:t>
            </a:r>
            <a:r>
              <a:rPr sz="300" spc="-15" dirty="0">
                <a:latin typeface="Lucida Sans Unicode"/>
                <a:cs typeface="Lucida Sans Unicode"/>
              </a:rPr>
              <a:t> 27</a:t>
            </a:r>
            <a:r>
              <a:rPr sz="300" spc="-10" dirty="0">
                <a:latin typeface="Lucida Sans Unicode"/>
                <a:cs typeface="Lucida Sans Unicode"/>
              </a:rPr>
              <a:t>0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DOT</a:t>
            </a:r>
            <a:r>
              <a:rPr sz="300" spc="-5" dirty="0">
                <a:latin typeface="Lucida Sans Unicode"/>
                <a:cs typeface="Lucida Sans Unicode"/>
              </a:rPr>
              <a:t> </a:t>
            </a:r>
            <a:r>
              <a:rPr sz="300" spc="-10" dirty="0">
                <a:latin typeface="Lucida Sans Unicode"/>
                <a:cs typeface="Lucida Sans Unicode"/>
              </a:rPr>
              <a:t>AVE</a:t>
            </a:r>
            <a:endParaRPr sz="300">
              <a:latin typeface="Lucida Sans Unicode"/>
              <a:cs typeface="Lucida Sans Unicode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3030753" y="676694"/>
            <a:ext cx="8661400" cy="6489065"/>
          </a:xfrm>
          <a:custGeom>
            <a:avLst/>
            <a:gdLst/>
            <a:ahLst/>
            <a:cxnLst/>
            <a:rect l="l" t="t" r="r" b="b"/>
            <a:pathLst>
              <a:path w="8661400" h="6489065">
                <a:moveTo>
                  <a:pt x="0" y="6488836"/>
                </a:moveTo>
                <a:lnTo>
                  <a:pt x="8661298" y="6488836"/>
                </a:lnTo>
                <a:lnTo>
                  <a:pt x="8661298" y="0"/>
                </a:lnTo>
                <a:lnTo>
                  <a:pt x="0" y="0"/>
                </a:lnTo>
                <a:lnTo>
                  <a:pt x="0" y="6488836"/>
                </a:lnTo>
                <a:close/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2" name="object 2112"/>
          <p:cNvSpPr/>
          <p:nvPr/>
        </p:nvSpPr>
        <p:spPr>
          <a:xfrm>
            <a:off x="12548972" y="2107121"/>
            <a:ext cx="196215" cy="0"/>
          </a:xfrm>
          <a:custGeom>
            <a:avLst/>
            <a:gdLst/>
            <a:ahLst/>
            <a:cxnLst/>
            <a:rect l="l" t="t" r="r" b="b"/>
            <a:pathLst>
              <a:path w="196215">
                <a:moveTo>
                  <a:pt x="0" y="0"/>
                </a:moveTo>
                <a:lnTo>
                  <a:pt x="196062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3" name="object 2113"/>
          <p:cNvSpPr txBox="1"/>
          <p:nvPr/>
        </p:nvSpPr>
        <p:spPr>
          <a:xfrm>
            <a:off x="12536272" y="2030648"/>
            <a:ext cx="823594" cy="47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OWNER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350">
              <a:latin typeface="Times New Roman"/>
              <a:cs typeface="Times New Roman"/>
            </a:endParaRPr>
          </a:p>
          <a:p>
            <a:pPr marL="15240" marR="8255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27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DORCHESTER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AVE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LLC PO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BO</a:t>
            </a:r>
            <a:r>
              <a:rPr sz="400" spc="20" dirty="0">
                <a:latin typeface="Lucida Sans Unicode"/>
                <a:cs typeface="Lucida Sans Unicode"/>
              </a:rPr>
              <a:t>X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506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0" dirty="0">
                <a:latin typeface="Lucida Sans Unicode"/>
                <a:cs typeface="Lucida Sans Unicode"/>
              </a:rPr>
              <a:t>MILTO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02186</a:t>
            </a:r>
            <a:endParaRPr sz="400">
              <a:latin typeface="Lucida Sans Unicode"/>
              <a:cs typeface="Lucida Sans Unicode"/>
            </a:endParaRPr>
          </a:p>
          <a:p>
            <a:pPr marL="19050">
              <a:lnSpc>
                <a:spcPct val="100000"/>
              </a:lnSpc>
              <a:spcBef>
                <a:spcPts val="60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617-529-4114</a:t>
            </a:r>
            <a:endParaRPr sz="400">
              <a:latin typeface="Lucida Sans Unicode"/>
              <a:cs typeface="Lucida Sans Unicode"/>
            </a:endParaRPr>
          </a:p>
          <a:p>
            <a:pPr marL="17780">
              <a:lnSpc>
                <a:spcPct val="100000"/>
              </a:lnSpc>
              <a:spcBef>
                <a:spcPts val="65"/>
              </a:spcBef>
            </a:pPr>
            <a:r>
              <a:rPr sz="400" spc="15" dirty="0">
                <a:latin typeface="Lucida Sans Unicode"/>
                <a:cs typeface="Lucida Sans Unicode"/>
              </a:rPr>
              <a:t>em</a:t>
            </a:r>
            <a:r>
              <a:rPr sz="400" spc="10" dirty="0">
                <a:latin typeface="Lucida Sans Unicode"/>
                <a:cs typeface="Lucida Sans Unicode"/>
              </a:rPr>
              <a:t>: </a:t>
            </a:r>
            <a:r>
              <a:rPr sz="400" spc="15" dirty="0">
                <a:latin typeface="Lucida Sans Unicode"/>
                <a:cs typeface="Lucida Sans Unicode"/>
                <a:hlinkClick r:id="rId28"/>
              </a:rPr>
              <a:t>info@270dorchester.com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12548037" y="3239301"/>
            <a:ext cx="683895" cy="0"/>
          </a:xfrm>
          <a:custGeom>
            <a:avLst/>
            <a:gdLst/>
            <a:ahLst/>
            <a:cxnLst/>
            <a:rect l="l" t="t" r="r" b="b"/>
            <a:pathLst>
              <a:path w="683894">
                <a:moveTo>
                  <a:pt x="0" y="0"/>
                </a:moveTo>
                <a:lnTo>
                  <a:pt x="683691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5" name="object 2115"/>
          <p:cNvSpPr txBox="1"/>
          <p:nvPr/>
        </p:nvSpPr>
        <p:spPr>
          <a:xfrm>
            <a:off x="12535337" y="2742518"/>
            <a:ext cx="757555" cy="501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70">
              <a:lnSpc>
                <a:spcPct val="100000"/>
              </a:lnSpc>
            </a:pPr>
            <a:r>
              <a:rPr sz="400" u="sng" spc="20" dirty="0">
                <a:latin typeface="Lucida Sans Unicode"/>
                <a:cs typeface="Lucida Sans Unicode"/>
              </a:rPr>
              <a:t>SURVEYOR</a:t>
            </a:r>
            <a:endParaRPr sz="400">
              <a:latin typeface="Lucida Sans Unicode"/>
              <a:cs typeface="Lucida Sans Unicode"/>
            </a:endParaRPr>
          </a:p>
          <a:p>
            <a:pPr marL="23495" marR="5080" indent="-635">
              <a:lnSpc>
                <a:spcPct val="110800"/>
              </a:lnSpc>
              <a:spcBef>
                <a:spcPts val="32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SURVEY,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 UNIT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C-4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SHIPWAYS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PLACE</a:t>
            </a:r>
            <a:r>
              <a:rPr sz="400" spc="20" dirty="0">
                <a:latin typeface="Lucida Sans Unicode"/>
                <a:cs typeface="Lucida Sans Unicode"/>
              </a:rPr>
              <a:t> CHARLESTOWN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02129</a:t>
            </a:r>
            <a:endParaRPr sz="400">
              <a:latin typeface="Lucida Sans Unicode"/>
              <a:cs typeface="Lucida Sans Unicode"/>
            </a:endParaRPr>
          </a:p>
          <a:p>
            <a:pPr marL="12700" indent="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617-242-1313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400" spc="15" dirty="0">
                <a:latin typeface="Lucida Sans Unicode"/>
                <a:cs typeface="Lucida Sans Unicode"/>
              </a:rPr>
              <a:t>CIVIL/</a:t>
            </a:r>
            <a:r>
              <a:rPr sz="400" spc="10" dirty="0">
                <a:latin typeface="Lucida Sans Unicode"/>
                <a:cs typeface="Lucida Sans Unicode"/>
              </a:rPr>
              <a:t> TRAFFI</a:t>
            </a:r>
            <a:r>
              <a:rPr sz="400" spc="20" dirty="0">
                <a:latin typeface="Lucida Sans Unicode"/>
                <a:cs typeface="Lucida Sans Unicode"/>
              </a:rPr>
              <a:t>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12548037" y="3667625"/>
            <a:ext cx="632460" cy="0"/>
          </a:xfrm>
          <a:custGeom>
            <a:avLst/>
            <a:gdLst/>
            <a:ahLst/>
            <a:cxnLst/>
            <a:rect l="l" t="t" r="r" b="b"/>
            <a:pathLst>
              <a:path w="632459">
                <a:moveTo>
                  <a:pt x="0" y="0"/>
                </a:moveTo>
                <a:lnTo>
                  <a:pt x="632269" y="0"/>
                </a:lnTo>
              </a:path>
            </a:pathLst>
          </a:custGeom>
          <a:ln w="32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8" name="object 2118"/>
          <p:cNvSpPr txBox="1"/>
          <p:nvPr/>
        </p:nvSpPr>
        <p:spPr>
          <a:xfrm>
            <a:off x="12534198" y="3276079"/>
            <a:ext cx="924560" cy="396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335" marR="5080" indent="3175">
              <a:lnSpc>
                <a:spcPct val="110800"/>
              </a:lnSpc>
            </a:pPr>
            <a:r>
              <a:rPr sz="400" spc="20" dirty="0">
                <a:latin typeface="Lucida Sans Unicode"/>
                <a:cs typeface="Lucida Sans Unicode"/>
              </a:rPr>
              <a:t>VANASSE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HANGEN</a:t>
            </a:r>
            <a:r>
              <a:rPr sz="400" spc="10" dirty="0">
                <a:latin typeface="Lucida Sans Unicode"/>
                <a:cs typeface="Lucida Sans Unicode"/>
              </a:rPr>
              <a:t> BRUSTLIN, </a:t>
            </a:r>
            <a:r>
              <a:rPr sz="400" spc="15" dirty="0">
                <a:latin typeface="Lucida Sans Unicode"/>
                <a:cs typeface="Lucida Sans Unicode"/>
              </a:rPr>
              <a:t>INC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9</a:t>
            </a:r>
            <a:r>
              <a:rPr sz="400" spc="20" dirty="0">
                <a:latin typeface="Lucida Sans Unicode"/>
                <a:cs typeface="Lucida Sans Unicode"/>
              </a:rPr>
              <a:t>9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HIGH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13335" indent="190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617-728-7777</a:t>
            </a:r>
            <a:endParaRPr sz="4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sz="400" spc="20" dirty="0">
                <a:latin typeface="Lucida Sans Unicode"/>
                <a:cs typeface="Lucida Sans Unicode"/>
              </a:rPr>
              <a:t>STRUCTURAL</a:t>
            </a:r>
            <a:r>
              <a:rPr sz="400" spc="5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ENGINEER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19" name="object 2119"/>
          <p:cNvSpPr txBox="1"/>
          <p:nvPr/>
        </p:nvSpPr>
        <p:spPr>
          <a:xfrm>
            <a:off x="12531190" y="3699983"/>
            <a:ext cx="706755" cy="763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>
              <a:lnSpc>
                <a:spcPct val="110800"/>
              </a:lnSpc>
            </a:pPr>
            <a:r>
              <a:rPr sz="400" spc="15" dirty="0">
                <a:latin typeface="Lucida Sans Unicode"/>
                <a:cs typeface="Lucida Sans Unicode"/>
              </a:rPr>
              <a:t>McNAMARA/SALVIA</a:t>
            </a:r>
            <a:r>
              <a:rPr sz="400" spc="10" dirty="0">
                <a:latin typeface="Lucida Sans Unicode"/>
                <a:cs typeface="Lucida Sans Unicode"/>
              </a:rPr>
              <a:t>,</a:t>
            </a:r>
            <a:r>
              <a:rPr sz="400" spc="15" dirty="0">
                <a:latin typeface="Lucida Sans Unicode"/>
                <a:cs typeface="Lucida Sans Unicode"/>
              </a:rPr>
              <a:t> 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10</a:t>
            </a:r>
            <a:r>
              <a:rPr sz="400" spc="20" dirty="0">
                <a:latin typeface="Lucida Sans Unicode"/>
                <a:cs typeface="Lucida Sans Unicode"/>
              </a:rPr>
              <a:t>1</a:t>
            </a:r>
            <a:r>
              <a:rPr sz="400" spc="10" dirty="0">
                <a:latin typeface="Lucida Sans Unicode"/>
                <a:cs typeface="Lucida Sans Unicode"/>
              </a:rPr>
              <a:t> FEDERA</a:t>
            </a:r>
            <a:r>
              <a:rPr sz="400" spc="15" dirty="0">
                <a:latin typeface="Lucida Sans Unicode"/>
                <a:cs typeface="Lucida Sans Unicode"/>
              </a:rPr>
              <a:t>L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15240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BOSTON</a:t>
            </a:r>
            <a:r>
              <a:rPr sz="400" spc="10" dirty="0">
                <a:latin typeface="Lucida Sans Unicode"/>
                <a:cs typeface="Lucida Sans Unicode"/>
              </a:rPr>
              <a:t>,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02110</a:t>
            </a:r>
            <a:endParaRPr sz="400">
              <a:latin typeface="Lucida Sans Unicode"/>
              <a:cs typeface="Lucida Sans Unicode"/>
            </a:endParaRPr>
          </a:p>
          <a:p>
            <a:pPr marL="32384" indent="-13970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617-737-0040</a:t>
            </a:r>
            <a:endParaRPr sz="400">
              <a:latin typeface="Lucida Sans Unicode"/>
              <a:cs typeface="Lucida Sans Unicode"/>
            </a:endParaRPr>
          </a:p>
          <a:p>
            <a:pPr marL="32384">
              <a:lnSpc>
                <a:spcPct val="100000"/>
              </a:lnSpc>
              <a:spcBef>
                <a:spcPts val="280"/>
              </a:spcBef>
            </a:pPr>
            <a:r>
              <a:rPr sz="400" u="sng" spc="15" dirty="0">
                <a:latin typeface="Lucida Sans Unicode"/>
                <a:cs typeface="Lucida Sans Unicode"/>
              </a:rPr>
              <a:t>MECHANICAL ENGINEER</a:t>
            </a:r>
            <a:endParaRPr sz="400">
              <a:latin typeface="Lucida Sans Unicode"/>
              <a:cs typeface="Lucida Sans Unicode"/>
            </a:endParaRPr>
          </a:p>
          <a:p>
            <a:pPr marL="34290" marR="119380" indent="-635">
              <a:lnSpc>
                <a:spcPct val="111000"/>
              </a:lnSpc>
              <a:spcBef>
                <a:spcPts val="325"/>
              </a:spcBef>
            </a:pPr>
            <a:r>
              <a:rPr sz="400" spc="10" dirty="0">
                <a:latin typeface="Lucida Sans Unicode"/>
                <a:cs typeface="Lucida Sans Unicode"/>
              </a:rPr>
              <a:t>M.E.A. </a:t>
            </a:r>
            <a:r>
              <a:rPr sz="400" spc="15" dirty="0">
                <a:latin typeface="Lucida Sans Unicode"/>
                <a:cs typeface="Lucida Sans Unicode"/>
              </a:rPr>
              <a:t>ENGINEERING ASSOCIATES,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INC.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2</a:t>
            </a:r>
            <a:r>
              <a:rPr sz="400" spc="20" dirty="0">
                <a:latin typeface="Lucida Sans Unicode"/>
                <a:cs typeface="Lucida Sans Unicode"/>
              </a:rPr>
              <a:t>0</a:t>
            </a:r>
            <a:r>
              <a:rPr sz="400" spc="10" dirty="0">
                <a:latin typeface="Lucida Sans Unicode"/>
                <a:cs typeface="Lucida Sans Unicode"/>
              </a:rPr>
              <a:t> FELTO</a:t>
            </a:r>
            <a:r>
              <a:rPr sz="400" spc="20" dirty="0">
                <a:latin typeface="Lucida Sans Unicode"/>
                <a:cs typeface="Lucida Sans Unicode"/>
              </a:rPr>
              <a:t>N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STREET</a:t>
            </a:r>
            <a:endParaRPr sz="400">
              <a:latin typeface="Lucida Sans Unicode"/>
              <a:cs typeface="Lucida Sans Unicode"/>
            </a:endParaRPr>
          </a:p>
          <a:p>
            <a:pPr marL="38735">
              <a:lnSpc>
                <a:spcPct val="100000"/>
              </a:lnSpc>
              <a:spcBef>
                <a:spcPts val="50"/>
              </a:spcBef>
            </a:pPr>
            <a:r>
              <a:rPr sz="400" spc="15" dirty="0">
                <a:latin typeface="Lucida Sans Unicode"/>
                <a:cs typeface="Lucida Sans Unicode"/>
              </a:rPr>
              <a:t>WALTHA</a:t>
            </a:r>
            <a:r>
              <a:rPr sz="400" spc="25" dirty="0">
                <a:latin typeface="Lucida Sans Unicode"/>
                <a:cs typeface="Lucida Sans Unicode"/>
              </a:rPr>
              <a:t>M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20" dirty="0">
                <a:latin typeface="Lucida Sans Unicode"/>
                <a:cs typeface="Lucida Sans Unicode"/>
              </a:rPr>
              <a:t>MA</a:t>
            </a:r>
            <a:r>
              <a:rPr sz="400" spc="10" dirty="0">
                <a:latin typeface="Lucida Sans Unicode"/>
                <a:cs typeface="Lucida Sans Unicode"/>
              </a:rPr>
              <a:t> </a:t>
            </a:r>
            <a:r>
              <a:rPr sz="400" spc="15" dirty="0">
                <a:latin typeface="Lucida Sans Unicode"/>
                <a:cs typeface="Lucida Sans Unicode"/>
              </a:rPr>
              <a:t>02453</a:t>
            </a:r>
            <a:endParaRPr sz="400">
              <a:latin typeface="Lucida Sans Unicode"/>
              <a:cs typeface="Lucida Sans Unicode"/>
            </a:endParaRPr>
          </a:p>
          <a:p>
            <a:pPr marL="37465">
              <a:lnSpc>
                <a:spcPct val="100000"/>
              </a:lnSpc>
              <a:spcBef>
                <a:spcPts val="65"/>
              </a:spcBef>
            </a:pPr>
            <a:r>
              <a:rPr sz="400" spc="10" dirty="0">
                <a:latin typeface="Lucida Sans Unicode"/>
                <a:cs typeface="Lucida Sans Unicode"/>
              </a:rPr>
              <a:t>tel: </a:t>
            </a:r>
            <a:r>
              <a:rPr sz="400" spc="15" dirty="0">
                <a:latin typeface="Lucida Sans Unicode"/>
                <a:cs typeface="Lucida Sans Unicode"/>
              </a:rPr>
              <a:t>781-894-6730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12536272" y="2589460"/>
            <a:ext cx="680085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u="sng" spc="15" dirty="0">
                <a:latin typeface="Lucida Sans Unicode"/>
                <a:cs typeface="Lucida Sans Unicode"/>
              </a:rPr>
              <a:t>OWNER'S</a:t>
            </a:r>
            <a:r>
              <a:rPr sz="400" u="sng" spc="5" dirty="0">
                <a:latin typeface="Lucida Sans Unicode"/>
                <a:cs typeface="Lucida Sans Unicode"/>
              </a:rPr>
              <a:t> </a:t>
            </a:r>
            <a:r>
              <a:rPr sz="400" u="sng" spc="20" dirty="0">
                <a:latin typeface="Lucida Sans Unicode"/>
                <a:cs typeface="Lucida Sans Unicode"/>
              </a:rPr>
              <a:t>CONSULTANTS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12520379" y="4951852"/>
            <a:ext cx="270510" cy="81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" spc="10" dirty="0">
                <a:latin typeface="Lucida Sans Unicode"/>
                <a:cs typeface="Lucida Sans Unicode"/>
              </a:rPr>
              <a:t>10.10.16</a:t>
            </a:r>
            <a:endParaRPr sz="400">
              <a:latin typeface="Lucida Sans Unicode"/>
              <a:cs typeface="Lucida Sans Unicode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3" name="object 2123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4" name="object 212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2125" name="object 212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2126" name="object 2126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2127" name="object 2127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  <p:graphicFrame>
        <p:nvGraphicFramePr>
          <p:cNvPr id="2117" name="object 2117"/>
          <p:cNvGraphicFramePr>
            <a:graphicFrameLocks noGrp="1"/>
          </p:cNvGraphicFramePr>
          <p:nvPr/>
        </p:nvGraphicFramePr>
        <p:xfrm>
          <a:off x="12527867" y="5193935"/>
          <a:ext cx="839150" cy="29353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9819"/>
                <a:gridCol w="199805"/>
                <a:gridCol w="509526"/>
              </a:tblGrid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3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03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09.20.16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revise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02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03.13.16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revise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Parking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99902">
                <a:tc>
                  <a:txBody>
                    <a:bodyPr/>
                    <a:lstStyle/>
                    <a:p>
                      <a:pPr marL="23495">
                        <a:lnSpc>
                          <a:spcPct val="100000"/>
                        </a:lnSpc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01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00.00.00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300" spc="-5" dirty="0">
                          <a:latin typeface="Lucida Sans Unicode"/>
                          <a:cs typeface="Lucida Sans Unicode"/>
                        </a:rPr>
                        <a:t>owne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r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scoping</a:t>
                      </a:r>
                      <a:r>
                        <a:rPr sz="3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session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5830">
                <a:tc gridSpan="3">
                  <a:txBody>
                    <a:bodyPr/>
                    <a:lstStyle/>
                    <a:p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370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51594">
                <a:tc gridSpan="3">
                  <a:txBody>
                    <a:bodyPr/>
                    <a:lstStyle/>
                    <a:p>
                      <a:pPr marL="16510">
                        <a:lnSpc>
                          <a:spcPct val="100000"/>
                        </a:lnSpc>
                      </a:pPr>
                      <a:r>
                        <a:rPr sz="500" dirty="0">
                          <a:latin typeface="Lucida Sans Unicode"/>
                          <a:cs typeface="Lucida Sans Unicode"/>
                        </a:rPr>
                        <a:t>COMM.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+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RESIDENCE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</a:t>
                      </a:r>
                      <a:r>
                        <a:rPr sz="5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@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16510" marR="88900" indent="-2540">
                        <a:lnSpc>
                          <a:spcPts val="640"/>
                        </a:lnSpc>
                        <a:spcBef>
                          <a:spcPts val="30"/>
                        </a:spcBef>
                      </a:pP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27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0 </a:t>
                      </a:r>
                      <a:r>
                        <a:rPr sz="500" spc="1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DORCHESTER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ST. SOUTH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BOSTO</a:t>
                      </a:r>
                      <a:r>
                        <a:rPr sz="500" dirty="0"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5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500" spc="-5" dirty="0">
                          <a:latin typeface="Lucida Sans Unicode"/>
                          <a:cs typeface="Lucida Sans Unicode"/>
                        </a:rPr>
                        <a:t>MA</a:t>
                      </a:r>
                      <a:endParaRPr sz="500">
                        <a:latin typeface="Lucida Sans Unicode"/>
                        <a:cs typeface="Lucida Sans Unicode"/>
                      </a:endParaRPr>
                    </a:p>
                    <a:p>
                      <a:pPr marL="20256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300" dirty="0">
                          <a:latin typeface="Lucida Sans Unicode"/>
                          <a:cs typeface="Lucida Sans Unicode"/>
                        </a:rPr>
                        <a:t>14-275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000">
                      <a:solidFill>
                        <a:srgbClr val="000000"/>
                      </a:solidFill>
                      <a:prstDash val="solid"/>
                    </a:lnT>
                    <a:lnB w="37134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35830">
                <a:tc gridSpan="3"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  <a:tabLst>
                          <a:tab pos="651510" algn="l"/>
                        </a:tabLst>
                      </a:pPr>
                      <a:r>
                        <a:rPr sz="450" baseline="9259" dirty="0">
                          <a:latin typeface="Lucida Sans Unicode"/>
                          <a:cs typeface="Lucida Sans Unicode"/>
                        </a:rPr>
                        <a:t>AMP	</a:t>
                      </a:r>
                      <a:r>
                        <a:rPr sz="300" dirty="0">
                          <a:latin typeface="Lucida Sans Unicode"/>
                          <a:cs typeface="Lucida Sans Unicode"/>
                        </a:rPr>
                        <a:t>AMP</a:t>
                      </a:r>
                      <a:endParaRPr sz="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134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39737">
                <a:tc gridSpan="3"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</a:pPr>
                      <a:r>
                        <a:rPr sz="400" dirty="0">
                          <a:latin typeface="Lucida Sans Unicode"/>
                          <a:cs typeface="Lucida Sans Unicode"/>
                        </a:rPr>
                        <a:t>COMPOSITE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SECTION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  <a:p>
                      <a:pPr marL="229870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Thre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e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spc="-5" dirty="0">
                          <a:latin typeface="Lucida Sans Unicode"/>
                          <a:cs typeface="Lucida Sans Unicode"/>
                        </a:rPr>
                        <a:t>Leve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l</a:t>
                      </a:r>
                      <a:r>
                        <a:rPr sz="400" spc="10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00" dirty="0">
                          <a:latin typeface="Lucida Sans Unicode"/>
                          <a:cs typeface="Lucida Sans Unicode"/>
                        </a:rPr>
                        <a:t>Pkg.</a:t>
                      </a:r>
                      <a:endParaRPr sz="400">
                        <a:latin typeface="Lucida Sans Unicode"/>
                        <a:cs typeface="Lucida Sans Unicode"/>
                      </a:endParaRPr>
                    </a:p>
                    <a:p>
                      <a:pPr marL="2476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200" spc="-5" dirty="0">
                          <a:latin typeface="Lucida Sans Unicode"/>
                          <a:cs typeface="Lucida Sans Unicode"/>
                        </a:rPr>
                        <a:t>1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/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spc="-5" dirty="0">
                          <a:latin typeface="Lucida Sans Unicode"/>
                          <a:cs typeface="Lucida Sans Unicode"/>
                        </a:rPr>
                        <a:t>8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"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=</a:t>
                      </a:r>
                      <a:r>
                        <a:rPr sz="200" spc="5" dirty="0"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200" dirty="0">
                          <a:latin typeface="Lucida Sans Unicode"/>
                          <a:cs typeface="Lucida Sans Unicode"/>
                        </a:rPr>
                        <a:t>1'-0"</a:t>
                      </a:r>
                      <a:endParaRPr sz="2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5700">
                <a:tc gridSpan="3">
                  <a:txBody>
                    <a:bodyPr/>
                    <a:lstStyle/>
                    <a:p>
                      <a:pPr marL="123189">
                        <a:lnSpc>
                          <a:spcPct val="100000"/>
                        </a:lnSpc>
                      </a:pPr>
                      <a:r>
                        <a:rPr sz="1300" dirty="0">
                          <a:latin typeface="Lucida Sans Unicode"/>
                          <a:cs typeface="Lucida Sans Unicode"/>
                        </a:rPr>
                        <a:t>A3.1</a:t>
                      </a:r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5080">
                      <a:solidFill>
                        <a:srgbClr val="000000"/>
                      </a:solidFill>
                      <a:prstDash val="solid"/>
                    </a:lnT>
                    <a:lnB w="370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75830">
                <a:tc gridSpan="3">
                  <a:txBody>
                    <a:bodyPr/>
                    <a:lstStyle/>
                    <a:p>
                      <a:endParaRPr sz="1300">
                        <a:latin typeface="Lucida Sans Unicode"/>
                        <a:cs typeface="Lucida Sans Unicode"/>
                      </a:endParaRPr>
                    </a:p>
                  </a:txBody>
                  <a:tcPr marL="0" marR="0" marT="0" marB="0">
                    <a:lnL w="5080">
                      <a:solidFill>
                        <a:srgbClr val="000000"/>
                      </a:solidFill>
                      <a:prstDash val="solid"/>
                    </a:lnL>
                    <a:lnR w="5080">
                      <a:solidFill>
                        <a:srgbClr val="000000"/>
                      </a:solidFill>
                      <a:prstDash val="solid"/>
                    </a:lnR>
                    <a:lnT w="37000">
                      <a:solidFill>
                        <a:srgbClr val="000000"/>
                      </a:solidFill>
                      <a:prstDash val="solid"/>
                    </a:lnT>
                    <a:lnB w="508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956822" y="4754671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14185" y="1531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222762" y="3933248"/>
            <a:ext cx="777240" cy="836930"/>
          </a:xfrm>
          <a:custGeom>
            <a:avLst/>
            <a:gdLst/>
            <a:ahLst/>
            <a:cxnLst/>
            <a:rect l="l" t="t" r="r" b="b"/>
            <a:pathLst>
              <a:path w="777240" h="836929">
                <a:moveTo>
                  <a:pt x="777176" y="83673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60804" y="3727889"/>
            <a:ext cx="968375" cy="1042669"/>
          </a:xfrm>
          <a:custGeom>
            <a:avLst/>
            <a:gdLst/>
            <a:ahLst/>
            <a:cxnLst/>
            <a:rect l="l" t="t" r="r" b="b"/>
            <a:pathLst>
              <a:path w="968375" h="1042670">
                <a:moveTo>
                  <a:pt x="968349" y="1042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062507" y="3698387"/>
            <a:ext cx="995680" cy="1071880"/>
          </a:xfrm>
          <a:custGeom>
            <a:avLst/>
            <a:gdLst/>
            <a:ahLst/>
            <a:cxnLst/>
            <a:rect l="l" t="t" r="r" b="b"/>
            <a:pathLst>
              <a:path w="995679" h="1071879">
                <a:moveTo>
                  <a:pt x="995578" y="107160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023772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064203" y="3668888"/>
            <a:ext cx="356235" cy="383540"/>
          </a:xfrm>
          <a:custGeom>
            <a:avLst/>
            <a:gdLst/>
            <a:ahLst/>
            <a:cxnLst/>
            <a:rect l="l" t="t" r="r" b="b"/>
            <a:pathLst>
              <a:path w="356235" h="383539">
                <a:moveTo>
                  <a:pt x="355688" y="38291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52986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065904" y="3639397"/>
            <a:ext cx="64769" cy="69215"/>
          </a:xfrm>
          <a:custGeom>
            <a:avLst/>
            <a:gdLst/>
            <a:ahLst/>
            <a:cxnLst/>
            <a:rect l="l" t="t" r="r" b="b"/>
            <a:pathLst>
              <a:path w="64770" h="69214">
                <a:moveTo>
                  <a:pt x="64388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081918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067615" y="3609898"/>
            <a:ext cx="64135" cy="69215"/>
          </a:xfrm>
          <a:custGeom>
            <a:avLst/>
            <a:gdLst/>
            <a:ahLst/>
            <a:cxnLst/>
            <a:rect l="l" t="t" r="r" b="b"/>
            <a:pathLst>
              <a:path w="64135" h="69214">
                <a:moveTo>
                  <a:pt x="64096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111132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069317" y="3580400"/>
            <a:ext cx="64135" cy="69215"/>
          </a:xfrm>
          <a:custGeom>
            <a:avLst/>
            <a:gdLst/>
            <a:ahLst/>
            <a:cxnLst/>
            <a:rect l="l" t="t" r="r" b="b"/>
            <a:pathLst>
              <a:path w="64135" h="69214">
                <a:moveTo>
                  <a:pt x="64096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140065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070727" y="3550901"/>
            <a:ext cx="64769" cy="69215"/>
          </a:xfrm>
          <a:custGeom>
            <a:avLst/>
            <a:gdLst/>
            <a:ahLst/>
            <a:cxnLst/>
            <a:rect l="l" t="t" r="r" b="b"/>
            <a:pathLst>
              <a:path w="64770" h="69214">
                <a:moveTo>
                  <a:pt x="64388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168997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072428" y="3521685"/>
            <a:ext cx="64769" cy="69215"/>
          </a:xfrm>
          <a:custGeom>
            <a:avLst/>
            <a:gdLst/>
            <a:ahLst/>
            <a:cxnLst/>
            <a:rect l="l" t="t" r="r" b="b"/>
            <a:pathLst>
              <a:path w="64770" h="69214">
                <a:moveTo>
                  <a:pt x="64388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198212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074130" y="3492187"/>
            <a:ext cx="64769" cy="69215"/>
          </a:xfrm>
          <a:custGeom>
            <a:avLst/>
            <a:gdLst/>
            <a:ahLst/>
            <a:cxnLst/>
            <a:rect l="l" t="t" r="r" b="b"/>
            <a:pathLst>
              <a:path w="64770" h="69214">
                <a:moveTo>
                  <a:pt x="64388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227143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075832" y="3462687"/>
            <a:ext cx="64769" cy="69215"/>
          </a:xfrm>
          <a:custGeom>
            <a:avLst/>
            <a:gdLst/>
            <a:ahLst/>
            <a:cxnLst/>
            <a:rect l="l" t="t" r="r" b="b"/>
            <a:pathLst>
              <a:path w="64770" h="69214">
                <a:moveTo>
                  <a:pt x="64388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256074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077542" y="3433189"/>
            <a:ext cx="64135" cy="69215"/>
          </a:xfrm>
          <a:custGeom>
            <a:avLst/>
            <a:gdLst/>
            <a:ahLst/>
            <a:cxnLst/>
            <a:rect l="l" t="t" r="r" b="b"/>
            <a:pathLst>
              <a:path w="64135" h="69214">
                <a:moveTo>
                  <a:pt x="64096" y="692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285290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85201" y="3410206"/>
            <a:ext cx="58419" cy="62865"/>
          </a:xfrm>
          <a:custGeom>
            <a:avLst/>
            <a:gdLst/>
            <a:ahLst/>
            <a:cxnLst/>
            <a:rect l="l" t="t" r="r" b="b"/>
            <a:pathLst>
              <a:path w="58420" h="62864">
                <a:moveTo>
                  <a:pt x="58140" y="6268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314221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101076" y="339602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43437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6116959" y="338184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72367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132852" y="336766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01299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6148736" y="335347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727480" y="5021576"/>
            <a:ext cx="200025" cy="215265"/>
          </a:xfrm>
          <a:custGeom>
            <a:avLst/>
            <a:gdLst/>
            <a:ahLst/>
            <a:cxnLst/>
            <a:rect l="l" t="t" r="r" b="b"/>
            <a:pathLst>
              <a:path w="200025" h="215264">
                <a:moveTo>
                  <a:pt x="199402" y="21471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164621" y="333929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430514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727484" y="4990372"/>
            <a:ext cx="228600" cy="246379"/>
          </a:xfrm>
          <a:custGeom>
            <a:avLst/>
            <a:gdLst/>
            <a:ahLst/>
            <a:cxnLst/>
            <a:rect l="l" t="t" r="r" b="b"/>
            <a:pathLst>
              <a:path w="228600" h="246379">
                <a:moveTo>
                  <a:pt x="228612" y="24592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180504" y="332511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459446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727486" y="4958889"/>
            <a:ext cx="257810" cy="277495"/>
          </a:xfrm>
          <a:custGeom>
            <a:avLst/>
            <a:gdLst/>
            <a:ahLst/>
            <a:cxnLst/>
            <a:rect l="l" t="t" r="r" b="b"/>
            <a:pathLst>
              <a:path w="257809" h="277495">
                <a:moveTo>
                  <a:pt x="257543" y="27740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196389" y="331093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488378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950715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212273" y="329674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727484" y="492769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517594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979930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28157" y="328256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727484" y="489649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546525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008862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244041" y="326838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727484" y="486529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575741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037793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259633" y="325420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727486" y="483409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604673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067009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75518" y="324002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27486" y="48026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633605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095941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91402" y="322583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727486" y="47714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662820" y="470191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125156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307285" y="321165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691748" y="4701917"/>
            <a:ext cx="104139" cy="111760"/>
          </a:xfrm>
          <a:custGeom>
            <a:avLst/>
            <a:gdLst/>
            <a:ahLst/>
            <a:cxnLst/>
            <a:rect l="l" t="t" r="r" b="b"/>
            <a:pathLst>
              <a:path w="104140" h="111760">
                <a:moveTo>
                  <a:pt x="103809" y="11146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154088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323171" y="319747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720679" y="4701908"/>
            <a:ext cx="74930" cy="80645"/>
          </a:xfrm>
          <a:custGeom>
            <a:avLst/>
            <a:gdLst/>
            <a:ahLst/>
            <a:cxnLst/>
            <a:rect l="l" t="t" r="r" b="b"/>
            <a:pathLst>
              <a:path w="74929" h="80645">
                <a:moveTo>
                  <a:pt x="74879" y="8027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183019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339053" y="318329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749888" y="4701910"/>
            <a:ext cx="45720" cy="49530"/>
          </a:xfrm>
          <a:custGeom>
            <a:avLst/>
            <a:gdLst/>
            <a:ahLst/>
            <a:cxnLst/>
            <a:rect l="l" t="t" r="r" b="b"/>
            <a:pathLst>
              <a:path w="45720" h="49529">
                <a:moveTo>
                  <a:pt x="45669" y="49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368639" y="641284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937" y="878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354946" y="316911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212234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778819" y="4701914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5" h="18414">
                <a:moveTo>
                  <a:pt x="16738" y="1786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368641" y="6381641"/>
            <a:ext cx="37465" cy="40005"/>
          </a:xfrm>
          <a:custGeom>
            <a:avLst/>
            <a:gdLst/>
            <a:ahLst/>
            <a:cxnLst/>
            <a:rect l="l" t="t" r="r" b="b"/>
            <a:pathLst>
              <a:path w="37465" h="40004">
                <a:moveTo>
                  <a:pt x="36868" y="399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370830" y="315492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241165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368633" y="6350436"/>
            <a:ext cx="66675" cy="71755"/>
          </a:xfrm>
          <a:custGeom>
            <a:avLst/>
            <a:gdLst/>
            <a:ahLst/>
            <a:cxnLst/>
            <a:rect l="l" t="t" r="r" b="b"/>
            <a:pathLst>
              <a:path w="66675" h="71754">
                <a:moveTo>
                  <a:pt x="66090" y="7119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386714" y="314074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270097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368635" y="6319232"/>
            <a:ext cx="95250" cy="102870"/>
          </a:xfrm>
          <a:custGeom>
            <a:avLst/>
            <a:gdLst/>
            <a:ahLst/>
            <a:cxnLst/>
            <a:rect l="l" t="t" r="r" b="b"/>
            <a:pathLst>
              <a:path w="95250" h="102870">
                <a:moveTo>
                  <a:pt x="95021" y="10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402598" y="312656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299311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368635" y="6288041"/>
            <a:ext cx="124460" cy="133985"/>
          </a:xfrm>
          <a:custGeom>
            <a:avLst/>
            <a:gdLst/>
            <a:ahLst/>
            <a:cxnLst/>
            <a:rect l="l" t="t" r="r" b="b"/>
            <a:pathLst>
              <a:path w="124459" h="133985">
                <a:moveTo>
                  <a:pt x="123951" y="13359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418482" y="311238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8328243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458555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434366" y="309819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368637" y="625654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357458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487486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450248" y="308401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9368637" y="622535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386388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951670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466133" y="306983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9368637" y="619415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415319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9545633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482016" y="305565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9368636" y="616295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444535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9574564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497608" y="304147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368636" y="613175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73466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960377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513492" y="3027288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368636" y="610027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502398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9632711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529375" y="3013106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9368636" y="606906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531613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966164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545260" y="299892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368636" y="603786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8560544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9690856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561143" y="298474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9368636" y="600666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8589759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9719787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577026" y="297056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368636" y="597546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618690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74900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592919" y="295637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9368636" y="594398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8647621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9777934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608802" y="294219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9368636" y="591277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8676837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9806866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624687" y="292801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9368635" y="588158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8705767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9836080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640569" y="291383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9368633" y="58503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8734699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9865011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656454" y="289964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9368635" y="58191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8763914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9893944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672338" y="288546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9368633" y="57877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792846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9923158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688222" y="287128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9368633" y="575649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822061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995208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704106" y="285710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9368633" y="572529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850993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9981304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719698" y="284292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9368633" y="569409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8879923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0010236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735581" y="282873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9368633" y="566289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909137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0039167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751466" y="281455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9368633" y="563141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938069" y="51682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0068383" y="635356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767349" y="280066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9368635" y="56002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8967002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0097315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783234" y="278648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90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9368636" y="556900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905205" y="2917524"/>
            <a:ext cx="191770" cy="205740"/>
          </a:xfrm>
          <a:custGeom>
            <a:avLst/>
            <a:gdLst/>
            <a:ahLst/>
            <a:cxnLst/>
            <a:rect l="l" t="t" r="r" b="b"/>
            <a:pathLst>
              <a:path w="191770" h="205739">
                <a:moveTo>
                  <a:pt x="191173" y="20563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996217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0126247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799122" y="2772299"/>
            <a:ext cx="326390" cy="351155"/>
          </a:xfrm>
          <a:custGeom>
            <a:avLst/>
            <a:gdLst/>
            <a:ahLst/>
            <a:cxnLst/>
            <a:rect l="l" t="t" r="r" b="b"/>
            <a:pathLst>
              <a:path w="326390" h="351155">
                <a:moveTo>
                  <a:pt x="326186" y="35086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9368636" y="553780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9025149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15546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815011" y="2758113"/>
            <a:ext cx="339725" cy="365125"/>
          </a:xfrm>
          <a:custGeom>
            <a:avLst/>
            <a:gdLst/>
            <a:ahLst/>
            <a:cxnLst/>
            <a:rect l="l" t="t" r="r" b="b"/>
            <a:pathLst>
              <a:path w="339725" h="365125">
                <a:moveTo>
                  <a:pt x="339229" y="36504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9368636" y="550660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9054364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0184393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830886" y="2743939"/>
            <a:ext cx="187960" cy="201930"/>
          </a:xfrm>
          <a:custGeom>
            <a:avLst/>
            <a:gdLst/>
            <a:ahLst/>
            <a:cxnLst/>
            <a:rect l="l" t="t" r="r" b="b"/>
            <a:pathLst>
              <a:path w="187959" h="201930">
                <a:moveTo>
                  <a:pt x="187490" y="2016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9368636" y="547512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120210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9083296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021360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149142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9368636" y="544392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9112228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024253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178072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9368636" y="541272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9141442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0271471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07287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9368636" y="538152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9170372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300686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236220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9368636" y="535032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9199584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0329618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265151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9368636" y="531912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9228519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035854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294363" y="305509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9368636" y="528764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9257451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0387764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323298" y="3055085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9368636" y="525643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286666" y="516822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416695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352230" y="3055085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9315588" y="5168224"/>
            <a:ext cx="121285" cy="130175"/>
          </a:xfrm>
          <a:custGeom>
            <a:avLst/>
            <a:gdLst/>
            <a:ahLst/>
            <a:cxnLst/>
            <a:rect l="l" t="t" r="r" b="b"/>
            <a:pathLst>
              <a:path w="121284" h="130175">
                <a:moveTo>
                  <a:pt x="121119" y="13018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0445911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381161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9344518" y="5168214"/>
            <a:ext cx="92710" cy="99060"/>
          </a:xfrm>
          <a:custGeom>
            <a:avLst/>
            <a:gdLst/>
            <a:ahLst/>
            <a:cxnLst/>
            <a:rect l="l" t="t" r="r" b="b"/>
            <a:pathLst>
              <a:path w="92709" h="99060">
                <a:moveTo>
                  <a:pt x="92189" y="9899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047484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410374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9373741" y="5168217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296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503773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439307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9402672" y="5168221"/>
            <a:ext cx="34290" cy="36830"/>
          </a:xfrm>
          <a:custGeom>
            <a:avLst/>
            <a:gdLst/>
            <a:ahLst/>
            <a:cxnLst/>
            <a:rect l="l" t="t" r="r" b="b"/>
            <a:pathLst>
              <a:path w="34290" h="36829">
                <a:moveTo>
                  <a:pt x="34035" y="3658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0532988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468238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9431882" y="516822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5" y="510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0561920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497450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059085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526385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0620068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555316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0648999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584527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0678213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613463" y="305480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0707144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642393" y="305480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736075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671325" y="305480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0765290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700540" y="305452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0794222" y="63535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729472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0823154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758403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0852369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787614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0881300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816550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0910515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845482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0939446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874413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0968379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903627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0997593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932559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1026524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961491" y="305452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1055456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990701" y="3054520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296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1084671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8019638" y="3054520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1113603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8048569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1142819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077780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1171750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8106716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1200681" y="635356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8135647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1213729" y="633626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51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8164578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1213724" y="630506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8193793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1213724" y="62735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8222725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863746" y="3744052"/>
            <a:ext cx="22860" cy="24765"/>
          </a:xfrm>
          <a:custGeom>
            <a:avLst/>
            <a:gdLst/>
            <a:ahLst/>
            <a:cxnLst/>
            <a:rect l="l" t="t" r="r" b="b"/>
            <a:pathLst>
              <a:path w="22859" h="24764">
                <a:moveTo>
                  <a:pt x="22694" y="2439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213725" y="62423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251657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863468" y="3712861"/>
            <a:ext cx="52069" cy="55880"/>
          </a:xfrm>
          <a:custGeom>
            <a:avLst/>
            <a:gdLst/>
            <a:ahLst/>
            <a:cxnLst/>
            <a:rect l="l" t="t" r="r" b="b"/>
            <a:pathLst>
              <a:path w="52070" h="55879">
                <a:moveTo>
                  <a:pt x="51904" y="5558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213725" y="621117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8280868" y="3054240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8863469" y="3681365"/>
            <a:ext cx="81280" cy="87630"/>
          </a:xfrm>
          <a:custGeom>
            <a:avLst/>
            <a:gdLst/>
            <a:ahLst/>
            <a:cxnLst/>
            <a:rect l="l" t="t" r="r" b="b"/>
            <a:pathLst>
              <a:path w="81279" h="87629">
                <a:moveTo>
                  <a:pt x="80835" y="8708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1213725" y="617997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8309804" y="3054237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863470" y="3650172"/>
            <a:ext cx="109855" cy="118745"/>
          </a:xfrm>
          <a:custGeom>
            <a:avLst/>
            <a:gdLst/>
            <a:ahLst/>
            <a:cxnLst/>
            <a:rect l="l" t="t" r="r" b="b"/>
            <a:pathLst>
              <a:path w="109854" h="118745">
                <a:moveTo>
                  <a:pt x="109766" y="11827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1213726" y="614849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338735" y="3054237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939206" y="370037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8863469" y="361897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1213726" y="611728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8367948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8968137" y="370037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8863470" y="358749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1213726" y="608608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8396884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8997349" y="370037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8863470" y="355629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1213726" y="605460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8425815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9026284" y="3700376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8863470" y="352508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1213726" y="602340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454746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055215" y="370037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863470" y="349388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213726" y="599220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483961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9084148" y="370037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863470" y="346239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1213448" y="596100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51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512893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9113363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863470" y="343119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1213435" y="592952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8541825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142295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8863179" y="34000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213445" y="589832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571037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9171227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863193" y="336851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51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213445" y="586711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599972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9200438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8863193" y="333731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51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213445" y="583591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8628904" y="3053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9229374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8863189" y="330611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213445" y="580442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8657837" y="305395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9258306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8863189" y="327462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1213445" y="577323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687051" y="3053952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4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9287516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863189" y="324343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1213445" y="574203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715984" y="305367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9316453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8863190" y="321222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1213447" y="571053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744915" y="305367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9345386" y="370009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863190" y="318102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1213447" y="567934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774126" y="3053673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80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9374316" y="3700089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863190" y="314954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1213448" y="564814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8803055" y="3053666"/>
            <a:ext cx="128270" cy="138430"/>
          </a:xfrm>
          <a:custGeom>
            <a:avLst/>
            <a:gdLst/>
            <a:ahLst/>
            <a:cxnLst/>
            <a:rect l="l" t="t" r="r" b="b"/>
            <a:pathLst>
              <a:path w="128270" h="138430">
                <a:moveTo>
                  <a:pt x="128206" y="13813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9403532" y="3700089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1213448" y="561694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8831986" y="3053665"/>
            <a:ext cx="99695" cy="106680"/>
          </a:xfrm>
          <a:custGeom>
            <a:avLst/>
            <a:gdLst/>
            <a:ahLst/>
            <a:cxnLst/>
            <a:rect l="l" t="t" r="r" b="b"/>
            <a:pathLst>
              <a:path w="99695" h="106680">
                <a:moveTo>
                  <a:pt x="99275" y="10665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9432463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1213448" y="558546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8861208" y="3053670"/>
            <a:ext cx="70485" cy="75565"/>
          </a:xfrm>
          <a:custGeom>
            <a:avLst/>
            <a:gdLst/>
            <a:ahLst/>
            <a:cxnLst/>
            <a:rect l="l" t="t" r="r" b="b"/>
            <a:pathLst>
              <a:path w="70484" h="75564">
                <a:moveTo>
                  <a:pt x="70053" y="7545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461396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1213156" y="555426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8890139" y="3053673"/>
            <a:ext cx="41275" cy="44450"/>
          </a:xfrm>
          <a:custGeom>
            <a:avLst/>
            <a:gdLst/>
            <a:ahLst/>
            <a:cxnLst/>
            <a:rect l="l" t="t" r="r" b="b"/>
            <a:pathLst>
              <a:path w="41275" h="44450">
                <a:moveTo>
                  <a:pt x="41122" y="4424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490606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1213156" y="552305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919071" y="3053671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9519542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1213156" y="549185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948003" y="3053671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548474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213163" y="546037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977214" y="3053671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9577405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1213163" y="542916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9006145" y="305366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9606620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1213163" y="539797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9035081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9635550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1213163" y="536649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9064292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9664482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1213163" y="533529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9093222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693694" y="3699809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1213163" y="530408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9122158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9722629" y="3699804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213163" y="527288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9151370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9751561" y="3699804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1213163" y="524140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9180300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780771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213163" y="521020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9209237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9809707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1213163" y="517900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9238167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9838638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1213163" y="514780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9267377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9867569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1212872" y="511632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9296310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9896785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1212872" y="508511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9325245" y="3053387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9925716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1212879" y="505391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9354456" y="305338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9954647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1212879" y="502243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9383388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9983858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1212879" y="499123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9412324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012794" y="369952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1212879" y="496003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9441254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0041725" y="3699521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1212879" y="492882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9470466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0070658" y="3699521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1212879" y="489734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9499397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0099873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1212879" y="486614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9528332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128803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1212879" y="483494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9557543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157735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1212879" y="480346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9586475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0186947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1212879" y="477226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9615411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0215882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1212879" y="474105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9644622" y="305310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0244814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1212587" y="470985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9673552" y="305310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0274024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1212587" y="467837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9702489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0302960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1212596" y="464717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9731420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0331891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1212596" y="461597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9760632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0360822" y="3699242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1212596" y="458477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9789563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0390038" y="3699236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1212596" y="455329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9818498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418969" y="3699236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1212594" y="452209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9847709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447901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1212594" y="449088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9876641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0477112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212594" y="445940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9905576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0506047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1212594" y="442820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9934787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534978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1212594" y="43970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9963718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564189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1212594" y="436580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9992650" y="305282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593125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1212594" y="433431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0021586" y="305281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0622056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212303" y="430311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0050798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0650988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1212303" y="427191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0079728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0680203" y="369895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1212303" y="424071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0108664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0709135" y="3698953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212311" y="420923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0137874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0738067" y="3698953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212311" y="417802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166805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767276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1212311" y="414682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195742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0796213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1212307" y="411533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0224668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825140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1212307" y="408413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0253879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0854071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1212307" y="405294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0282811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0883286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1212307" y="402174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0311747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0912218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1212307" y="399026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0340958" y="3052536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0941149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1212307" y="395904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0369888" y="3052532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0970360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1212307" y="392785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0398825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0999296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1212307" y="389636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428036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1028227" y="3698674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1212014" y="386516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0456967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1057438" y="3698670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296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1212014" y="383397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364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0485903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1086374" y="3698670"/>
            <a:ext cx="63500" cy="67945"/>
          </a:xfrm>
          <a:custGeom>
            <a:avLst/>
            <a:gdLst/>
            <a:ahLst/>
            <a:cxnLst/>
            <a:rect l="l" t="t" r="r" b="b"/>
            <a:pathLst>
              <a:path w="63500" h="67945">
                <a:moveTo>
                  <a:pt x="63246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212023" y="380277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0514834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1115305" y="369839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1212023" y="377127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0544045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1144237" y="369839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1173441" y="3698383"/>
            <a:ext cx="106680" cy="115570"/>
          </a:xfrm>
          <a:custGeom>
            <a:avLst/>
            <a:gdLst/>
            <a:ahLst/>
            <a:cxnLst/>
            <a:rect l="l" t="t" r="r" b="b"/>
            <a:pathLst>
              <a:path w="106679" h="115570">
                <a:moveTo>
                  <a:pt x="106654" y="1151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0572977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1202384" y="3698382"/>
            <a:ext cx="78105" cy="83820"/>
          </a:xfrm>
          <a:custGeom>
            <a:avLst/>
            <a:gdLst/>
            <a:ahLst/>
            <a:cxnLst/>
            <a:rect l="l" t="t" r="r" b="b"/>
            <a:pathLst>
              <a:path w="78104" h="83820">
                <a:moveTo>
                  <a:pt x="77711" y="8368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0601913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1231315" y="3698385"/>
            <a:ext cx="48895" cy="52705"/>
          </a:xfrm>
          <a:custGeom>
            <a:avLst/>
            <a:gdLst/>
            <a:ahLst/>
            <a:cxnLst/>
            <a:rect l="l" t="t" r="r" b="b"/>
            <a:pathLst>
              <a:path w="48895" h="52704">
                <a:moveTo>
                  <a:pt x="48780" y="5247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0631123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1260525" y="3698388"/>
            <a:ext cx="19685" cy="21590"/>
          </a:xfrm>
          <a:custGeom>
            <a:avLst/>
            <a:gdLst/>
            <a:ahLst/>
            <a:cxnLst/>
            <a:rect l="l" t="t" r="r" b="b"/>
            <a:pathLst>
              <a:path w="19684" h="21589">
                <a:moveTo>
                  <a:pt x="19570" y="212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0660054" y="3052253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0688990" y="3052249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0717922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0747133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0776063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0805000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0834211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0863141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0892078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0921288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0950220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0979156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1008086" y="3051970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1037298" y="3051964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1066229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095165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124376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1153309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182243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762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1211454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240386" y="3051685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483" y="340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1269320" y="305168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0490" y="1106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9368632" y="5553400"/>
            <a:ext cx="113664" cy="106045"/>
          </a:xfrm>
          <a:custGeom>
            <a:avLst/>
            <a:gdLst/>
            <a:ahLst/>
            <a:cxnLst/>
            <a:rect l="l" t="t" r="r" b="b"/>
            <a:pathLst>
              <a:path w="113665" h="106045">
                <a:moveTo>
                  <a:pt x="0" y="105803"/>
                </a:moveTo>
                <a:lnTo>
                  <a:pt x="11346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368632" y="5553407"/>
            <a:ext cx="238760" cy="222250"/>
          </a:xfrm>
          <a:custGeom>
            <a:avLst/>
            <a:gdLst/>
            <a:ahLst/>
            <a:cxnLst/>
            <a:rect l="l" t="t" r="r" b="b"/>
            <a:pathLst>
              <a:path w="238759" h="222250">
                <a:moveTo>
                  <a:pt x="0" y="221805"/>
                </a:moveTo>
                <a:lnTo>
                  <a:pt x="23854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368632" y="5553407"/>
            <a:ext cx="363855" cy="338455"/>
          </a:xfrm>
          <a:custGeom>
            <a:avLst/>
            <a:gdLst/>
            <a:ahLst/>
            <a:cxnLst/>
            <a:rect l="l" t="t" r="r" b="b"/>
            <a:pathLst>
              <a:path w="363854" h="338454">
                <a:moveTo>
                  <a:pt x="0" y="338099"/>
                </a:moveTo>
                <a:lnTo>
                  <a:pt x="36362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9368632" y="5553402"/>
            <a:ext cx="488950" cy="454659"/>
          </a:xfrm>
          <a:custGeom>
            <a:avLst/>
            <a:gdLst/>
            <a:ahLst/>
            <a:cxnLst/>
            <a:rect l="l" t="t" r="r" b="b"/>
            <a:pathLst>
              <a:path w="488950" h="454660">
                <a:moveTo>
                  <a:pt x="0" y="454113"/>
                </a:moveTo>
                <a:lnTo>
                  <a:pt x="48872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9368632" y="5553401"/>
            <a:ext cx="614045" cy="570865"/>
          </a:xfrm>
          <a:custGeom>
            <a:avLst/>
            <a:gdLst/>
            <a:ahLst/>
            <a:cxnLst/>
            <a:rect l="l" t="t" r="r" b="b"/>
            <a:pathLst>
              <a:path w="614045" h="570864">
                <a:moveTo>
                  <a:pt x="0" y="570407"/>
                </a:moveTo>
                <a:lnTo>
                  <a:pt x="61351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9368632" y="5553409"/>
            <a:ext cx="739140" cy="686435"/>
          </a:xfrm>
          <a:custGeom>
            <a:avLst/>
            <a:gdLst/>
            <a:ahLst/>
            <a:cxnLst/>
            <a:rect l="l" t="t" r="r" b="b"/>
            <a:pathLst>
              <a:path w="739140" h="686435">
                <a:moveTo>
                  <a:pt x="0" y="686409"/>
                </a:moveTo>
                <a:lnTo>
                  <a:pt x="73860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368632" y="6335970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20">
                <a:moveTo>
                  <a:pt x="0" y="20142"/>
                </a:moveTo>
                <a:lnTo>
                  <a:pt x="215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9442378" y="5553410"/>
            <a:ext cx="789940" cy="734060"/>
          </a:xfrm>
          <a:custGeom>
            <a:avLst/>
            <a:gdLst/>
            <a:ahLst/>
            <a:cxnLst/>
            <a:rect l="l" t="t" r="r" b="b"/>
            <a:pathLst>
              <a:path w="789940" h="734060">
                <a:moveTo>
                  <a:pt x="0" y="734060"/>
                </a:moveTo>
                <a:lnTo>
                  <a:pt x="78994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9423091" y="5553410"/>
            <a:ext cx="934719" cy="868680"/>
          </a:xfrm>
          <a:custGeom>
            <a:avLst/>
            <a:gdLst/>
            <a:ahLst/>
            <a:cxnLst/>
            <a:rect l="l" t="t" r="r" b="b"/>
            <a:pathLst>
              <a:path w="934720" h="868679">
                <a:moveTo>
                  <a:pt x="0" y="868222"/>
                </a:moveTo>
                <a:lnTo>
                  <a:pt x="93431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548177" y="6016020"/>
            <a:ext cx="436245" cy="405765"/>
          </a:xfrm>
          <a:custGeom>
            <a:avLst/>
            <a:gdLst/>
            <a:ahLst/>
            <a:cxnLst/>
            <a:rect l="l" t="t" r="r" b="b"/>
            <a:pathLst>
              <a:path w="436245" h="405764">
                <a:moveTo>
                  <a:pt x="0" y="405612"/>
                </a:moveTo>
                <a:lnTo>
                  <a:pt x="43624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078020" y="5553400"/>
            <a:ext cx="404495" cy="375920"/>
          </a:xfrm>
          <a:custGeom>
            <a:avLst/>
            <a:gdLst/>
            <a:ahLst/>
            <a:cxnLst/>
            <a:rect l="l" t="t" r="r" b="b"/>
            <a:pathLst>
              <a:path w="404495" h="375920">
                <a:moveTo>
                  <a:pt x="0" y="375831"/>
                </a:moveTo>
                <a:lnTo>
                  <a:pt x="40419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9673263" y="6060838"/>
            <a:ext cx="388620" cy="361315"/>
          </a:xfrm>
          <a:custGeom>
            <a:avLst/>
            <a:gdLst/>
            <a:ahLst/>
            <a:cxnLst/>
            <a:rect l="l" t="t" r="r" b="b"/>
            <a:pathLst>
              <a:path w="388620" h="361314">
                <a:moveTo>
                  <a:pt x="0" y="360794"/>
                </a:moveTo>
                <a:lnTo>
                  <a:pt x="38830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0202822" y="5553400"/>
            <a:ext cx="404495" cy="375920"/>
          </a:xfrm>
          <a:custGeom>
            <a:avLst/>
            <a:gdLst/>
            <a:ahLst/>
            <a:cxnLst/>
            <a:rect l="l" t="t" r="r" b="b"/>
            <a:pathLst>
              <a:path w="404495" h="375920">
                <a:moveTo>
                  <a:pt x="0" y="375831"/>
                </a:moveTo>
                <a:lnTo>
                  <a:pt x="40446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9798065" y="6060838"/>
            <a:ext cx="388620" cy="361315"/>
          </a:xfrm>
          <a:custGeom>
            <a:avLst/>
            <a:gdLst/>
            <a:ahLst/>
            <a:cxnLst/>
            <a:rect l="l" t="t" r="r" b="b"/>
            <a:pathLst>
              <a:path w="388620" h="361314">
                <a:moveTo>
                  <a:pt x="0" y="360794"/>
                </a:moveTo>
                <a:lnTo>
                  <a:pt x="38830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0271463" y="5553410"/>
            <a:ext cx="461009" cy="428625"/>
          </a:xfrm>
          <a:custGeom>
            <a:avLst/>
            <a:gdLst/>
            <a:ahLst/>
            <a:cxnLst/>
            <a:rect l="l" t="t" r="r" b="b"/>
            <a:pathLst>
              <a:path w="461009" h="428625">
                <a:moveTo>
                  <a:pt x="0" y="428294"/>
                </a:moveTo>
                <a:lnTo>
                  <a:pt x="46092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9923152" y="5553410"/>
            <a:ext cx="934719" cy="868680"/>
          </a:xfrm>
          <a:custGeom>
            <a:avLst/>
            <a:gdLst/>
            <a:ahLst/>
            <a:cxnLst/>
            <a:rect l="l" t="t" r="r" b="b"/>
            <a:pathLst>
              <a:path w="934720" h="868679">
                <a:moveTo>
                  <a:pt x="0" y="868222"/>
                </a:moveTo>
                <a:lnTo>
                  <a:pt x="93431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0048237" y="5553410"/>
            <a:ext cx="934085" cy="868680"/>
          </a:xfrm>
          <a:custGeom>
            <a:avLst/>
            <a:gdLst/>
            <a:ahLst/>
            <a:cxnLst/>
            <a:rect l="l" t="t" r="r" b="b"/>
            <a:pathLst>
              <a:path w="934084" h="868679">
                <a:moveTo>
                  <a:pt x="0" y="868222"/>
                </a:moveTo>
                <a:lnTo>
                  <a:pt x="93403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0173324" y="5553410"/>
            <a:ext cx="934085" cy="868680"/>
          </a:xfrm>
          <a:custGeom>
            <a:avLst/>
            <a:gdLst/>
            <a:ahLst/>
            <a:cxnLst/>
            <a:rect l="l" t="t" r="r" b="b"/>
            <a:pathLst>
              <a:path w="934084" h="868679">
                <a:moveTo>
                  <a:pt x="0" y="868222"/>
                </a:moveTo>
                <a:lnTo>
                  <a:pt x="93403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0298126" y="5553410"/>
            <a:ext cx="934719" cy="868680"/>
          </a:xfrm>
          <a:custGeom>
            <a:avLst/>
            <a:gdLst/>
            <a:ahLst/>
            <a:cxnLst/>
            <a:rect l="l" t="t" r="r" b="b"/>
            <a:pathLst>
              <a:path w="934720" h="868679">
                <a:moveTo>
                  <a:pt x="0" y="868222"/>
                </a:moveTo>
                <a:lnTo>
                  <a:pt x="93431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0423214" y="5624035"/>
            <a:ext cx="858519" cy="798195"/>
          </a:xfrm>
          <a:custGeom>
            <a:avLst/>
            <a:gdLst/>
            <a:ahLst/>
            <a:cxnLst/>
            <a:rect l="l" t="t" r="r" b="b"/>
            <a:pathLst>
              <a:path w="858520" h="798195">
                <a:moveTo>
                  <a:pt x="0" y="797598"/>
                </a:moveTo>
                <a:lnTo>
                  <a:pt x="85830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0548300" y="5740328"/>
            <a:ext cx="733425" cy="681355"/>
          </a:xfrm>
          <a:custGeom>
            <a:avLst/>
            <a:gdLst/>
            <a:ahLst/>
            <a:cxnLst/>
            <a:rect l="l" t="t" r="r" b="b"/>
            <a:pathLst>
              <a:path w="733425" h="681354">
                <a:moveTo>
                  <a:pt x="0" y="681304"/>
                </a:moveTo>
                <a:lnTo>
                  <a:pt x="73320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0673385" y="5856330"/>
            <a:ext cx="608330" cy="565785"/>
          </a:xfrm>
          <a:custGeom>
            <a:avLst/>
            <a:gdLst/>
            <a:ahLst/>
            <a:cxnLst/>
            <a:rect l="l" t="t" r="r" b="b"/>
            <a:pathLst>
              <a:path w="608329" h="565785">
                <a:moveTo>
                  <a:pt x="0" y="565302"/>
                </a:moveTo>
                <a:lnTo>
                  <a:pt x="60812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0798187" y="5972345"/>
            <a:ext cx="483870" cy="449580"/>
          </a:xfrm>
          <a:custGeom>
            <a:avLst/>
            <a:gdLst/>
            <a:ahLst/>
            <a:cxnLst/>
            <a:rect l="l" t="t" r="r" b="b"/>
            <a:pathLst>
              <a:path w="483870" h="449579">
                <a:moveTo>
                  <a:pt x="0" y="449287"/>
                </a:moveTo>
                <a:lnTo>
                  <a:pt x="48332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0923273" y="6356393"/>
            <a:ext cx="70485" cy="65405"/>
          </a:xfrm>
          <a:custGeom>
            <a:avLst/>
            <a:gdLst/>
            <a:ahLst/>
            <a:cxnLst/>
            <a:rect l="l" t="t" r="r" b="b"/>
            <a:pathLst>
              <a:path w="70484" h="65404">
                <a:moveTo>
                  <a:pt x="0" y="65239"/>
                </a:moveTo>
                <a:lnTo>
                  <a:pt x="7005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1005813" y="6088353"/>
            <a:ext cx="276225" cy="256540"/>
          </a:xfrm>
          <a:custGeom>
            <a:avLst/>
            <a:gdLst/>
            <a:ahLst/>
            <a:cxnLst/>
            <a:rect l="l" t="t" r="r" b="b"/>
            <a:pathLst>
              <a:path w="276225" h="256539">
                <a:moveTo>
                  <a:pt x="0" y="256412"/>
                </a:moveTo>
                <a:lnTo>
                  <a:pt x="27598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1048359" y="6396956"/>
            <a:ext cx="26670" cy="24765"/>
          </a:xfrm>
          <a:custGeom>
            <a:avLst/>
            <a:gdLst/>
            <a:ahLst/>
            <a:cxnLst/>
            <a:rect l="l" t="t" r="r" b="b"/>
            <a:pathLst>
              <a:path w="26670" h="24764">
                <a:moveTo>
                  <a:pt x="0" y="24676"/>
                </a:moveTo>
                <a:lnTo>
                  <a:pt x="2637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1240669" y="6204648"/>
            <a:ext cx="41275" cy="38735"/>
          </a:xfrm>
          <a:custGeom>
            <a:avLst/>
            <a:gdLst/>
            <a:ahLst/>
            <a:cxnLst/>
            <a:rect l="l" t="t" r="r" b="b"/>
            <a:pathLst>
              <a:path w="41275" h="38735">
                <a:moveTo>
                  <a:pt x="0" y="38290"/>
                </a:moveTo>
                <a:lnTo>
                  <a:pt x="4112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1130901" y="6291440"/>
            <a:ext cx="57785" cy="53340"/>
          </a:xfrm>
          <a:custGeom>
            <a:avLst/>
            <a:gdLst/>
            <a:ahLst/>
            <a:cxnLst/>
            <a:rect l="l" t="t" r="r" b="b"/>
            <a:pathLst>
              <a:path w="57784" h="53339">
                <a:moveTo>
                  <a:pt x="0" y="53327"/>
                </a:moveTo>
                <a:lnTo>
                  <a:pt x="5758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1173447" y="6405745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5" h="15875">
                <a:moveTo>
                  <a:pt x="0" y="15887"/>
                </a:moveTo>
                <a:lnTo>
                  <a:pt x="1673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1240669" y="6320659"/>
            <a:ext cx="41275" cy="38735"/>
          </a:xfrm>
          <a:custGeom>
            <a:avLst/>
            <a:gdLst/>
            <a:ahLst/>
            <a:cxnLst/>
            <a:rect l="l" t="t" r="r" b="b"/>
            <a:pathLst>
              <a:path w="41275" h="38735">
                <a:moveTo>
                  <a:pt x="0" y="38290"/>
                </a:moveTo>
                <a:lnTo>
                  <a:pt x="4112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920034" y="3170816"/>
            <a:ext cx="3251200" cy="3021330"/>
          </a:xfrm>
          <a:custGeom>
            <a:avLst/>
            <a:gdLst/>
            <a:ahLst/>
            <a:cxnLst/>
            <a:rect l="l" t="t" r="r" b="b"/>
            <a:pathLst>
              <a:path w="3251200" h="3021329">
                <a:moveTo>
                  <a:pt x="0" y="3020783"/>
                </a:moveTo>
                <a:lnTo>
                  <a:pt x="325081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943010" y="4102580"/>
            <a:ext cx="2350135" cy="2183765"/>
          </a:xfrm>
          <a:custGeom>
            <a:avLst/>
            <a:gdLst/>
            <a:ahLst/>
            <a:cxnLst/>
            <a:rect l="l" t="t" r="r" b="b"/>
            <a:pathLst>
              <a:path w="2350135" h="2183765">
                <a:moveTo>
                  <a:pt x="0" y="2183472"/>
                </a:moveTo>
                <a:lnTo>
                  <a:pt x="234996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469976" y="2696284"/>
            <a:ext cx="1336675" cy="1242060"/>
          </a:xfrm>
          <a:custGeom>
            <a:avLst/>
            <a:gdLst/>
            <a:ahLst/>
            <a:cxnLst/>
            <a:rect l="l" t="t" r="r" b="b"/>
            <a:pathLst>
              <a:path w="1336675" h="1242060">
                <a:moveTo>
                  <a:pt x="0" y="1241780"/>
                </a:moveTo>
                <a:lnTo>
                  <a:pt x="133652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993499" y="2890286"/>
            <a:ext cx="3729354" cy="3465829"/>
          </a:xfrm>
          <a:custGeom>
            <a:avLst/>
            <a:gdLst/>
            <a:ahLst/>
            <a:cxnLst/>
            <a:rect l="l" t="t" r="r" b="b"/>
            <a:pathLst>
              <a:path w="3729354" h="3465829">
                <a:moveTo>
                  <a:pt x="0" y="3465258"/>
                </a:moveTo>
                <a:lnTo>
                  <a:pt x="372932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51312" y="2761239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0" y="9639"/>
                </a:moveTo>
                <a:lnTo>
                  <a:pt x="1049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066963" y="6307608"/>
            <a:ext cx="103505" cy="95885"/>
          </a:xfrm>
          <a:custGeom>
            <a:avLst/>
            <a:gdLst/>
            <a:ahLst/>
            <a:cxnLst/>
            <a:rect l="l" t="t" r="r" b="b"/>
            <a:pathLst>
              <a:path w="103505" h="95885">
                <a:moveTo>
                  <a:pt x="0" y="95872"/>
                </a:moveTo>
                <a:lnTo>
                  <a:pt x="1032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182688" y="2826188"/>
            <a:ext cx="3734435" cy="3470275"/>
          </a:xfrm>
          <a:custGeom>
            <a:avLst/>
            <a:gdLst/>
            <a:ahLst/>
            <a:cxnLst/>
            <a:rect l="l" t="t" r="r" b="b"/>
            <a:pathLst>
              <a:path w="3734434" h="3470275">
                <a:moveTo>
                  <a:pt x="0" y="3469792"/>
                </a:moveTo>
                <a:lnTo>
                  <a:pt x="373414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172477" y="6377386"/>
            <a:ext cx="47625" cy="44450"/>
          </a:xfrm>
          <a:custGeom>
            <a:avLst/>
            <a:gdLst/>
            <a:ahLst/>
            <a:cxnLst/>
            <a:rect l="l" t="t" r="r" b="b"/>
            <a:pathLst>
              <a:path w="47625" h="44450">
                <a:moveTo>
                  <a:pt x="0" y="44246"/>
                </a:moveTo>
                <a:lnTo>
                  <a:pt x="4737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221831" y="2891146"/>
            <a:ext cx="3750310" cy="3484879"/>
          </a:xfrm>
          <a:custGeom>
            <a:avLst/>
            <a:gdLst/>
            <a:ahLst/>
            <a:cxnLst/>
            <a:rect l="l" t="t" r="r" b="b"/>
            <a:pathLst>
              <a:path w="3750309" h="3484879">
                <a:moveTo>
                  <a:pt x="0" y="3484537"/>
                </a:moveTo>
                <a:lnTo>
                  <a:pt x="375003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297280" y="2955815"/>
            <a:ext cx="3729990" cy="3465829"/>
          </a:xfrm>
          <a:custGeom>
            <a:avLst/>
            <a:gdLst/>
            <a:ahLst/>
            <a:cxnLst/>
            <a:rect l="l" t="t" r="r" b="b"/>
            <a:pathLst>
              <a:path w="3729990" h="3465829">
                <a:moveTo>
                  <a:pt x="0" y="3465817"/>
                </a:moveTo>
                <a:lnTo>
                  <a:pt x="372988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422365" y="3020763"/>
            <a:ext cx="3660140" cy="3401060"/>
          </a:xfrm>
          <a:custGeom>
            <a:avLst/>
            <a:gdLst/>
            <a:ahLst/>
            <a:cxnLst/>
            <a:rect l="l" t="t" r="r" b="b"/>
            <a:pathLst>
              <a:path w="3660140" h="3401060">
                <a:moveTo>
                  <a:pt x="0" y="3400869"/>
                </a:moveTo>
                <a:lnTo>
                  <a:pt x="365983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547451" y="3098195"/>
            <a:ext cx="3576954" cy="3323590"/>
          </a:xfrm>
          <a:custGeom>
            <a:avLst/>
            <a:gdLst/>
            <a:ahLst/>
            <a:cxnLst/>
            <a:rect l="l" t="t" r="r" b="b"/>
            <a:pathLst>
              <a:path w="3576954" h="3323590">
                <a:moveTo>
                  <a:pt x="0" y="3323437"/>
                </a:moveTo>
                <a:lnTo>
                  <a:pt x="357643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149135" y="3055092"/>
            <a:ext cx="21590" cy="20320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0" y="19850"/>
                </a:moveTo>
                <a:lnTo>
                  <a:pt x="212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2537" y="3214210"/>
            <a:ext cx="3451860" cy="3208020"/>
          </a:xfrm>
          <a:custGeom>
            <a:avLst/>
            <a:gdLst/>
            <a:ahLst/>
            <a:cxnLst/>
            <a:rect l="l" t="t" r="r" b="b"/>
            <a:pathLst>
              <a:path w="3451859" h="3208020">
                <a:moveTo>
                  <a:pt x="0" y="3207423"/>
                </a:moveTo>
                <a:lnTo>
                  <a:pt x="345164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176365" y="3055091"/>
            <a:ext cx="119380" cy="111125"/>
          </a:xfrm>
          <a:custGeom>
            <a:avLst/>
            <a:gdLst/>
            <a:ahLst/>
            <a:cxnLst/>
            <a:rect l="l" t="t" r="r" b="b"/>
            <a:pathLst>
              <a:path w="119379" h="111125">
                <a:moveTo>
                  <a:pt x="0" y="110617"/>
                </a:moveTo>
                <a:lnTo>
                  <a:pt x="11912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797339" y="3054799"/>
            <a:ext cx="3623310" cy="3367404"/>
          </a:xfrm>
          <a:custGeom>
            <a:avLst/>
            <a:gdLst/>
            <a:ahLst/>
            <a:cxnLst/>
            <a:rect l="l" t="t" r="r" b="b"/>
            <a:pathLst>
              <a:path w="3623309" h="3367404">
                <a:moveTo>
                  <a:pt x="0" y="3366833"/>
                </a:moveTo>
                <a:lnTo>
                  <a:pt x="362324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922425" y="3054799"/>
            <a:ext cx="3623945" cy="3367404"/>
          </a:xfrm>
          <a:custGeom>
            <a:avLst/>
            <a:gdLst/>
            <a:ahLst/>
            <a:cxnLst/>
            <a:rect l="l" t="t" r="r" b="b"/>
            <a:pathLst>
              <a:path w="3623945" h="3367404">
                <a:moveTo>
                  <a:pt x="0" y="3366833"/>
                </a:moveTo>
                <a:lnTo>
                  <a:pt x="362352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047511" y="4916632"/>
            <a:ext cx="1619885" cy="1505585"/>
          </a:xfrm>
          <a:custGeom>
            <a:avLst/>
            <a:gdLst/>
            <a:ahLst/>
            <a:cxnLst/>
            <a:rect l="l" t="t" r="r" b="b"/>
            <a:pathLst>
              <a:path w="1619885" h="1505585">
                <a:moveTo>
                  <a:pt x="0" y="1505000"/>
                </a:moveTo>
                <a:lnTo>
                  <a:pt x="16195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877568" y="3054808"/>
            <a:ext cx="1793875" cy="1666875"/>
          </a:xfrm>
          <a:custGeom>
            <a:avLst/>
            <a:gdLst/>
            <a:ahLst/>
            <a:cxnLst/>
            <a:rect l="l" t="t" r="r" b="b"/>
            <a:pathLst>
              <a:path w="1793875" h="1666875">
                <a:moveTo>
                  <a:pt x="0" y="1666392"/>
                </a:moveTo>
                <a:lnTo>
                  <a:pt x="179346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172597" y="4980170"/>
            <a:ext cx="1551305" cy="1441450"/>
          </a:xfrm>
          <a:custGeom>
            <a:avLst/>
            <a:gdLst/>
            <a:ahLst/>
            <a:cxnLst/>
            <a:rect l="l" t="t" r="r" b="b"/>
            <a:pathLst>
              <a:path w="1551304" h="1441450">
                <a:moveTo>
                  <a:pt x="0" y="1441462"/>
                </a:moveTo>
                <a:lnTo>
                  <a:pt x="155124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934297" y="3054526"/>
            <a:ext cx="1861820" cy="1730375"/>
          </a:xfrm>
          <a:custGeom>
            <a:avLst/>
            <a:gdLst/>
            <a:ahLst/>
            <a:cxnLst/>
            <a:rect l="l" t="t" r="r" b="b"/>
            <a:pathLst>
              <a:path w="1861820" h="1730375">
                <a:moveTo>
                  <a:pt x="0" y="1730209"/>
                </a:moveTo>
                <a:lnTo>
                  <a:pt x="186182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297399" y="5043416"/>
            <a:ext cx="1483360" cy="1378585"/>
          </a:xfrm>
          <a:custGeom>
            <a:avLst/>
            <a:gdLst/>
            <a:ahLst/>
            <a:cxnLst/>
            <a:rect l="l" t="t" r="r" b="b"/>
            <a:pathLst>
              <a:path w="1483360" h="1378585">
                <a:moveTo>
                  <a:pt x="0" y="1378216"/>
                </a:moveTo>
                <a:lnTo>
                  <a:pt x="148316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990742" y="3054520"/>
            <a:ext cx="1931035" cy="1793875"/>
          </a:xfrm>
          <a:custGeom>
            <a:avLst/>
            <a:gdLst/>
            <a:ahLst/>
            <a:cxnLst/>
            <a:rect l="l" t="t" r="r" b="b"/>
            <a:pathLst>
              <a:path w="1931034" h="1793875">
                <a:moveTo>
                  <a:pt x="0" y="1793468"/>
                </a:moveTo>
                <a:lnTo>
                  <a:pt x="193046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422486" y="3054240"/>
            <a:ext cx="3623945" cy="3367404"/>
          </a:xfrm>
          <a:custGeom>
            <a:avLst/>
            <a:gdLst/>
            <a:ahLst/>
            <a:cxnLst/>
            <a:rect l="l" t="t" r="r" b="b"/>
            <a:pathLst>
              <a:path w="3623945" h="3367404">
                <a:moveTo>
                  <a:pt x="0" y="3367392"/>
                </a:moveTo>
                <a:lnTo>
                  <a:pt x="362380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547571" y="3054240"/>
            <a:ext cx="3623945" cy="3367404"/>
          </a:xfrm>
          <a:custGeom>
            <a:avLst/>
            <a:gdLst/>
            <a:ahLst/>
            <a:cxnLst/>
            <a:rect l="l" t="t" r="r" b="b"/>
            <a:pathLst>
              <a:path w="3623945" h="3367404">
                <a:moveTo>
                  <a:pt x="0" y="3367392"/>
                </a:moveTo>
                <a:lnTo>
                  <a:pt x="362380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672657" y="3054240"/>
            <a:ext cx="3623945" cy="3367404"/>
          </a:xfrm>
          <a:custGeom>
            <a:avLst/>
            <a:gdLst/>
            <a:ahLst/>
            <a:cxnLst/>
            <a:rect l="l" t="t" r="r" b="b"/>
            <a:pathLst>
              <a:path w="3623945" h="3367404">
                <a:moveTo>
                  <a:pt x="0" y="3367392"/>
                </a:moveTo>
                <a:lnTo>
                  <a:pt x="362380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797460" y="3053948"/>
            <a:ext cx="3624579" cy="3368040"/>
          </a:xfrm>
          <a:custGeom>
            <a:avLst/>
            <a:gdLst/>
            <a:ahLst/>
            <a:cxnLst/>
            <a:rect l="l" t="t" r="r" b="b"/>
            <a:pathLst>
              <a:path w="3624579" h="3368040">
                <a:moveTo>
                  <a:pt x="0" y="3367684"/>
                </a:moveTo>
                <a:lnTo>
                  <a:pt x="362437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922546" y="3053948"/>
            <a:ext cx="3624579" cy="3368040"/>
          </a:xfrm>
          <a:custGeom>
            <a:avLst/>
            <a:gdLst/>
            <a:ahLst/>
            <a:cxnLst/>
            <a:rect l="l" t="t" r="r" b="b"/>
            <a:pathLst>
              <a:path w="3624579" h="3368040">
                <a:moveTo>
                  <a:pt x="0" y="3367684"/>
                </a:moveTo>
                <a:lnTo>
                  <a:pt x="362437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047632" y="3053948"/>
            <a:ext cx="3624579" cy="3368040"/>
          </a:xfrm>
          <a:custGeom>
            <a:avLst/>
            <a:gdLst/>
            <a:ahLst/>
            <a:cxnLst/>
            <a:rect l="l" t="t" r="r" b="b"/>
            <a:pathLst>
              <a:path w="3624579" h="3368040">
                <a:moveTo>
                  <a:pt x="0" y="3367684"/>
                </a:moveTo>
                <a:lnTo>
                  <a:pt x="362437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172718" y="3053669"/>
            <a:ext cx="3624579" cy="3368040"/>
          </a:xfrm>
          <a:custGeom>
            <a:avLst/>
            <a:gdLst/>
            <a:ahLst/>
            <a:cxnLst/>
            <a:rect l="l" t="t" r="r" b="b"/>
            <a:pathLst>
              <a:path w="3624579" h="3368040">
                <a:moveTo>
                  <a:pt x="0" y="3367963"/>
                </a:moveTo>
                <a:lnTo>
                  <a:pt x="362437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297520" y="3119760"/>
            <a:ext cx="3553460" cy="3302000"/>
          </a:xfrm>
          <a:custGeom>
            <a:avLst/>
            <a:gdLst/>
            <a:ahLst/>
            <a:cxnLst/>
            <a:rect l="l" t="t" r="r" b="b"/>
            <a:pathLst>
              <a:path w="3553459" h="3302000">
                <a:moveTo>
                  <a:pt x="0" y="3301873"/>
                </a:moveTo>
                <a:lnTo>
                  <a:pt x="355346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892114" y="3053670"/>
            <a:ext cx="30480" cy="28575"/>
          </a:xfrm>
          <a:custGeom>
            <a:avLst/>
            <a:gdLst/>
            <a:ahLst/>
            <a:cxnLst/>
            <a:rect l="l" t="t" r="r" b="b"/>
            <a:pathLst>
              <a:path w="30479" h="28575">
                <a:moveTo>
                  <a:pt x="0" y="28079"/>
                </a:moveTo>
                <a:lnTo>
                  <a:pt x="3006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422606" y="3235761"/>
            <a:ext cx="3429000" cy="3186430"/>
          </a:xfrm>
          <a:custGeom>
            <a:avLst/>
            <a:gdLst/>
            <a:ahLst/>
            <a:cxnLst/>
            <a:rect l="l" t="t" r="r" b="b"/>
            <a:pathLst>
              <a:path w="3429000" h="3186429">
                <a:moveTo>
                  <a:pt x="0" y="3185871"/>
                </a:moveTo>
                <a:lnTo>
                  <a:pt x="342837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903175" y="3053382"/>
            <a:ext cx="144145" cy="133985"/>
          </a:xfrm>
          <a:custGeom>
            <a:avLst/>
            <a:gdLst/>
            <a:ahLst/>
            <a:cxnLst/>
            <a:rect l="l" t="t" r="r" b="b"/>
            <a:pathLst>
              <a:path w="144145" h="133985">
                <a:moveTo>
                  <a:pt x="0" y="133883"/>
                </a:moveTo>
                <a:lnTo>
                  <a:pt x="14409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547692" y="3053391"/>
            <a:ext cx="3625215" cy="3368675"/>
          </a:xfrm>
          <a:custGeom>
            <a:avLst/>
            <a:gdLst/>
            <a:ahLst/>
            <a:cxnLst/>
            <a:rect l="l" t="t" r="r" b="b"/>
            <a:pathLst>
              <a:path w="3625215" h="3368675">
                <a:moveTo>
                  <a:pt x="0" y="3368243"/>
                </a:moveTo>
                <a:lnTo>
                  <a:pt x="362494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672778" y="3053391"/>
            <a:ext cx="3625215" cy="3368675"/>
          </a:xfrm>
          <a:custGeom>
            <a:avLst/>
            <a:gdLst/>
            <a:ahLst/>
            <a:cxnLst/>
            <a:rect l="l" t="t" r="r" b="b"/>
            <a:pathLst>
              <a:path w="3625215" h="3368675">
                <a:moveTo>
                  <a:pt x="0" y="3368243"/>
                </a:moveTo>
                <a:lnTo>
                  <a:pt x="362494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797580" y="6004960"/>
            <a:ext cx="448945" cy="417195"/>
          </a:xfrm>
          <a:custGeom>
            <a:avLst/>
            <a:gdLst/>
            <a:ahLst/>
            <a:cxnLst/>
            <a:rect l="l" t="t" r="r" b="b"/>
            <a:pathLst>
              <a:path w="448945" h="417195">
                <a:moveTo>
                  <a:pt x="0" y="416674"/>
                </a:moveTo>
                <a:lnTo>
                  <a:pt x="44843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800539" y="3053104"/>
            <a:ext cx="2622550" cy="2436495"/>
          </a:xfrm>
          <a:custGeom>
            <a:avLst/>
            <a:gdLst/>
            <a:ahLst/>
            <a:cxnLst/>
            <a:rect l="l" t="t" r="r" b="b"/>
            <a:pathLst>
              <a:path w="2622550" h="2436495">
                <a:moveTo>
                  <a:pt x="0" y="2436482"/>
                </a:moveTo>
                <a:lnTo>
                  <a:pt x="262227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198204" y="3053101"/>
            <a:ext cx="2350135" cy="2183765"/>
          </a:xfrm>
          <a:custGeom>
            <a:avLst/>
            <a:gdLst/>
            <a:ahLst/>
            <a:cxnLst/>
            <a:rect l="l" t="t" r="r" b="b"/>
            <a:pathLst>
              <a:path w="2350134" h="2183765">
                <a:moveTo>
                  <a:pt x="0" y="2183193"/>
                </a:moveTo>
                <a:lnTo>
                  <a:pt x="234969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323290" y="4269926"/>
            <a:ext cx="1040130" cy="966469"/>
          </a:xfrm>
          <a:custGeom>
            <a:avLst/>
            <a:gdLst/>
            <a:ahLst/>
            <a:cxnLst/>
            <a:rect l="l" t="t" r="r" b="b"/>
            <a:pathLst>
              <a:path w="1040129" h="966470">
                <a:moveTo>
                  <a:pt x="0" y="966368"/>
                </a:moveTo>
                <a:lnTo>
                  <a:pt x="104011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8378437" y="3053105"/>
            <a:ext cx="1294765" cy="1202690"/>
          </a:xfrm>
          <a:custGeom>
            <a:avLst/>
            <a:gdLst/>
            <a:ahLst/>
            <a:cxnLst/>
            <a:rect l="l" t="t" r="r" b="b"/>
            <a:pathLst>
              <a:path w="1294765" h="1202689">
                <a:moveTo>
                  <a:pt x="0" y="1202639"/>
                </a:moveTo>
                <a:lnTo>
                  <a:pt x="129453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448376" y="4386220"/>
            <a:ext cx="915035" cy="850265"/>
          </a:xfrm>
          <a:custGeom>
            <a:avLst/>
            <a:gdLst/>
            <a:ahLst/>
            <a:cxnLst/>
            <a:rect l="l" t="t" r="r" b="b"/>
            <a:pathLst>
              <a:path w="915034" h="850264">
                <a:moveTo>
                  <a:pt x="0" y="850074"/>
                </a:moveTo>
                <a:lnTo>
                  <a:pt x="91503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8503523" y="3052813"/>
            <a:ext cx="1294765" cy="1203325"/>
          </a:xfrm>
          <a:custGeom>
            <a:avLst/>
            <a:gdLst/>
            <a:ahLst/>
            <a:cxnLst/>
            <a:rect l="l" t="t" r="r" b="b"/>
            <a:pathLst>
              <a:path w="1294765" h="1203325">
                <a:moveTo>
                  <a:pt x="0" y="1202931"/>
                </a:moveTo>
                <a:lnTo>
                  <a:pt x="129453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573461" y="4502235"/>
            <a:ext cx="789940" cy="734060"/>
          </a:xfrm>
          <a:custGeom>
            <a:avLst/>
            <a:gdLst/>
            <a:ahLst/>
            <a:cxnLst/>
            <a:rect l="l" t="t" r="r" b="b"/>
            <a:pathLst>
              <a:path w="789940" h="734060">
                <a:moveTo>
                  <a:pt x="0" y="734060"/>
                </a:moveTo>
                <a:lnTo>
                  <a:pt x="78994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8628609" y="3052813"/>
            <a:ext cx="1294765" cy="1203325"/>
          </a:xfrm>
          <a:custGeom>
            <a:avLst/>
            <a:gdLst/>
            <a:ahLst/>
            <a:cxnLst/>
            <a:rect l="l" t="t" r="r" b="b"/>
            <a:pathLst>
              <a:path w="1294765" h="1203325">
                <a:moveTo>
                  <a:pt x="0" y="1202931"/>
                </a:moveTo>
                <a:lnTo>
                  <a:pt x="129453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698264" y="4524917"/>
            <a:ext cx="765810" cy="711835"/>
          </a:xfrm>
          <a:custGeom>
            <a:avLst/>
            <a:gdLst/>
            <a:ahLst/>
            <a:cxnLst/>
            <a:rect l="l" t="t" r="r" b="b"/>
            <a:pathLst>
              <a:path w="765809" h="711835">
                <a:moveTo>
                  <a:pt x="0" y="711377"/>
                </a:moveTo>
                <a:lnTo>
                  <a:pt x="76554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8650450" y="3052532"/>
            <a:ext cx="1398270" cy="1299210"/>
          </a:xfrm>
          <a:custGeom>
            <a:avLst/>
            <a:gdLst/>
            <a:ahLst/>
            <a:cxnLst/>
            <a:rect l="l" t="t" r="r" b="b"/>
            <a:pathLst>
              <a:path w="1398270" h="1299210">
                <a:moveTo>
                  <a:pt x="0" y="1299083"/>
                </a:moveTo>
                <a:lnTo>
                  <a:pt x="139806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823349" y="4524917"/>
            <a:ext cx="765810" cy="711835"/>
          </a:xfrm>
          <a:custGeom>
            <a:avLst/>
            <a:gdLst/>
            <a:ahLst/>
            <a:cxnLst/>
            <a:rect l="l" t="t" r="r" b="b"/>
            <a:pathLst>
              <a:path w="765809" h="711835">
                <a:moveTo>
                  <a:pt x="0" y="711377"/>
                </a:moveTo>
                <a:lnTo>
                  <a:pt x="76555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650450" y="3052532"/>
            <a:ext cx="1523365" cy="1415415"/>
          </a:xfrm>
          <a:custGeom>
            <a:avLst/>
            <a:gdLst/>
            <a:ahLst/>
            <a:cxnLst/>
            <a:rect l="l" t="t" r="r" b="b"/>
            <a:pathLst>
              <a:path w="1523365" h="1415414">
                <a:moveTo>
                  <a:pt x="0" y="1415376"/>
                </a:moveTo>
                <a:lnTo>
                  <a:pt x="152316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948437" y="3052542"/>
            <a:ext cx="2350770" cy="2183765"/>
          </a:xfrm>
          <a:custGeom>
            <a:avLst/>
            <a:gdLst/>
            <a:ahLst/>
            <a:cxnLst/>
            <a:rect l="l" t="t" r="r" b="b"/>
            <a:pathLst>
              <a:path w="2350770" h="2183765">
                <a:moveTo>
                  <a:pt x="0" y="2183752"/>
                </a:moveTo>
                <a:lnTo>
                  <a:pt x="235026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8073521" y="3052250"/>
            <a:ext cx="2350770" cy="2184400"/>
          </a:xfrm>
          <a:custGeom>
            <a:avLst/>
            <a:gdLst/>
            <a:ahLst/>
            <a:cxnLst/>
            <a:rect l="l" t="t" r="r" b="b"/>
            <a:pathLst>
              <a:path w="2350770" h="2184400">
                <a:moveTo>
                  <a:pt x="0" y="2184044"/>
                </a:moveTo>
                <a:lnTo>
                  <a:pt x="235026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8198325" y="3052250"/>
            <a:ext cx="2350770" cy="2184400"/>
          </a:xfrm>
          <a:custGeom>
            <a:avLst/>
            <a:gdLst/>
            <a:ahLst/>
            <a:cxnLst/>
            <a:rect l="l" t="t" r="r" b="b"/>
            <a:pathLst>
              <a:path w="2350770" h="2184400">
                <a:moveTo>
                  <a:pt x="0" y="2184044"/>
                </a:moveTo>
                <a:lnTo>
                  <a:pt x="235054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8323411" y="3052250"/>
            <a:ext cx="2350770" cy="2184400"/>
          </a:xfrm>
          <a:custGeom>
            <a:avLst/>
            <a:gdLst/>
            <a:ahLst/>
            <a:cxnLst/>
            <a:rect l="l" t="t" r="r" b="b"/>
            <a:pathLst>
              <a:path w="2350770" h="2184400">
                <a:moveTo>
                  <a:pt x="0" y="2184044"/>
                </a:moveTo>
                <a:lnTo>
                  <a:pt x="235054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8448497" y="3051971"/>
            <a:ext cx="2351405" cy="2184400"/>
          </a:xfrm>
          <a:custGeom>
            <a:avLst/>
            <a:gdLst/>
            <a:ahLst/>
            <a:cxnLst/>
            <a:rect l="l" t="t" r="r" b="b"/>
            <a:pathLst>
              <a:path w="2351404" h="2184400">
                <a:moveTo>
                  <a:pt x="0" y="2184323"/>
                </a:moveTo>
                <a:lnTo>
                  <a:pt x="235082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8573583" y="3417020"/>
            <a:ext cx="1957705" cy="1819275"/>
          </a:xfrm>
          <a:custGeom>
            <a:avLst/>
            <a:gdLst/>
            <a:ahLst/>
            <a:cxnLst/>
            <a:rect l="l" t="t" r="r" b="b"/>
            <a:pathLst>
              <a:path w="1957704" h="1819275">
                <a:moveTo>
                  <a:pt x="0" y="1819275"/>
                </a:moveTo>
                <a:lnTo>
                  <a:pt x="19576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0587439" y="3051973"/>
            <a:ext cx="337185" cy="313055"/>
          </a:xfrm>
          <a:custGeom>
            <a:avLst/>
            <a:gdLst/>
            <a:ahLst/>
            <a:cxnLst/>
            <a:rect l="l" t="t" r="r" b="b"/>
            <a:pathLst>
              <a:path w="337184" h="313054">
                <a:moveTo>
                  <a:pt x="0" y="312851"/>
                </a:moveTo>
                <a:lnTo>
                  <a:pt x="33696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698384" y="3417020"/>
            <a:ext cx="1958339" cy="1819275"/>
          </a:xfrm>
          <a:custGeom>
            <a:avLst/>
            <a:gdLst/>
            <a:ahLst/>
            <a:cxnLst/>
            <a:rect l="l" t="t" r="r" b="b"/>
            <a:pathLst>
              <a:path w="1958340" h="1819275">
                <a:moveTo>
                  <a:pt x="0" y="1819275"/>
                </a:moveTo>
                <a:lnTo>
                  <a:pt x="195798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0712525" y="3051681"/>
            <a:ext cx="337185" cy="313690"/>
          </a:xfrm>
          <a:custGeom>
            <a:avLst/>
            <a:gdLst/>
            <a:ahLst/>
            <a:cxnLst/>
            <a:rect l="l" t="t" r="r" b="b"/>
            <a:pathLst>
              <a:path w="337184" h="313689">
                <a:moveTo>
                  <a:pt x="0" y="313143"/>
                </a:moveTo>
                <a:lnTo>
                  <a:pt x="33696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8823470" y="3417020"/>
            <a:ext cx="1958339" cy="1819275"/>
          </a:xfrm>
          <a:custGeom>
            <a:avLst/>
            <a:gdLst/>
            <a:ahLst/>
            <a:cxnLst/>
            <a:rect l="l" t="t" r="r" b="b"/>
            <a:pathLst>
              <a:path w="1958340" h="1819275">
                <a:moveTo>
                  <a:pt x="0" y="1819275"/>
                </a:moveTo>
                <a:lnTo>
                  <a:pt x="195798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0837895" y="3051690"/>
            <a:ext cx="337185" cy="313055"/>
          </a:xfrm>
          <a:custGeom>
            <a:avLst/>
            <a:gdLst/>
            <a:ahLst/>
            <a:cxnLst/>
            <a:rect l="l" t="t" r="r" b="b"/>
            <a:pathLst>
              <a:path w="337184" h="313054">
                <a:moveTo>
                  <a:pt x="0" y="312851"/>
                </a:moveTo>
                <a:lnTo>
                  <a:pt x="33667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948556" y="3191810"/>
            <a:ext cx="2200275" cy="2044700"/>
          </a:xfrm>
          <a:custGeom>
            <a:avLst/>
            <a:gdLst/>
            <a:ahLst/>
            <a:cxnLst/>
            <a:rect l="l" t="t" r="r" b="b"/>
            <a:pathLst>
              <a:path w="2200275" h="2044700">
                <a:moveTo>
                  <a:pt x="0" y="2044484"/>
                </a:moveTo>
                <a:lnTo>
                  <a:pt x="220021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267613" y="307012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341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9073643" y="3308092"/>
            <a:ext cx="2075180" cy="1928495"/>
          </a:xfrm>
          <a:custGeom>
            <a:avLst/>
            <a:gdLst/>
            <a:ahLst/>
            <a:cxnLst/>
            <a:rect l="l" t="t" r="r" b="b"/>
            <a:pathLst>
              <a:path w="2075179" h="1928495">
                <a:moveTo>
                  <a:pt x="0" y="1928202"/>
                </a:moveTo>
                <a:lnTo>
                  <a:pt x="207512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267613" y="3186414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0" y="11061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9198444" y="3424106"/>
            <a:ext cx="1950720" cy="1812289"/>
          </a:xfrm>
          <a:custGeom>
            <a:avLst/>
            <a:gdLst/>
            <a:ahLst/>
            <a:cxnLst/>
            <a:rect l="l" t="t" r="r" b="b"/>
            <a:pathLst>
              <a:path w="1950720" h="1812289">
                <a:moveTo>
                  <a:pt x="0" y="1812188"/>
                </a:moveTo>
                <a:lnTo>
                  <a:pt x="195032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1267897" y="3302425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11061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9323532" y="3431193"/>
            <a:ext cx="1943100" cy="1805305"/>
          </a:xfrm>
          <a:custGeom>
            <a:avLst/>
            <a:gdLst/>
            <a:ahLst/>
            <a:cxnLst/>
            <a:rect l="l" t="t" r="r" b="b"/>
            <a:pathLst>
              <a:path w="1943100" h="1805304">
                <a:moveTo>
                  <a:pt x="0" y="1805101"/>
                </a:moveTo>
                <a:lnTo>
                  <a:pt x="194266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1267897" y="3418438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11341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9368629" y="3534437"/>
            <a:ext cx="1911985" cy="1776730"/>
          </a:xfrm>
          <a:custGeom>
            <a:avLst/>
            <a:gdLst/>
            <a:ahLst/>
            <a:cxnLst/>
            <a:rect l="l" t="t" r="r" b="b"/>
            <a:pathLst>
              <a:path w="1911984" h="1776729">
                <a:moveTo>
                  <a:pt x="0" y="1776171"/>
                </a:moveTo>
                <a:lnTo>
                  <a:pt x="19114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9368629" y="3770427"/>
            <a:ext cx="1783080" cy="1656714"/>
          </a:xfrm>
          <a:custGeom>
            <a:avLst/>
            <a:gdLst/>
            <a:ahLst/>
            <a:cxnLst/>
            <a:rect l="l" t="t" r="r" b="b"/>
            <a:pathLst>
              <a:path w="1783079" h="1656714">
                <a:moveTo>
                  <a:pt x="0" y="1656473"/>
                </a:moveTo>
                <a:lnTo>
                  <a:pt x="178268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1207481" y="3650738"/>
            <a:ext cx="73025" cy="67310"/>
          </a:xfrm>
          <a:custGeom>
            <a:avLst/>
            <a:gdLst/>
            <a:ahLst/>
            <a:cxnLst/>
            <a:rect l="l" t="t" r="r" b="b"/>
            <a:pathLst>
              <a:path w="73025" h="67310">
                <a:moveTo>
                  <a:pt x="0" y="67221"/>
                </a:moveTo>
                <a:lnTo>
                  <a:pt x="7261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9368631" y="3766741"/>
            <a:ext cx="1911985" cy="1776730"/>
          </a:xfrm>
          <a:custGeom>
            <a:avLst/>
            <a:gdLst/>
            <a:ahLst/>
            <a:cxnLst/>
            <a:rect l="l" t="t" r="r" b="b"/>
            <a:pathLst>
              <a:path w="1911984" h="1776729">
                <a:moveTo>
                  <a:pt x="0" y="1776171"/>
                </a:moveTo>
                <a:lnTo>
                  <a:pt x="19114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9482087" y="3882759"/>
            <a:ext cx="1798320" cy="1670685"/>
          </a:xfrm>
          <a:custGeom>
            <a:avLst/>
            <a:gdLst/>
            <a:ahLst/>
            <a:cxnLst/>
            <a:rect l="l" t="t" r="r" b="b"/>
            <a:pathLst>
              <a:path w="1798320" h="1670685">
                <a:moveTo>
                  <a:pt x="0" y="1670646"/>
                </a:moveTo>
                <a:lnTo>
                  <a:pt x="179800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9607172" y="3999053"/>
            <a:ext cx="1673225" cy="1554480"/>
          </a:xfrm>
          <a:custGeom>
            <a:avLst/>
            <a:gdLst/>
            <a:ahLst/>
            <a:cxnLst/>
            <a:rect l="l" t="t" r="r" b="b"/>
            <a:pathLst>
              <a:path w="1673225" h="1554479">
                <a:moveTo>
                  <a:pt x="0" y="1554352"/>
                </a:moveTo>
                <a:lnTo>
                  <a:pt x="167319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9732260" y="4115055"/>
            <a:ext cx="1548130" cy="1438910"/>
          </a:xfrm>
          <a:custGeom>
            <a:avLst/>
            <a:gdLst/>
            <a:ahLst/>
            <a:cxnLst/>
            <a:rect l="l" t="t" r="r" b="b"/>
            <a:pathLst>
              <a:path w="1548129" h="1438910">
                <a:moveTo>
                  <a:pt x="0" y="1438351"/>
                </a:moveTo>
                <a:lnTo>
                  <a:pt x="154811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9857344" y="5495265"/>
            <a:ext cx="62865" cy="58419"/>
          </a:xfrm>
          <a:custGeom>
            <a:avLst/>
            <a:gdLst/>
            <a:ahLst/>
            <a:cxnLst/>
            <a:rect l="l" t="t" r="r" b="b"/>
            <a:pathLst>
              <a:path w="62865" h="58420">
                <a:moveTo>
                  <a:pt x="0" y="58140"/>
                </a:moveTo>
                <a:lnTo>
                  <a:pt x="626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9965129" y="4231071"/>
            <a:ext cx="1315720" cy="1222375"/>
          </a:xfrm>
          <a:custGeom>
            <a:avLst/>
            <a:gdLst/>
            <a:ahLst/>
            <a:cxnLst/>
            <a:rect l="l" t="t" r="r" b="b"/>
            <a:pathLst>
              <a:path w="1315720" h="1222375">
                <a:moveTo>
                  <a:pt x="0" y="1222209"/>
                </a:moveTo>
                <a:lnTo>
                  <a:pt x="131525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9982148" y="552730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0" y="26098"/>
                </a:moveTo>
                <a:lnTo>
                  <a:pt x="2835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0090215" y="4347073"/>
            <a:ext cx="1190625" cy="1106805"/>
          </a:xfrm>
          <a:custGeom>
            <a:avLst/>
            <a:gdLst/>
            <a:ahLst/>
            <a:cxnLst/>
            <a:rect l="l" t="t" r="r" b="b"/>
            <a:pathLst>
              <a:path w="1190625" h="1106804">
                <a:moveTo>
                  <a:pt x="0" y="1106208"/>
                </a:moveTo>
                <a:lnTo>
                  <a:pt x="119044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0107234" y="552730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0" y="26098"/>
                </a:moveTo>
                <a:lnTo>
                  <a:pt x="2835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0215019" y="4463366"/>
            <a:ext cx="1066165" cy="989965"/>
          </a:xfrm>
          <a:custGeom>
            <a:avLst/>
            <a:gdLst/>
            <a:ahLst/>
            <a:cxnLst/>
            <a:rect l="l" t="t" r="r" b="b"/>
            <a:pathLst>
              <a:path w="1066165" h="989964">
                <a:moveTo>
                  <a:pt x="0" y="989914"/>
                </a:moveTo>
                <a:lnTo>
                  <a:pt x="106564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0232320" y="552730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0" y="26098"/>
                </a:moveTo>
                <a:lnTo>
                  <a:pt x="2807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0340103" y="4579381"/>
            <a:ext cx="941069" cy="874394"/>
          </a:xfrm>
          <a:custGeom>
            <a:avLst/>
            <a:gdLst/>
            <a:ahLst/>
            <a:cxnLst/>
            <a:rect l="l" t="t" r="r" b="b"/>
            <a:pathLst>
              <a:path w="941070" h="874395">
                <a:moveTo>
                  <a:pt x="0" y="873899"/>
                </a:moveTo>
                <a:lnTo>
                  <a:pt x="94056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0357406" y="552730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0" y="26098"/>
                </a:moveTo>
                <a:lnTo>
                  <a:pt x="2807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0465189" y="4695395"/>
            <a:ext cx="815975" cy="758190"/>
          </a:xfrm>
          <a:custGeom>
            <a:avLst/>
            <a:gdLst/>
            <a:ahLst/>
            <a:cxnLst/>
            <a:rect l="l" t="t" r="r" b="b"/>
            <a:pathLst>
              <a:path w="815975" h="758189">
                <a:moveTo>
                  <a:pt x="0" y="757885"/>
                </a:moveTo>
                <a:lnTo>
                  <a:pt x="81546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0482208" y="5527307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70">
                <a:moveTo>
                  <a:pt x="0" y="26098"/>
                </a:moveTo>
                <a:lnTo>
                  <a:pt x="2835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0590276" y="4811397"/>
            <a:ext cx="690880" cy="641985"/>
          </a:xfrm>
          <a:custGeom>
            <a:avLst/>
            <a:gdLst/>
            <a:ahLst/>
            <a:cxnLst/>
            <a:rect l="l" t="t" r="r" b="b"/>
            <a:pathLst>
              <a:path w="690879" h="641985">
                <a:moveTo>
                  <a:pt x="0" y="641883"/>
                </a:moveTo>
                <a:lnTo>
                  <a:pt x="6906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0607293" y="4927690"/>
            <a:ext cx="673735" cy="626110"/>
          </a:xfrm>
          <a:custGeom>
            <a:avLst/>
            <a:gdLst/>
            <a:ahLst/>
            <a:cxnLst/>
            <a:rect l="l" t="t" r="r" b="b"/>
            <a:pathLst>
              <a:path w="673734" h="626110">
                <a:moveTo>
                  <a:pt x="0" y="625716"/>
                </a:moveTo>
                <a:lnTo>
                  <a:pt x="67364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0732379" y="5043704"/>
            <a:ext cx="548640" cy="509905"/>
          </a:xfrm>
          <a:custGeom>
            <a:avLst/>
            <a:gdLst/>
            <a:ahLst/>
            <a:cxnLst/>
            <a:rect l="l" t="t" r="r" b="b"/>
            <a:pathLst>
              <a:path w="548640" h="509904">
                <a:moveTo>
                  <a:pt x="0" y="509701"/>
                </a:moveTo>
                <a:lnTo>
                  <a:pt x="548563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0857465" y="5159706"/>
            <a:ext cx="424180" cy="393700"/>
          </a:xfrm>
          <a:custGeom>
            <a:avLst/>
            <a:gdLst/>
            <a:ahLst/>
            <a:cxnLst/>
            <a:rect l="l" t="t" r="r" b="b"/>
            <a:pathLst>
              <a:path w="424179" h="393700">
                <a:moveTo>
                  <a:pt x="0" y="393700"/>
                </a:moveTo>
                <a:lnTo>
                  <a:pt x="42376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0982269" y="5276000"/>
            <a:ext cx="299085" cy="277495"/>
          </a:xfrm>
          <a:custGeom>
            <a:avLst/>
            <a:gdLst/>
            <a:ahLst/>
            <a:cxnLst/>
            <a:rect l="l" t="t" r="r" b="b"/>
            <a:pathLst>
              <a:path w="299084" h="277495">
                <a:moveTo>
                  <a:pt x="0" y="277406"/>
                </a:moveTo>
                <a:lnTo>
                  <a:pt x="29895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1107355" y="5392015"/>
            <a:ext cx="173990" cy="161925"/>
          </a:xfrm>
          <a:custGeom>
            <a:avLst/>
            <a:gdLst/>
            <a:ahLst/>
            <a:cxnLst/>
            <a:rect l="l" t="t" r="r" b="b"/>
            <a:pathLst>
              <a:path w="173990" h="161925">
                <a:moveTo>
                  <a:pt x="0" y="161391"/>
                </a:moveTo>
                <a:lnTo>
                  <a:pt x="17387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1232441" y="5508029"/>
            <a:ext cx="48895" cy="45720"/>
          </a:xfrm>
          <a:custGeom>
            <a:avLst/>
            <a:gdLst/>
            <a:ahLst/>
            <a:cxnLst/>
            <a:rect l="l" t="t" r="r" b="b"/>
            <a:pathLst>
              <a:path w="48895" h="45720">
                <a:moveTo>
                  <a:pt x="0" y="45377"/>
                </a:moveTo>
                <a:lnTo>
                  <a:pt x="4878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920314" y="6166643"/>
            <a:ext cx="236854" cy="255270"/>
          </a:xfrm>
          <a:custGeom>
            <a:avLst/>
            <a:gdLst/>
            <a:ahLst/>
            <a:cxnLst/>
            <a:rect l="l" t="t" r="r" b="b"/>
            <a:pathLst>
              <a:path w="236855" h="255270">
                <a:moveTo>
                  <a:pt x="236842" y="25499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221833" y="6366325"/>
            <a:ext cx="51435" cy="55880"/>
          </a:xfrm>
          <a:custGeom>
            <a:avLst/>
            <a:gdLst/>
            <a:ahLst/>
            <a:cxnLst/>
            <a:rect l="l" t="t" r="r" b="b"/>
            <a:pathLst>
              <a:path w="51435" h="55879">
                <a:moveTo>
                  <a:pt x="51333" y="553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947827" y="6071331"/>
            <a:ext cx="222885" cy="239395"/>
          </a:xfrm>
          <a:custGeom>
            <a:avLst/>
            <a:gdLst/>
            <a:ahLst/>
            <a:cxnLst/>
            <a:rect l="l" t="t" r="r" b="b"/>
            <a:pathLst>
              <a:path w="222885" h="239395">
                <a:moveTo>
                  <a:pt x="222376" y="23911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001155" y="6003829"/>
            <a:ext cx="388620" cy="417830"/>
          </a:xfrm>
          <a:custGeom>
            <a:avLst/>
            <a:gdLst/>
            <a:ahLst/>
            <a:cxnLst/>
            <a:rect l="l" t="t" r="r" b="b"/>
            <a:pathLst>
              <a:path w="388620" h="417829">
                <a:moveTo>
                  <a:pt x="388302" y="41780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3064690" y="5947099"/>
            <a:ext cx="441325" cy="474980"/>
          </a:xfrm>
          <a:custGeom>
            <a:avLst/>
            <a:gdLst/>
            <a:ahLst/>
            <a:cxnLst/>
            <a:rect l="l" t="t" r="r" b="b"/>
            <a:pathLst>
              <a:path w="441325" h="474979">
                <a:moveTo>
                  <a:pt x="440778" y="47453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128228" y="5890367"/>
            <a:ext cx="494030" cy="531495"/>
          </a:xfrm>
          <a:custGeom>
            <a:avLst/>
            <a:gdLst/>
            <a:ahLst/>
            <a:cxnLst/>
            <a:rect l="l" t="t" r="r" b="b"/>
            <a:pathLst>
              <a:path w="494029" h="531495">
                <a:moveTo>
                  <a:pt x="493534" y="53126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191760" y="5833649"/>
            <a:ext cx="546100" cy="588010"/>
          </a:xfrm>
          <a:custGeom>
            <a:avLst/>
            <a:gdLst/>
            <a:ahLst/>
            <a:cxnLst/>
            <a:rect l="l" t="t" r="r" b="b"/>
            <a:pathLst>
              <a:path w="546100" h="588010">
                <a:moveTo>
                  <a:pt x="546011" y="5879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3255018" y="5776918"/>
            <a:ext cx="599440" cy="645160"/>
          </a:xfrm>
          <a:custGeom>
            <a:avLst/>
            <a:gdLst/>
            <a:ahLst/>
            <a:cxnLst/>
            <a:rect l="l" t="t" r="r" b="b"/>
            <a:pathLst>
              <a:path w="599439" h="645160">
                <a:moveTo>
                  <a:pt x="599046" y="64471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318553" y="5720188"/>
            <a:ext cx="651510" cy="701675"/>
          </a:xfrm>
          <a:custGeom>
            <a:avLst/>
            <a:gdLst/>
            <a:ahLst/>
            <a:cxnLst/>
            <a:rect l="l" t="t" r="r" b="b"/>
            <a:pathLst>
              <a:path w="651510" h="701675">
                <a:moveTo>
                  <a:pt x="651522" y="70144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3382091" y="5663457"/>
            <a:ext cx="704850" cy="758190"/>
          </a:xfrm>
          <a:custGeom>
            <a:avLst/>
            <a:gdLst/>
            <a:ahLst/>
            <a:cxnLst/>
            <a:rect l="l" t="t" r="r" b="b"/>
            <a:pathLst>
              <a:path w="704850" h="758189">
                <a:moveTo>
                  <a:pt x="704278" y="758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3445624" y="5606725"/>
            <a:ext cx="756920" cy="815340"/>
          </a:xfrm>
          <a:custGeom>
            <a:avLst/>
            <a:gdLst/>
            <a:ahLst/>
            <a:cxnLst/>
            <a:rect l="l" t="t" r="r" b="b"/>
            <a:pathLst>
              <a:path w="756920" h="815339">
                <a:moveTo>
                  <a:pt x="756754" y="8149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508869" y="5550008"/>
            <a:ext cx="810260" cy="871855"/>
          </a:xfrm>
          <a:custGeom>
            <a:avLst/>
            <a:gdLst/>
            <a:ahLst/>
            <a:cxnLst/>
            <a:rect l="l" t="t" r="r" b="b"/>
            <a:pathLst>
              <a:path w="810260" h="871854">
                <a:moveTo>
                  <a:pt x="809802" y="87162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3572414" y="5493277"/>
            <a:ext cx="862330" cy="928369"/>
          </a:xfrm>
          <a:custGeom>
            <a:avLst/>
            <a:gdLst/>
            <a:ahLst/>
            <a:cxnLst/>
            <a:rect l="l" t="t" r="r" b="b"/>
            <a:pathLst>
              <a:path w="862329" h="928370">
                <a:moveTo>
                  <a:pt x="862266" y="92835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635952" y="5436546"/>
            <a:ext cx="915035" cy="985519"/>
          </a:xfrm>
          <a:custGeom>
            <a:avLst/>
            <a:gdLst/>
            <a:ahLst/>
            <a:cxnLst/>
            <a:rect l="l" t="t" r="r" b="b"/>
            <a:pathLst>
              <a:path w="915035" h="985520">
                <a:moveTo>
                  <a:pt x="915022" y="98508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3699193" y="5379815"/>
            <a:ext cx="968375" cy="1042035"/>
          </a:xfrm>
          <a:custGeom>
            <a:avLst/>
            <a:gdLst/>
            <a:ahLst/>
            <a:cxnLst/>
            <a:rect l="l" t="t" r="r" b="b"/>
            <a:pathLst>
              <a:path w="968375" h="1042035">
                <a:moveTo>
                  <a:pt x="967790" y="104181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762730" y="5323084"/>
            <a:ext cx="1021080" cy="1098550"/>
          </a:xfrm>
          <a:custGeom>
            <a:avLst/>
            <a:gdLst/>
            <a:ahLst/>
            <a:cxnLst/>
            <a:rect l="l" t="t" r="r" b="b"/>
            <a:pathLst>
              <a:path w="1021079" h="1098550">
                <a:moveTo>
                  <a:pt x="1020546" y="109855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826263" y="5266366"/>
            <a:ext cx="1073150" cy="1155700"/>
          </a:xfrm>
          <a:custGeom>
            <a:avLst/>
            <a:gdLst/>
            <a:ahLst/>
            <a:cxnLst/>
            <a:rect l="l" t="t" r="r" b="b"/>
            <a:pathLst>
              <a:path w="1073150" h="1155700">
                <a:moveTo>
                  <a:pt x="1073023" y="115526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889801" y="5209635"/>
            <a:ext cx="1125855" cy="1212215"/>
          </a:xfrm>
          <a:custGeom>
            <a:avLst/>
            <a:gdLst/>
            <a:ahLst/>
            <a:cxnLst/>
            <a:rect l="l" t="t" r="r" b="b"/>
            <a:pathLst>
              <a:path w="1125854" h="1212214">
                <a:moveTo>
                  <a:pt x="1125778" y="121199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953055" y="5152904"/>
            <a:ext cx="1178560" cy="1268730"/>
          </a:xfrm>
          <a:custGeom>
            <a:avLst/>
            <a:gdLst/>
            <a:ahLst/>
            <a:cxnLst/>
            <a:rect l="l" t="t" r="r" b="b"/>
            <a:pathLst>
              <a:path w="1178560" h="1268729">
                <a:moveTo>
                  <a:pt x="1178534" y="126872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016592" y="5096173"/>
            <a:ext cx="1231900" cy="1325880"/>
          </a:xfrm>
          <a:custGeom>
            <a:avLst/>
            <a:gdLst/>
            <a:ahLst/>
            <a:cxnLst/>
            <a:rect l="l" t="t" r="r" b="b"/>
            <a:pathLst>
              <a:path w="1231900" h="1325879">
                <a:moveTo>
                  <a:pt x="1231290" y="132546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4080126" y="5039442"/>
            <a:ext cx="1283970" cy="1382395"/>
          </a:xfrm>
          <a:custGeom>
            <a:avLst/>
            <a:gdLst/>
            <a:ahLst/>
            <a:cxnLst/>
            <a:rect l="l" t="t" r="r" b="b"/>
            <a:pathLst>
              <a:path w="1283970" h="1382395">
                <a:moveTo>
                  <a:pt x="1283766" y="138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143383" y="4982724"/>
            <a:ext cx="1337310" cy="1438910"/>
          </a:xfrm>
          <a:custGeom>
            <a:avLst/>
            <a:gdLst/>
            <a:ahLst/>
            <a:cxnLst/>
            <a:rect l="l" t="t" r="r" b="b"/>
            <a:pathLst>
              <a:path w="1337310" h="1438910">
                <a:moveTo>
                  <a:pt x="1336802" y="14389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4206916" y="4925993"/>
            <a:ext cx="1389380" cy="1496060"/>
          </a:xfrm>
          <a:custGeom>
            <a:avLst/>
            <a:gdLst/>
            <a:ahLst/>
            <a:cxnLst/>
            <a:rect l="l" t="t" r="r" b="b"/>
            <a:pathLst>
              <a:path w="1389379" h="1496060">
                <a:moveTo>
                  <a:pt x="1389278" y="149564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4270453" y="4869541"/>
            <a:ext cx="1442085" cy="1552575"/>
          </a:xfrm>
          <a:custGeom>
            <a:avLst/>
            <a:gdLst/>
            <a:ahLst/>
            <a:cxnLst/>
            <a:rect l="l" t="t" r="r" b="b"/>
            <a:pathLst>
              <a:path w="1442085" h="1552575">
                <a:moveTo>
                  <a:pt x="1442034" y="15520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333988" y="4812819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510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4397242" y="4756091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789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4460775" y="4699363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510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524310" y="4642634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510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587845" y="4585906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510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651101" y="4529178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789" y="16085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714633" y="4472453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89" h="1609089">
                <a:moveTo>
                  <a:pt x="1494510" y="1608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267853" y="6019151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778168" y="4415718"/>
            <a:ext cx="1439545" cy="1549400"/>
          </a:xfrm>
          <a:custGeom>
            <a:avLst/>
            <a:gdLst/>
            <a:ahLst/>
            <a:cxnLst/>
            <a:rect l="l" t="t" r="r" b="b"/>
            <a:pathLst>
              <a:path w="1439545" h="1549400">
                <a:moveTo>
                  <a:pt x="1439202" y="154896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6331111" y="596242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0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841419" y="435898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916303" y="4439258"/>
            <a:ext cx="1364615" cy="1469390"/>
          </a:xfrm>
          <a:custGeom>
            <a:avLst/>
            <a:gdLst/>
            <a:ahLst/>
            <a:cxnLst/>
            <a:rect l="l" t="t" r="r" b="b"/>
            <a:pathLst>
              <a:path w="1364614" h="1469389">
                <a:moveTo>
                  <a:pt x="1364602" y="146898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6394646" y="590569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4">
                <a:moveTo>
                  <a:pt x="510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904954" y="430225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979835" y="4382529"/>
            <a:ext cx="1364615" cy="1469390"/>
          </a:xfrm>
          <a:custGeom>
            <a:avLst/>
            <a:gdLst/>
            <a:ahLst/>
            <a:cxnLst/>
            <a:rect l="l" t="t" r="r" b="b"/>
            <a:pathLst>
              <a:path w="1364614" h="1469389">
                <a:moveTo>
                  <a:pt x="1364322" y="146898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6458177" y="584896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968491" y="4245531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043091" y="4325801"/>
            <a:ext cx="1364615" cy="1469390"/>
          </a:xfrm>
          <a:custGeom>
            <a:avLst/>
            <a:gdLst/>
            <a:ahLst/>
            <a:cxnLst/>
            <a:rect l="l" t="t" r="r" b="b"/>
            <a:pathLst>
              <a:path w="1364614" h="1469389">
                <a:moveTo>
                  <a:pt x="1364602" y="146898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521434" y="57922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10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032035" y="4188801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70">
                <a:moveTo>
                  <a:pt x="24104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839556" y="5058163"/>
            <a:ext cx="631825" cy="680085"/>
          </a:xfrm>
          <a:custGeom>
            <a:avLst/>
            <a:gdLst/>
            <a:ahLst/>
            <a:cxnLst/>
            <a:rect l="l" t="t" r="r" b="b"/>
            <a:pathLst>
              <a:path w="631825" h="680085">
                <a:moveTo>
                  <a:pt x="631672" y="67989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106631" y="4269077"/>
            <a:ext cx="549910" cy="592455"/>
          </a:xfrm>
          <a:custGeom>
            <a:avLst/>
            <a:gdLst/>
            <a:ahLst/>
            <a:cxnLst/>
            <a:rect l="l" t="t" r="r" b="b"/>
            <a:pathLst>
              <a:path w="549910" h="592454">
                <a:moveTo>
                  <a:pt x="549694" y="59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584970" y="573550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10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095279" y="4132073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903092" y="5001435"/>
            <a:ext cx="631825" cy="680085"/>
          </a:xfrm>
          <a:custGeom>
            <a:avLst/>
            <a:gdLst/>
            <a:ahLst/>
            <a:cxnLst/>
            <a:rect l="l" t="t" r="r" b="b"/>
            <a:pathLst>
              <a:path w="631825" h="680085">
                <a:moveTo>
                  <a:pt x="631672" y="67989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170167" y="4212348"/>
            <a:ext cx="549910" cy="592455"/>
          </a:xfrm>
          <a:custGeom>
            <a:avLst/>
            <a:gdLst/>
            <a:ahLst/>
            <a:cxnLst/>
            <a:rect l="l" t="t" r="r" b="b"/>
            <a:pathLst>
              <a:path w="549910" h="592454">
                <a:moveTo>
                  <a:pt x="549694" y="59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648501" y="5678780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158814" y="4075345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66344" y="4944706"/>
            <a:ext cx="631825" cy="680085"/>
          </a:xfrm>
          <a:custGeom>
            <a:avLst/>
            <a:gdLst/>
            <a:ahLst/>
            <a:cxnLst/>
            <a:rect l="l" t="t" r="r" b="b"/>
            <a:pathLst>
              <a:path w="631825" h="680085">
                <a:moveTo>
                  <a:pt x="631672" y="67989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233410" y="4155620"/>
            <a:ext cx="550545" cy="592455"/>
          </a:xfrm>
          <a:custGeom>
            <a:avLst/>
            <a:gdLst/>
            <a:ahLst/>
            <a:cxnLst/>
            <a:rect l="l" t="t" r="r" b="b"/>
            <a:pathLst>
              <a:path w="550545" h="592454">
                <a:moveTo>
                  <a:pt x="549986" y="59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712036" y="5622052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4">
                <a:moveTo>
                  <a:pt x="482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222349" y="401861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938833" y="4789845"/>
            <a:ext cx="723265" cy="778510"/>
          </a:xfrm>
          <a:custGeom>
            <a:avLst/>
            <a:gdLst/>
            <a:ahLst/>
            <a:cxnLst/>
            <a:rect l="l" t="t" r="r" b="b"/>
            <a:pathLst>
              <a:path w="723265" h="778510">
                <a:moveTo>
                  <a:pt x="722718" y="77802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296955" y="4098892"/>
            <a:ext cx="549910" cy="592455"/>
          </a:xfrm>
          <a:custGeom>
            <a:avLst/>
            <a:gdLst/>
            <a:ahLst/>
            <a:cxnLst/>
            <a:rect l="l" t="t" r="r" b="b"/>
            <a:pathLst>
              <a:path w="549910" h="592454">
                <a:moveTo>
                  <a:pt x="549694" y="59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6775292" y="556532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5105" y="538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285894" y="3961888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70">
                <a:moveTo>
                  <a:pt x="24104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360485" y="4042440"/>
            <a:ext cx="1364615" cy="1468755"/>
          </a:xfrm>
          <a:custGeom>
            <a:avLst/>
            <a:gdLst/>
            <a:ahLst/>
            <a:cxnLst/>
            <a:rect l="l" t="t" r="r" b="b"/>
            <a:pathLst>
              <a:path w="1364615" h="1468754">
                <a:moveTo>
                  <a:pt x="1364602" y="146870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424023" y="3985713"/>
            <a:ext cx="1420495" cy="1528445"/>
          </a:xfrm>
          <a:custGeom>
            <a:avLst/>
            <a:gdLst/>
            <a:ahLst/>
            <a:cxnLst/>
            <a:rect l="l" t="t" r="r" b="b"/>
            <a:pathLst>
              <a:path w="1420495" h="1528445">
                <a:moveTo>
                  <a:pt x="1419910" y="152826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349137" y="390515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4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412675" y="3848441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90" h="1609089">
                <a:moveTo>
                  <a:pt x="1494510" y="1608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476210" y="3791713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90" h="1609089">
                <a:moveTo>
                  <a:pt x="1494510" y="1608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539466" y="3734984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90" h="1609089">
                <a:moveTo>
                  <a:pt x="1494789" y="1608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603002" y="3678256"/>
            <a:ext cx="1494790" cy="1609090"/>
          </a:xfrm>
          <a:custGeom>
            <a:avLst/>
            <a:gdLst/>
            <a:ahLst/>
            <a:cxnLst/>
            <a:rect l="l" t="t" r="r" b="b"/>
            <a:pathLst>
              <a:path w="1494790" h="1609089">
                <a:moveTo>
                  <a:pt x="1494789" y="1608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666530" y="3621528"/>
            <a:ext cx="1500505" cy="1614805"/>
          </a:xfrm>
          <a:custGeom>
            <a:avLst/>
            <a:gdLst/>
            <a:ahLst/>
            <a:cxnLst/>
            <a:rect l="l" t="t" r="r" b="b"/>
            <a:pathLst>
              <a:path w="1500504" h="1614804">
                <a:moveTo>
                  <a:pt x="1500187" y="161476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730076" y="3564797"/>
            <a:ext cx="1553210" cy="1671955"/>
          </a:xfrm>
          <a:custGeom>
            <a:avLst/>
            <a:gdLst/>
            <a:ahLst/>
            <a:cxnLst/>
            <a:rect l="l" t="t" r="r" b="b"/>
            <a:pathLst>
              <a:path w="1553209" h="1671954">
                <a:moveTo>
                  <a:pt x="1552651" y="167149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793320" y="3508066"/>
            <a:ext cx="1605915" cy="1728470"/>
          </a:xfrm>
          <a:custGeom>
            <a:avLst/>
            <a:gdLst/>
            <a:ahLst/>
            <a:cxnLst/>
            <a:rect l="l" t="t" r="r" b="b"/>
            <a:pathLst>
              <a:path w="1605915" h="1728470">
                <a:moveTo>
                  <a:pt x="1605699" y="172822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856853" y="3451335"/>
            <a:ext cx="1658620" cy="1784985"/>
          </a:xfrm>
          <a:custGeom>
            <a:avLst/>
            <a:gdLst/>
            <a:ahLst/>
            <a:cxnLst/>
            <a:rect l="l" t="t" r="r" b="b"/>
            <a:pathLst>
              <a:path w="1658620" h="1784985">
                <a:moveTo>
                  <a:pt x="1658175" y="178495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920392" y="3394604"/>
            <a:ext cx="1711325" cy="1842135"/>
          </a:xfrm>
          <a:custGeom>
            <a:avLst/>
            <a:gdLst/>
            <a:ahLst/>
            <a:cxnLst/>
            <a:rect l="l" t="t" r="r" b="b"/>
            <a:pathLst>
              <a:path w="1711325" h="1842135">
                <a:moveTo>
                  <a:pt x="1710931" y="184169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983645" y="3337873"/>
            <a:ext cx="1764030" cy="1898650"/>
          </a:xfrm>
          <a:custGeom>
            <a:avLst/>
            <a:gdLst/>
            <a:ahLst/>
            <a:cxnLst/>
            <a:rect l="l" t="t" r="r" b="b"/>
            <a:pathLst>
              <a:path w="1764029" h="1898650">
                <a:moveTo>
                  <a:pt x="1763687" y="189842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047182" y="3281155"/>
            <a:ext cx="1816735" cy="1955164"/>
          </a:xfrm>
          <a:custGeom>
            <a:avLst/>
            <a:gdLst/>
            <a:ahLst/>
            <a:cxnLst/>
            <a:rect l="l" t="t" r="r" b="b"/>
            <a:pathLst>
              <a:path w="1816734" h="1955164">
                <a:moveTo>
                  <a:pt x="1816442" y="195513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110715" y="3224424"/>
            <a:ext cx="1869439" cy="2012314"/>
          </a:xfrm>
          <a:custGeom>
            <a:avLst/>
            <a:gdLst/>
            <a:ahLst/>
            <a:cxnLst/>
            <a:rect l="l" t="t" r="r" b="b"/>
            <a:pathLst>
              <a:path w="1869440" h="2012314">
                <a:moveTo>
                  <a:pt x="1868919" y="201187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6174253" y="3167693"/>
            <a:ext cx="1922145" cy="2068830"/>
          </a:xfrm>
          <a:custGeom>
            <a:avLst/>
            <a:gdLst/>
            <a:ahLst/>
            <a:cxnLst/>
            <a:rect l="l" t="t" r="r" b="b"/>
            <a:pathLst>
              <a:path w="1922145" h="2068829">
                <a:moveTo>
                  <a:pt x="1921675" y="206860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237507" y="3110962"/>
            <a:ext cx="1974850" cy="2125345"/>
          </a:xfrm>
          <a:custGeom>
            <a:avLst/>
            <a:gdLst/>
            <a:ahLst/>
            <a:cxnLst/>
            <a:rect l="l" t="t" r="r" b="b"/>
            <a:pathLst>
              <a:path w="1974850" h="2125345">
                <a:moveTo>
                  <a:pt x="1974430" y="212533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6301044" y="3054244"/>
            <a:ext cx="2027555" cy="2182495"/>
          </a:xfrm>
          <a:custGeom>
            <a:avLst/>
            <a:gdLst/>
            <a:ahLst/>
            <a:cxnLst/>
            <a:rect l="l" t="t" r="r" b="b"/>
            <a:pathLst>
              <a:path w="2027554" h="2182495">
                <a:moveTo>
                  <a:pt x="2027186" y="218205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6364578" y="2997793"/>
            <a:ext cx="2080260" cy="2239010"/>
          </a:xfrm>
          <a:custGeom>
            <a:avLst/>
            <a:gdLst/>
            <a:ahLst/>
            <a:cxnLst/>
            <a:rect l="l" t="t" r="r" b="b"/>
            <a:pathLst>
              <a:path w="2080259" h="2239010">
                <a:moveTo>
                  <a:pt x="2079663" y="22385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6428114" y="2941062"/>
            <a:ext cx="2132965" cy="2295525"/>
          </a:xfrm>
          <a:custGeom>
            <a:avLst/>
            <a:gdLst/>
            <a:ahLst/>
            <a:cxnLst/>
            <a:rect l="l" t="t" r="r" b="b"/>
            <a:pathLst>
              <a:path w="2132965" h="2295525">
                <a:moveTo>
                  <a:pt x="2132418" y="229523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6491368" y="2884331"/>
            <a:ext cx="2185670" cy="2352040"/>
          </a:xfrm>
          <a:custGeom>
            <a:avLst/>
            <a:gdLst/>
            <a:ahLst/>
            <a:cxnLst/>
            <a:rect l="l" t="t" r="r" b="b"/>
            <a:pathLst>
              <a:path w="2185670" h="2352040">
                <a:moveTo>
                  <a:pt x="2185174" y="23519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6554906" y="2827613"/>
            <a:ext cx="2238375" cy="2409190"/>
          </a:xfrm>
          <a:custGeom>
            <a:avLst/>
            <a:gdLst/>
            <a:ahLst/>
            <a:cxnLst/>
            <a:rect l="l" t="t" r="r" b="b"/>
            <a:pathLst>
              <a:path w="2238375" h="2409190">
                <a:moveTo>
                  <a:pt x="2237930" y="240868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6749770" y="2912423"/>
            <a:ext cx="2159635" cy="2324100"/>
          </a:xfrm>
          <a:custGeom>
            <a:avLst/>
            <a:gdLst/>
            <a:ahLst/>
            <a:cxnLst/>
            <a:rect l="l" t="t" r="r" b="b"/>
            <a:pathLst>
              <a:path w="2159634" h="2324100">
                <a:moveTo>
                  <a:pt x="2159076" y="232387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6618437" y="2770882"/>
            <a:ext cx="95885" cy="103505"/>
          </a:xfrm>
          <a:custGeom>
            <a:avLst/>
            <a:gdLst/>
            <a:ahLst/>
            <a:cxnLst/>
            <a:rect l="l" t="t" r="r" b="b"/>
            <a:pathLst>
              <a:path w="95884" h="103505">
                <a:moveTo>
                  <a:pt x="95872" y="10295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364258" y="4524917"/>
            <a:ext cx="661035" cy="711835"/>
          </a:xfrm>
          <a:custGeom>
            <a:avLst/>
            <a:gdLst/>
            <a:ahLst/>
            <a:cxnLst/>
            <a:rect l="l" t="t" r="r" b="b"/>
            <a:pathLst>
              <a:path w="661034" h="711835">
                <a:moveTo>
                  <a:pt x="660882" y="7113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6681689" y="2714155"/>
            <a:ext cx="97790" cy="104775"/>
          </a:xfrm>
          <a:custGeom>
            <a:avLst/>
            <a:gdLst/>
            <a:ahLst/>
            <a:cxnLst/>
            <a:rect l="l" t="t" r="r" b="b"/>
            <a:pathLst>
              <a:path w="97790" h="104775">
                <a:moveTo>
                  <a:pt x="97574" y="10466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176359" y="3246259"/>
            <a:ext cx="1187450" cy="1278255"/>
          </a:xfrm>
          <a:custGeom>
            <a:avLst/>
            <a:gdLst/>
            <a:ahLst/>
            <a:cxnLst/>
            <a:rect l="l" t="t" r="r" b="b"/>
            <a:pathLst>
              <a:path w="1187450" h="1278254">
                <a:moveTo>
                  <a:pt x="1187043" y="1277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6814723" y="2857108"/>
            <a:ext cx="309880" cy="333375"/>
          </a:xfrm>
          <a:custGeom>
            <a:avLst/>
            <a:gdLst/>
            <a:ahLst/>
            <a:cxnLst/>
            <a:rect l="l" t="t" r="r" b="b"/>
            <a:pathLst>
              <a:path w="309879" h="333375">
                <a:moveTo>
                  <a:pt x="309448" y="33299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9368632" y="5481081"/>
            <a:ext cx="67310" cy="72390"/>
          </a:xfrm>
          <a:custGeom>
            <a:avLst/>
            <a:gdLst/>
            <a:ahLst/>
            <a:cxnLst/>
            <a:rect l="l" t="t" r="r" b="b"/>
            <a:pathLst>
              <a:path w="67309" h="72389">
                <a:moveTo>
                  <a:pt x="67221" y="7232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745229" y="2657426"/>
            <a:ext cx="99060" cy="106680"/>
          </a:xfrm>
          <a:custGeom>
            <a:avLst/>
            <a:gdLst/>
            <a:ahLst/>
            <a:cxnLst/>
            <a:rect l="l" t="t" r="r" b="b"/>
            <a:pathLst>
              <a:path w="99059" h="106680">
                <a:moveTo>
                  <a:pt x="98704" y="10636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8480266" y="4524918"/>
            <a:ext cx="661035" cy="711835"/>
          </a:xfrm>
          <a:custGeom>
            <a:avLst/>
            <a:gdLst/>
            <a:ahLst/>
            <a:cxnLst/>
            <a:rect l="l" t="t" r="r" b="b"/>
            <a:pathLst>
              <a:path w="661034" h="711835">
                <a:moveTo>
                  <a:pt x="660882" y="7113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858121" y="2778820"/>
            <a:ext cx="217170" cy="233679"/>
          </a:xfrm>
          <a:custGeom>
            <a:avLst/>
            <a:gdLst/>
            <a:ahLst/>
            <a:cxnLst/>
            <a:rect l="l" t="t" r="r" b="b"/>
            <a:pathLst>
              <a:path w="217170" h="233680">
                <a:moveTo>
                  <a:pt x="216979" y="23343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176359" y="3121174"/>
            <a:ext cx="1187450" cy="1278255"/>
          </a:xfrm>
          <a:custGeom>
            <a:avLst/>
            <a:gdLst/>
            <a:ahLst/>
            <a:cxnLst/>
            <a:rect l="l" t="t" r="r" b="b"/>
            <a:pathLst>
              <a:path w="1187450" h="1278254">
                <a:moveTo>
                  <a:pt x="1187043" y="127781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114808" y="3055094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19">
                <a:moveTo>
                  <a:pt x="18440" y="1985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9368631" y="5355999"/>
            <a:ext cx="183515" cy="197485"/>
          </a:xfrm>
          <a:custGeom>
            <a:avLst/>
            <a:gdLst/>
            <a:ahLst/>
            <a:cxnLst/>
            <a:rect l="l" t="t" r="r" b="b"/>
            <a:pathLst>
              <a:path w="183515" h="197485">
                <a:moveTo>
                  <a:pt x="183515" y="1974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230817" y="3055092"/>
            <a:ext cx="1132840" cy="1219200"/>
          </a:xfrm>
          <a:custGeom>
            <a:avLst/>
            <a:gdLst/>
            <a:ahLst/>
            <a:cxnLst/>
            <a:rect l="l" t="t" r="r" b="b"/>
            <a:pathLst>
              <a:path w="1132840" h="1219200">
                <a:moveTo>
                  <a:pt x="1132585" y="121880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8596559" y="4524918"/>
            <a:ext cx="661035" cy="711835"/>
          </a:xfrm>
          <a:custGeom>
            <a:avLst/>
            <a:gdLst/>
            <a:ahLst/>
            <a:cxnLst/>
            <a:rect l="l" t="t" r="r" b="b"/>
            <a:pathLst>
              <a:path w="661034" h="711835">
                <a:moveTo>
                  <a:pt x="660882" y="7113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8650454" y="4457702"/>
            <a:ext cx="1017905" cy="1096010"/>
          </a:xfrm>
          <a:custGeom>
            <a:avLst/>
            <a:gdLst/>
            <a:ahLst/>
            <a:cxnLst/>
            <a:rect l="l" t="t" r="r" b="b"/>
            <a:pathLst>
              <a:path w="1017904" h="1096010">
                <a:moveTo>
                  <a:pt x="1017701" y="109570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347109" y="3055087"/>
            <a:ext cx="1115695" cy="1200785"/>
          </a:xfrm>
          <a:custGeom>
            <a:avLst/>
            <a:gdLst/>
            <a:ahLst/>
            <a:cxnLst/>
            <a:rect l="l" t="t" r="r" b="b"/>
            <a:pathLst>
              <a:path w="1115695" h="1200785">
                <a:moveTo>
                  <a:pt x="1115568" y="120065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8650454" y="4332899"/>
            <a:ext cx="1134110" cy="1221105"/>
          </a:xfrm>
          <a:custGeom>
            <a:avLst/>
            <a:gdLst/>
            <a:ahLst/>
            <a:cxnLst/>
            <a:rect l="l" t="t" r="r" b="b"/>
            <a:pathLst>
              <a:path w="1134109" h="1221104">
                <a:moveTo>
                  <a:pt x="1133995" y="12205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463119" y="3054808"/>
            <a:ext cx="1115695" cy="1201420"/>
          </a:xfrm>
          <a:custGeom>
            <a:avLst/>
            <a:gdLst/>
            <a:ahLst/>
            <a:cxnLst/>
            <a:rect l="l" t="t" r="r" b="b"/>
            <a:pathLst>
              <a:path w="1115695" h="1201420">
                <a:moveTo>
                  <a:pt x="1115568" y="120093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579138" y="3054809"/>
            <a:ext cx="2321560" cy="2498725"/>
          </a:xfrm>
          <a:custGeom>
            <a:avLst/>
            <a:gdLst/>
            <a:ahLst/>
            <a:cxnLst/>
            <a:rect l="l" t="t" r="r" b="b"/>
            <a:pathLst>
              <a:path w="2321559" h="2498725">
                <a:moveTo>
                  <a:pt x="2321318" y="24985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9992355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695145" y="3054518"/>
            <a:ext cx="2228850" cy="2399030"/>
          </a:xfrm>
          <a:custGeom>
            <a:avLst/>
            <a:gdLst/>
            <a:ahLst/>
            <a:cxnLst/>
            <a:rect l="l" t="t" r="r" b="b"/>
            <a:pathLst>
              <a:path w="2228850" h="2399029">
                <a:moveTo>
                  <a:pt x="2228570" y="23987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0108647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811156" y="3054518"/>
            <a:ext cx="2228850" cy="2399030"/>
          </a:xfrm>
          <a:custGeom>
            <a:avLst/>
            <a:gdLst/>
            <a:ahLst/>
            <a:cxnLst/>
            <a:rect l="l" t="t" r="r" b="b"/>
            <a:pathLst>
              <a:path w="2228850" h="2399029">
                <a:moveTo>
                  <a:pt x="2228570" y="23987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0224657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7927157" y="3054518"/>
            <a:ext cx="2228850" cy="2399030"/>
          </a:xfrm>
          <a:custGeom>
            <a:avLst/>
            <a:gdLst/>
            <a:ahLst/>
            <a:cxnLst/>
            <a:rect l="l" t="t" r="r" b="b"/>
            <a:pathLst>
              <a:path w="2228850" h="2399029">
                <a:moveTo>
                  <a:pt x="2228862" y="239876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0340950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8043458" y="3054239"/>
            <a:ext cx="2228850" cy="2399665"/>
          </a:xfrm>
          <a:custGeom>
            <a:avLst/>
            <a:gdLst/>
            <a:ahLst/>
            <a:cxnLst/>
            <a:rect l="l" t="t" r="r" b="b"/>
            <a:pathLst>
              <a:path w="2228850" h="2399665">
                <a:moveTo>
                  <a:pt x="2228570" y="2399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0456960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8159459" y="3054239"/>
            <a:ext cx="2228850" cy="2399665"/>
          </a:xfrm>
          <a:custGeom>
            <a:avLst/>
            <a:gdLst/>
            <a:ahLst/>
            <a:cxnLst/>
            <a:rect l="l" t="t" r="r" b="b"/>
            <a:pathLst>
              <a:path w="2228850" h="2399665">
                <a:moveTo>
                  <a:pt x="2228862" y="2399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0573253" y="5527309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70">
                <a:moveTo>
                  <a:pt x="24396" y="2609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8275468" y="3054239"/>
            <a:ext cx="2228850" cy="2399665"/>
          </a:xfrm>
          <a:custGeom>
            <a:avLst/>
            <a:gdLst/>
            <a:ahLst/>
            <a:cxnLst/>
            <a:rect l="l" t="t" r="r" b="b"/>
            <a:pathLst>
              <a:path w="2228850" h="2399665">
                <a:moveTo>
                  <a:pt x="2228862" y="2399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391476" y="3053958"/>
            <a:ext cx="2322195" cy="2499995"/>
          </a:xfrm>
          <a:custGeom>
            <a:avLst/>
            <a:gdLst/>
            <a:ahLst/>
            <a:cxnLst/>
            <a:rect l="l" t="t" r="r" b="b"/>
            <a:pathLst>
              <a:path w="2322195" h="2499995">
                <a:moveTo>
                  <a:pt x="2322182" y="249944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507491" y="3053958"/>
            <a:ext cx="2322830" cy="2499995"/>
          </a:xfrm>
          <a:custGeom>
            <a:avLst/>
            <a:gdLst/>
            <a:ahLst/>
            <a:cxnLst/>
            <a:rect l="l" t="t" r="r" b="b"/>
            <a:pathLst>
              <a:path w="2322829" h="2499995">
                <a:moveTo>
                  <a:pt x="2322461" y="249944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8623792" y="3053958"/>
            <a:ext cx="2322195" cy="2499995"/>
          </a:xfrm>
          <a:custGeom>
            <a:avLst/>
            <a:gdLst/>
            <a:ahLst/>
            <a:cxnLst/>
            <a:rect l="l" t="t" r="r" b="b"/>
            <a:pathLst>
              <a:path w="2322195" h="2499995">
                <a:moveTo>
                  <a:pt x="2322169" y="249944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8903458" y="3229815"/>
            <a:ext cx="2159000" cy="2324100"/>
          </a:xfrm>
          <a:custGeom>
            <a:avLst/>
            <a:gdLst/>
            <a:ahLst/>
            <a:cxnLst/>
            <a:rect l="l" t="t" r="r" b="b"/>
            <a:pathLst>
              <a:path w="2159000" h="2324100">
                <a:moveTo>
                  <a:pt x="2158796" y="23235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8739793" y="3053675"/>
            <a:ext cx="111760" cy="120014"/>
          </a:xfrm>
          <a:custGeom>
            <a:avLst/>
            <a:gdLst/>
            <a:ahLst/>
            <a:cxnLst/>
            <a:rect l="l" t="t" r="r" b="b"/>
            <a:pathLst>
              <a:path w="111759" h="120014">
                <a:moveTo>
                  <a:pt x="111188" y="11997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903173" y="3104720"/>
            <a:ext cx="2275205" cy="2449195"/>
          </a:xfrm>
          <a:custGeom>
            <a:avLst/>
            <a:gdLst/>
            <a:ahLst/>
            <a:cxnLst/>
            <a:rect l="l" t="t" r="r" b="b"/>
            <a:pathLst>
              <a:path w="2275204" h="2449195">
                <a:moveTo>
                  <a:pt x="2275090" y="244868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855801" y="3053671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26098" y="2807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971821" y="3053674"/>
            <a:ext cx="2309495" cy="2486025"/>
          </a:xfrm>
          <a:custGeom>
            <a:avLst/>
            <a:gdLst/>
            <a:ahLst/>
            <a:cxnLst/>
            <a:rect l="l" t="t" r="r" b="b"/>
            <a:pathLst>
              <a:path w="2309495" h="2486025">
                <a:moveTo>
                  <a:pt x="2309406" y="248583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9087822" y="3053391"/>
            <a:ext cx="2193925" cy="2361565"/>
          </a:xfrm>
          <a:custGeom>
            <a:avLst/>
            <a:gdLst/>
            <a:ahLst/>
            <a:cxnLst/>
            <a:rect l="l" t="t" r="r" b="b"/>
            <a:pathLst>
              <a:path w="2193925" h="2361565">
                <a:moveTo>
                  <a:pt x="2193404" y="23610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9204116" y="3053387"/>
            <a:ext cx="2077720" cy="2236470"/>
          </a:xfrm>
          <a:custGeom>
            <a:avLst/>
            <a:gdLst/>
            <a:ahLst/>
            <a:cxnLst/>
            <a:rect l="l" t="t" r="r" b="b"/>
            <a:pathLst>
              <a:path w="2077720" h="2236470">
                <a:moveTo>
                  <a:pt x="2077110" y="223594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9320131" y="3053383"/>
            <a:ext cx="1961514" cy="2111375"/>
          </a:xfrm>
          <a:custGeom>
            <a:avLst/>
            <a:gdLst/>
            <a:ahLst/>
            <a:cxnLst/>
            <a:rect l="l" t="t" r="r" b="b"/>
            <a:pathLst>
              <a:path w="1961515" h="2111375">
                <a:moveTo>
                  <a:pt x="1961095" y="211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9436140" y="3053108"/>
            <a:ext cx="1845310" cy="1986280"/>
          </a:xfrm>
          <a:custGeom>
            <a:avLst/>
            <a:gdLst/>
            <a:ahLst/>
            <a:cxnLst/>
            <a:rect l="l" t="t" r="r" b="b"/>
            <a:pathLst>
              <a:path w="1845309" h="1986279">
                <a:moveTo>
                  <a:pt x="1844802" y="19857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9552142" y="3053104"/>
            <a:ext cx="1729105" cy="1861185"/>
          </a:xfrm>
          <a:custGeom>
            <a:avLst/>
            <a:gdLst/>
            <a:ahLst/>
            <a:cxnLst/>
            <a:rect l="l" t="t" r="r" b="b"/>
            <a:pathLst>
              <a:path w="1729104" h="1861185">
                <a:moveTo>
                  <a:pt x="1728800" y="186068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9668157" y="3053100"/>
            <a:ext cx="1612900" cy="1736089"/>
          </a:xfrm>
          <a:custGeom>
            <a:avLst/>
            <a:gdLst/>
            <a:ahLst/>
            <a:cxnLst/>
            <a:rect l="l" t="t" r="r" b="b"/>
            <a:pathLst>
              <a:path w="1612900" h="1736089">
                <a:moveTo>
                  <a:pt x="1612785" y="173560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9784167" y="3052817"/>
            <a:ext cx="1496695" cy="1610995"/>
          </a:xfrm>
          <a:custGeom>
            <a:avLst/>
            <a:gdLst/>
            <a:ahLst/>
            <a:cxnLst/>
            <a:rect l="l" t="t" r="r" b="b"/>
            <a:pathLst>
              <a:path w="1496695" h="1610995">
                <a:moveTo>
                  <a:pt x="1496491" y="161080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9900461" y="3052813"/>
            <a:ext cx="1380490" cy="1485900"/>
          </a:xfrm>
          <a:custGeom>
            <a:avLst/>
            <a:gdLst/>
            <a:ahLst/>
            <a:cxnLst/>
            <a:rect l="l" t="t" r="r" b="b"/>
            <a:pathLst>
              <a:path w="1380490" h="1485900">
                <a:moveTo>
                  <a:pt x="1380197" y="148572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0016463" y="3052822"/>
            <a:ext cx="1264285" cy="1360805"/>
          </a:xfrm>
          <a:custGeom>
            <a:avLst/>
            <a:gdLst/>
            <a:ahLst/>
            <a:cxnLst/>
            <a:rect l="l" t="t" r="r" b="b"/>
            <a:pathLst>
              <a:path w="1264284" h="1360804">
                <a:moveTo>
                  <a:pt x="1264196" y="136062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0471144" y="3417295"/>
            <a:ext cx="809625" cy="871219"/>
          </a:xfrm>
          <a:custGeom>
            <a:avLst/>
            <a:gdLst/>
            <a:ahLst/>
            <a:cxnLst/>
            <a:rect l="l" t="t" r="r" b="b"/>
            <a:pathLst>
              <a:path w="809625" h="871220">
                <a:moveTo>
                  <a:pt x="809231" y="87106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0132483" y="3052542"/>
            <a:ext cx="335280" cy="360680"/>
          </a:xfrm>
          <a:custGeom>
            <a:avLst/>
            <a:gdLst/>
            <a:ahLst/>
            <a:cxnLst/>
            <a:rect l="l" t="t" r="r" b="b"/>
            <a:pathLst>
              <a:path w="335279" h="360679">
                <a:moveTo>
                  <a:pt x="334975" y="36050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0587159" y="3417012"/>
            <a:ext cx="693420" cy="746760"/>
          </a:xfrm>
          <a:custGeom>
            <a:avLst/>
            <a:gdLst/>
            <a:ahLst/>
            <a:cxnLst/>
            <a:rect l="l" t="t" r="r" b="b"/>
            <a:pathLst>
              <a:path w="693420" h="746760">
                <a:moveTo>
                  <a:pt x="693216" y="74626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0248483" y="3052532"/>
            <a:ext cx="290195" cy="312420"/>
          </a:xfrm>
          <a:custGeom>
            <a:avLst/>
            <a:gdLst/>
            <a:ahLst/>
            <a:cxnLst/>
            <a:rect l="l" t="t" r="r" b="b"/>
            <a:pathLst>
              <a:path w="290195" h="312420">
                <a:moveTo>
                  <a:pt x="290169" y="3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0703453" y="3417022"/>
            <a:ext cx="577215" cy="621665"/>
          </a:xfrm>
          <a:custGeom>
            <a:avLst/>
            <a:gdLst/>
            <a:ahLst/>
            <a:cxnLst/>
            <a:rect l="l" t="t" r="r" b="b"/>
            <a:pathLst>
              <a:path w="577215" h="621664">
                <a:moveTo>
                  <a:pt x="576922" y="6211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0364496" y="3052532"/>
            <a:ext cx="290830" cy="312420"/>
          </a:xfrm>
          <a:custGeom>
            <a:avLst/>
            <a:gdLst/>
            <a:ahLst/>
            <a:cxnLst/>
            <a:rect l="l" t="t" r="r" b="b"/>
            <a:pathLst>
              <a:path w="290829" h="312420">
                <a:moveTo>
                  <a:pt x="290449" y="31229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1147914" y="3770429"/>
            <a:ext cx="132715" cy="142875"/>
          </a:xfrm>
          <a:custGeom>
            <a:avLst/>
            <a:gdLst/>
            <a:ahLst/>
            <a:cxnLst/>
            <a:rect l="l" t="t" r="r" b="b"/>
            <a:pathLst>
              <a:path w="132715" h="142875">
                <a:moveTo>
                  <a:pt x="132460" y="14239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0480785" y="3052253"/>
            <a:ext cx="290195" cy="313055"/>
          </a:xfrm>
          <a:custGeom>
            <a:avLst/>
            <a:gdLst/>
            <a:ahLst/>
            <a:cxnLst/>
            <a:rect l="l" t="t" r="r" b="b"/>
            <a:pathLst>
              <a:path w="290195" h="313054">
                <a:moveTo>
                  <a:pt x="290169" y="3125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0819453" y="3417012"/>
            <a:ext cx="280035" cy="301625"/>
          </a:xfrm>
          <a:custGeom>
            <a:avLst/>
            <a:gdLst/>
            <a:ahLst/>
            <a:cxnLst/>
            <a:rect l="l" t="t" r="r" b="b"/>
            <a:pathLst>
              <a:path w="280034" h="301625">
                <a:moveTo>
                  <a:pt x="279958" y="3012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1263924" y="3770438"/>
            <a:ext cx="16510" cy="17780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16167" y="1729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0596805" y="3052250"/>
            <a:ext cx="619125" cy="666115"/>
          </a:xfrm>
          <a:custGeom>
            <a:avLst/>
            <a:gdLst/>
            <a:ahLst/>
            <a:cxnLst/>
            <a:rect l="l" t="t" r="r" b="b"/>
            <a:pathLst>
              <a:path w="619125" h="666114">
                <a:moveTo>
                  <a:pt x="618617" y="6657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0712808" y="3051970"/>
            <a:ext cx="567690" cy="610870"/>
          </a:xfrm>
          <a:custGeom>
            <a:avLst/>
            <a:gdLst/>
            <a:ahLst/>
            <a:cxnLst/>
            <a:rect l="l" t="t" r="r" b="b"/>
            <a:pathLst>
              <a:path w="567690" h="610870">
                <a:moveTo>
                  <a:pt x="567283" y="61067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1181095" y="3431201"/>
            <a:ext cx="99060" cy="106680"/>
          </a:xfrm>
          <a:custGeom>
            <a:avLst/>
            <a:gdLst/>
            <a:ahLst/>
            <a:cxnLst/>
            <a:rect l="l" t="t" r="r" b="b"/>
            <a:pathLst>
              <a:path w="99059" h="106679">
                <a:moveTo>
                  <a:pt x="98996" y="10636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0828814" y="3051962"/>
            <a:ext cx="320040" cy="344805"/>
          </a:xfrm>
          <a:custGeom>
            <a:avLst/>
            <a:gdLst/>
            <a:ahLst/>
            <a:cxnLst/>
            <a:rect l="l" t="t" r="r" b="b"/>
            <a:pathLst>
              <a:path w="320040" h="344804">
                <a:moveTo>
                  <a:pt x="319951" y="34434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1267895" y="3399435"/>
            <a:ext cx="12065" cy="13335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11912" y="13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0944829" y="3051971"/>
            <a:ext cx="204470" cy="219710"/>
          </a:xfrm>
          <a:custGeom>
            <a:avLst/>
            <a:gdLst/>
            <a:ahLst/>
            <a:cxnLst/>
            <a:rect l="l" t="t" r="r" b="b"/>
            <a:pathLst>
              <a:path w="204470" h="219710">
                <a:moveTo>
                  <a:pt x="203936" y="21925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1267616" y="3274348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12192" y="13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1060840" y="3051688"/>
            <a:ext cx="87630" cy="94615"/>
          </a:xfrm>
          <a:custGeom>
            <a:avLst/>
            <a:gdLst/>
            <a:ahLst/>
            <a:cxnLst/>
            <a:rect l="l" t="t" r="r" b="b"/>
            <a:pathLst>
              <a:path w="87629" h="94614">
                <a:moveTo>
                  <a:pt x="87642" y="9444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1267616" y="3149263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12192" y="1304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1177134" y="3051681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25806" y="2780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827318" y="2452922"/>
            <a:ext cx="18415" cy="10160"/>
          </a:xfrm>
          <a:custGeom>
            <a:avLst/>
            <a:gdLst/>
            <a:ahLst/>
            <a:cxnLst/>
            <a:rect l="l" t="t" r="r" b="b"/>
            <a:pathLst>
              <a:path w="18415" h="10160">
                <a:moveTo>
                  <a:pt x="0" y="9639"/>
                </a:moveTo>
                <a:lnTo>
                  <a:pt x="1814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827602" y="2452631"/>
            <a:ext cx="64135" cy="34290"/>
          </a:xfrm>
          <a:custGeom>
            <a:avLst/>
            <a:gdLst/>
            <a:ahLst/>
            <a:cxnLst/>
            <a:rect l="l" t="t" r="r" b="b"/>
            <a:pathLst>
              <a:path w="64134" h="34289">
                <a:moveTo>
                  <a:pt x="0" y="33756"/>
                </a:moveTo>
                <a:lnTo>
                  <a:pt x="6381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7827602" y="247447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79" h="36194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827886" y="2498589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827886" y="252241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79" h="36194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7828171" y="2546525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828455" y="2570629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828455" y="2594461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828738" y="2618565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828738" y="2642396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829022" y="2666506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829022" y="2690610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829305" y="2714440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829305" y="2724640"/>
            <a:ext cx="93980" cy="50165"/>
          </a:xfrm>
          <a:custGeom>
            <a:avLst/>
            <a:gdLst/>
            <a:ahLst/>
            <a:cxnLst/>
            <a:rect l="l" t="t" r="r" b="b"/>
            <a:pathLst>
              <a:path w="93979" h="50164">
                <a:moveTo>
                  <a:pt x="0" y="49644"/>
                </a:moveTo>
                <a:lnTo>
                  <a:pt x="9389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838950" y="2724365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884900" y="2724081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931134" y="2723798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7977083" y="2723513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8023033" y="272323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8069267" y="2722946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2990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8115217" y="2722661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8161166" y="2722378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8207116" y="2722093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8253350" y="272181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299300" y="2721527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8345250" y="2721243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8391200" y="2720958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8437434" y="2720674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8483383" y="272039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8529333" y="2720106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8575283" y="2719823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8621517" y="2719539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8667467" y="2719255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8713416" y="271897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8759651" y="2718682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643"/>
                </a:moveTo>
                <a:lnTo>
                  <a:pt x="12990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8805600" y="2718118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8851550" y="2717835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8897500" y="2717552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8943733" y="2717267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9560938" y="2441846"/>
            <a:ext cx="33655" cy="17780"/>
          </a:xfrm>
          <a:custGeom>
            <a:avLst/>
            <a:gdLst/>
            <a:ahLst/>
            <a:cxnLst/>
            <a:rect l="l" t="t" r="r" b="b"/>
            <a:pathLst>
              <a:path w="33654" h="17780">
                <a:moveTo>
                  <a:pt x="0" y="17589"/>
                </a:moveTo>
                <a:lnTo>
                  <a:pt x="334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8989683" y="2716984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9560938" y="244752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79" h="36194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9035633" y="2716701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9561222" y="2471633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9081583" y="2716416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9561510" y="2495469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9127821" y="271614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9561510" y="2519578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9173770" y="2715855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9561793" y="254340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9219720" y="2715572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9561793" y="2567513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9265670" y="2715287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9562076" y="2591619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9311904" y="2715004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9562076" y="2615449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601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9357854" y="2714720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9562360" y="263955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4">
                <a:moveTo>
                  <a:pt x="0" y="35737"/>
                </a:moveTo>
                <a:lnTo>
                  <a:pt x="6779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9403803" y="2714437"/>
            <a:ext cx="130175" cy="69215"/>
          </a:xfrm>
          <a:custGeom>
            <a:avLst/>
            <a:gdLst/>
            <a:ahLst/>
            <a:cxnLst/>
            <a:rect l="l" t="t" r="r" b="b"/>
            <a:pathLst>
              <a:path w="130175" h="69214">
                <a:moveTo>
                  <a:pt x="0" y="68922"/>
                </a:moveTo>
                <a:lnTo>
                  <a:pt x="13018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9562360" y="2663384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79" h="36194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9450037" y="2687495"/>
            <a:ext cx="180975" cy="95885"/>
          </a:xfrm>
          <a:custGeom>
            <a:avLst/>
            <a:gdLst/>
            <a:ahLst/>
            <a:cxnLst/>
            <a:rect l="l" t="t" r="r" b="b"/>
            <a:pathLst>
              <a:path w="180975" h="95885">
                <a:moveTo>
                  <a:pt x="0" y="95580"/>
                </a:moveTo>
                <a:lnTo>
                  <a:pt x="18039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9495987" y="2711594"/>
            <a:ext cx="135255" cy="71755"/>
          </a:xfrm>
          <a:custGeom>
            <a:avLst/>
            <a:gdLst/>
            <a:ahLst/>
            <a:cxnLst/>
            <a:rect l="l" t="t" r="r" b="b"/>
            <a:pathLst>
              <a:path w="135254" h="71755">
                <a:moveTo>
                  <a:pt x="0" y="71196"/>
                </a:moveTo>
                <a:lnTo>
                  <a:pt x="13473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9541937" y="2735428"/>
            <a:ext cx="88900" cy="47625"/>
          </a:xfrm>
          <a:custGeom>
            <a:avLst/>
            <a:gdLst/>
            <a:ahLst/>
            <a:cxnLst/>
            <a:rect l="l" t="t" r="r" b="b"/>
            <a:pathLst>
              <a:path w="88900" h="47625">
                <a:moveTo>
                  <a:pt x="0" y="47078"/>
                </a:moveTo>
                <a:lnTo>
                  <a:pt x="88785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587887" y="2759529"/>
            <a:ext cx="43180" cy="22860"/>
          </a:xfrm>
          <a:custGeom>
            <a:avLst/>
            <a:gdLst/>
            <a:ahLst/>
            <a:cxnLst/>
            <a:rect l="l" t="t" r="r" b="b"/>
            <a:pathLst>
              <a:path w="43179" h="22860">
                <a:moveTo>
                  <a:pt x="0" y="22694"/>
                </a:moveTo>
                <a:lnTo>
                  <a:pt x="43116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3085475" y="4381680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15316"/>
                </a:moveTo>
                <a:lnTo>
                  <a:pt x="2893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3085191" y="4382815"/>
            <a:ext cx="73025" cy="38735"/>
          </a:xfrm>
          <a:custGeom>
            <a:avLst/>
            <a:gdLst/>
            <a:ahLst/>
            <a:cxnLst/>
            <a:rect l="l" t="t" r="r" b="b"/>
            <a:pathLst>
              <a:path w="73025" h="38735">
                <a:moveTo>
                  <a:pt x="0" y="38290"/>
                </a:moveTo>
                <a:lnTo>
                  <a:pt x="7261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3085191" y="4383951"/>
            <a:ext cx="116205" cy="61594"/>
          </a:xfrm>
          <a:custGeom>
            <a:avLst/>
            <a:gdLst/>
            <a:ahLst/>
            <a:cxnLst/>
            <a:rect l="l" t="t" r="r" b="b"/>
            <a:pathLst>
              <a:path w="116205" h="61595">
                <a:moveTo>
                  <a:pt x="0" y="61264"/>
                </a:moveTo>
                <a:lnTo>
                  <a:pt x="11601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13085191" y="4385086"/>
            <a:ext cx="159385" cy="84455"/>
          </a:xfrm>
          <a:custGeom>
            <a:avLst/>
            <a:gdLst/>
            <a:ahLst/>
            <a:cxnLst/>
            <a:rect l="l" t="t" r="r" b="b"/>
            <a:pathLst>
              <a:path w="159384" h="84454">
                <a:moveTo>
                  <a:pt x="0" y="84239"/>
                </a:moveTo>
                <a:lnTo>
                  <a:pt x="159118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3085191" y="4457126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3165179" y="4400397"/>
            <a:ext cx="95885" cy="50800"/>
          </a:xfrm>
          <a:custGeom>
            <a:avLst/>
            <a:gdLst/>
            <a:ahLst/>
            <a:cxnLst/>
            <a:rect l="l" t="t" r="r" b="b"/>
            <a:pathLst>
              <a:path w="95884" h="50800">
                <a:moveTo>
                  <a:pt x="0" y="50774"/>
                </a:moveTo>
                <a:lnTo>
                  <a:pt x="9530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3085191" y="4481234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3208576" y="4424514"/>
            <a:ext cx="52069" cy="27940"/>
          </a:xfrm>
          <a:custGeom>
            <a:avLst/>
            <a:gdLst/>
            <a:ahLst/>
            <a:cxnLst/>
            <a:rect l="l" t="t" r="r" b="b"/>
            <a:pathLst>
              <a:path w="52069" h="27939">
                <a:moveTo>
                  <a:pt x="0" y="27508"/>
                </a:moveTo>
                <a:lnTo>
                  <a:pt x="5190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3085191" y="4505352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3251974" y="4448623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0" y="4533"/>
                </a:moveTo>
                <a:lnTo>
                  <a:pt x="850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3085191" y="4529462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3085191" y="4553572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3085191" y="4577681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3084908" y="4601790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3084908" y="4625900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3084908" y="465000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3084908" y="467411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3084908" y="469822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3084908" y="472233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13084908" y="474644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3084908" y="477055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3084908" y="4794374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13084624" y="4818484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3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3084624" y="4842601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13084624" y="4866711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3084624" y="4890820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3084624" y="4914930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13084624" y="493903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13084624" y="496314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13084624" y="498725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3084624" y="501136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3084340" y="503547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5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3084340" y="505958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3084340" y="508369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084340" y="510780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3084340" y="5131622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13084340" y="5155732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3084340" y="5179850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3084340" y="520395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3084340" y="522806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3084057" y="525217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3084057" y="527628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13084057" y="530039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3084057" y="532450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3084057" y="534861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3084057" y="537272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3084057" y="539683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3084057" y="542094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3083773" y="5444761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3083773" y="5468871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3083773" y="5492989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3083773" y="551709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3083773" y="554120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3083773" y="556531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3083773" y="558942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3083773" y="561353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3083773" y="563764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3083489" y="566175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3083489" y="5685864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3083489" y="5709974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3083489" y="5734084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3083489" y="5758193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3083489" y="5782010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3083489" y="5806120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3083489" y="583023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3083489" y="585434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3083206" y="587845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13083206" y="590256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13083206" y="592667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13083206" y="595078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3083206" y="5974895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13083206" y="5999003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3083206" y="6023113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13083206" y="6047223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13083206" y="6071332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3082922" y="6095442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3082922" y="6119260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36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13082922" y="6143369"/>
            <a:ext cx="68580" cy="36830"/>
          </a:xfrm>
          <a:custGeom>
            <a:avLst/>
            <a:gdLst/>
            <a:ahLst/>
            <a:cxnLst/>
            <a:rect l="l" t="t" r="r" b="b"/>
            <a:pathLst>
              <a:path w="68580" h="36829">
                <a:moveTo>
                  <a:pt x="0" y="36309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13082922" y="6167488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3082922" y="619159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3082922" y="6215706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3082922" y="6239817"/>
            <a:ext cx="68580" cy="36195"/>
          </a:xfrm>
          <a:custGeom>
            <a:avLst/>
            <a:gdLst/>
            <a:ahLst/>
            <a:cxnLst/>
            <a:rect l="l" t="t" r="r" b="b"/>
            <a:pathLst>
              <a:path w="68580" h="36195">
                <a:moveTo>
                  <a:pt x="0" y="36017"/>
                </a:moveTo>
                <a:lnTo>
                  <a:pt x="68072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3082922" y="6251162"/>
            <a:ext cx="92710" cy="48895"/>
          </a:xfrm>
          <a:custGeom>
            <a:avLst/>
            <a:gdLst/>
            <a:ahLst/>
            <a:cxnLst/>
            <a:rect l="l" t="t" r="r" b="b"/>
            <a:pathLst>
              <a:path w="92709" h="48895">
                <a:moveTo>
                  <a:pt x="0" y="48780"/>
                </a:moveTo>
                <a:lnTo>
                  <a:pt x="92189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3091715" y="6251163"/>
            <a:ext cx="129539" cy="68580"/>
          </a:xfrm>
          <a:custGeom>
            <a:avLst/>
            <a:gdLst/>
            <a:ahLst/>
            <a:cxnLst/>
            <a:rect l="l" t="t" r="r" b="b"/>
            <a:pathLst>
              <a:path w="129540" h="68579">
                <a:moveTo>
                  <a:pt x="0" y="68351"/>
                </a:moveTo>
                <a:lnTo>
                  <a:pt x="129057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3137382" y="6253991"/>
            <a:ext cx="123189" cy="65405"/>
          </a:xfrm>
          <a:custGeom>
            <a:avLst/>
            <a:gdLst/>
            <a:ahLst/>
            <a:cxnLst/>
            <a:rect l="l" t="t" r="r" b="b"/>
            <a:pathLst>
              <a:path w="123190" h="65404">
                <a:moveTo>
                  <a:pt x="0" y="65239"/>
                </a:moveTo>
                <a:lnTo>
                  <a:pt x="12310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13183048" y="6278109"/>
            <a:ext cx="77470" cy="41275"/>
          </a:xfrm>
          <a:custGeom>
            <a:avLst/>
            <a:gdLst/>
            <a:ahLst/>
            <a:cxnLst/>
            <a:rect l="l" t="t" r="r" b="b"/>
            <a:pathLst>
              <a:path w="77469" h="41275">
                <a:moveTo>
                  <a:pt x="0" y="41122"/>
                </a:moveTo>
                <a:lnTo>
                  <a:pt x="77431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3228431" y="6302213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0" y="17017"/>
                </a:moveTo>
                <a:lnTo>
                  <a:pt x="32054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776804" y="2476177"/>
            <a:ext cx="3843020" cy="3945890"/>
          </a:xfrm>
          <a:custGeom>
            <a:avLst/>
            <a:gdLst/>
            <a:ahLst/>
            <a:cxnLst/>
            <a:rect l="l" t="t" r="r" b="b"/>
            <a:pathLst>
              <a:path w="3843020" h="3945890">
                <a:moveTo>
                  <a:pt x="279" y="3945458"/>
                </a:moveTo>
                <a:lnTo>
                  <a:pt x="0" y="3434905"/>
                </a:lnTo>
                <a:lnTo>
                  <a:pt x="3842778" y="0"/>
                </a:lnTo>
              </a:path>
            </a:pathLst>
          </a:custGeom>
          <a:ln w="10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619580" y="2131548"/>
            <a:ext cx="386080" cy="344805"/>
          </a:xfrm>
          <a:custGeom>
            <a:avLst/>
            <a:gdLst/>
            <a:ahLst/>
            <a:cxnLst/>
            <a:rect l="l" t="t" r="r" b="b"/>
            <a:pathLst>
              <a:path w="386079" h="344805">
                <a:moveTo>
                  <a:pt x="0" y="344627"/>
                </a:moveTo>
                <a:lnTo>
                  <a:pt x="38547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777081" y="6421635"/>
            <a:ext cx="8505190" cy="0"/>
          </a:xfrm>
          <a:custGeom>
            <a:avLst/>
            <a:gdLst/>
            <a:ahLst/>
            <a:cxnLst/>
            <a:rect l="l" t="t" r="r" b="b"/>
            <a:pathLst>
              <a:path w="8505190">
                <a:moveTo>
                  <a:pt x="8504999" y="0"/>
                </a:moveTo>
                <a:lnTo>
                  <a:pt x="0" y="0"/>
                </a:lnTo>
              </a:path>
            </a:pathLst>
          </a:custGeom>
          <a:ln w="10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12983932" y="6421635"/>
            <a:ext cx="276860" cy="0"/>
          </a:xfrm>
          <a:custGeom>
            <a:avLst/>
            <a:gdLst/>
            <a:ahLst/>
            <a:cxnLst/>
            <a:rect l="l" t="t" r="r" b="b"/>
            <a:pathLst>
              <a:path w="276859">
                <a:moveTo>
                  <a:pt x="0" y="0"/>
                </a:moveTo>
                <a:lnTo>
                  <a:pt x="276555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1279527" y="3051690"/>
            <a:ext cx="3175" cy="3369945"/>
          </a:xfrm>
          <a:custGeom>
            <a:avLst/>
            <a:gdLst/>
            <a:ahLst/>
            <a:cxnLst/>
            <a:rect l="l" t="t" r="r" b="b"/>
            <a:pathLst>
              <a:path w="3175" h="3369945">
                <a:moveTo>
                  <a:pt x="2552" y="3369944"/>
                </a:moveTo>
                <a:lnTo>
                  <a:pt x="0" y="0"/>
                </a:lnTo>
              </a:path>
            </a:pathLst>
          </a:custGeom>
          <a:ln w="10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1278399" y="1119799"/>
            <a:ext cx="1270" cy="1932305"/>
          </a:xfrm>
          <a:custGeom>
            <a:avLst/>
            <a:gdLst/>
            <a:ahLst/>
            <a:cxnLst/>
            <a:rect l="l" t="t" r="r" b="b"/>
            <a:pathLst>
              <a:path w="1270" h="1932305">
                <a:moveTo>
                  <a:pt x="1130" y="1931885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6619580" y="2476176"/>
            <a:ext cx="4660265" cy="579120"/>
          </a:xfrm>
          <a:custGeom>
            <a:avLst/>
            <a:gdLst/>
            <a:ahLst/>
            <a:cxnLst/>
            <a:rect l="l" t="t" r="r" b="b"/>
            <a:pathLst>
              <a:path w="4660265" h="579119">
                <a:moveTo>
                  <a:pt x="0" y="0"/>
                </a:moveTo>
                <a:lnTo>
                  <a:pt x="491832" y="578916"/>
                </a:lnTo>
                <a:lnTo>
                  <a:pt x="4659947" y="575513"/>
                </a:lnTo>
              </a:path>
            </a:pathLst>
          </a:custGeom>
          <a:ln w="10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2980249" y="1119804"/>
            <a:ext cx="3810" cy="5302250"/>
          </a:xfrm>
          <a:custGeom>
            <a:avLst/>
            <a:gdLst/>
            <a:ahLst/>
            <a:cxnLst/>
            <a:rect l="l" t="t" r="r" b="b"/>
            <a:pathLst>
              <a:path w="3809" h="5302250">
                <a:moveTo>
                  <a:pt x="3682" y="5301830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11297328" y="4580512"/>
            <a:ext cx="132814" cy="3117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11285481" y="639837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17589" y="0"/>
                </a:moveTo>
                <a:lnTo>
                  <a:pt x="12484" y="7378"/>
                </a:lnTo>
                <a:lnTo>
                  <a:pt x="6527" y="14185"/>
                </a:lnTo>
                <a:lnTo>
                  <a:pt x="0" y="20421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1306754" y="639015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71" y="0"/>
                </a:moveTo>
                <a:lnTo>
                  <a:pt x="1142" y="279"/>
                </a:lnTo>
                <a:lnTo>
                  <a:pt x="1142" y="1130"/>
                </a:lnTo>
                <a:lnTo>
                  <a:pt x="292" y="1130"/>
                </a:lnTo>
                <a:lnTo>
                  <a:pt x="0" y="571"/>
                </a:lnTo>
                <a:lnTo>
                  <a:pt x="292" y="279"/>
                </a:lnTo>
                <a:lnTo>
                  <a:pt x="571" y="0"/>
                </a:lnTo>
                <a:close/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1311017" y="6354978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6235" y="0"/>
                </a:moveTo>
                <a:lnTo>
                  <a:pt x="5105" y="9359"/>
                </a:lnTo>
                <a:lnTo>
                  <a:pt x="3111" y="18999"/>
                </a:lnTo>
                <a:lnTo>
                  <a:pt x="0" y="2807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1283215" y="3054522"/>
            <a:ext cx="18415" cy="20955"/>
          </a:xfrm>
          <a:custGeom>
            <a:avLst/>
            <a:gdLst/>
            <a:ahLst/>
            <a:cxnLst/>
            <a:rect l="l" t="t" r="r" b="b"/>
            <a:pathLst>
              <a:path w="18415" h="20955">
                <a:moveTo>
                  <a:pt x="17868" y="20421"/>
                </a:moveTo>
                <a:lnTo>
                  <a:pt x="12484" y="13042"/>
                </a:lnTo>
                <a:lnTo>
                  <a:pt x="6527" y="6235"/>
                </a:ln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11304776" y="308175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279" y="1130"/>
                </a:moveTo>
                <a:lnTo>
                  <a:pt x="850" y="850"/>
                </a:lnTo>
                <a:lnTo>
                  <a:pt x="850" y="279"/>
                </a:lnTo>
                <a:lnTo>
                  <a:pt x="279" y="0"/>
                </a:lnTo>
                <a:lnTo>
                  <a:pt x="0" y="279"/>
                </a:lnTo>
                <a:lnTo>
                  <a:pt x="0" y="850"/>
                </a:lnTo>
                <a:lnTo>
                  <a:pt x="279" y="1130"/>
                </a:lnTo>
                <a:close/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11308747" y="3090261"/>
            <a:ext cx="6350" cy="28575"/>
          </a:xfrm>
          <a:custGeom>
            <a:avLst/>
            <a:gdLst/>
            <a:ahLst/>
            <a:cxnLst/>
            <a:rect l="l" t="t" r="r" b="b"/>
            <a:pathLst>
              <a:path w="6350" h="28575">
                <a:moveTo>
                  <a:pt x="6235" y="28079"/>
                </a:moveTo>
                <a:lnTo>
                  <a:pt x="5105" y="18440"/>
                </a:lnTo>
                <a:lnTo>
                  <a:pt x="3111" y="9080"/>
                </a:ln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7953264" y="6807955"/>
            <a:ext cx="586210" cy="938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8621292" y="6862414"/>
            <a:ext cx="26034" cy="19685"/>
          </a:xfrm>
          <a:custGeom>
            <a:avLst/>
            <a:gdLst/>
            <a:ahLst/>
            <a:cxnLst/>
            <a:rect l="l" t="t" r="r" b="b"/>
            <a:pathLst>
              <a:path w="26034" h="19684">
                <a:moveTo>
                  <a:pt x="9588" y="0"/>
                </a:moveTo>
                <a:lnTo>
                  <a:pt x="1079" y="850"/>
                </a:lnTo>
                <a:lnTo>
                  <a:pt x="1079" y="1130"/>
                </a:lnTo>
                <a:lnTo>
                  <a:pt x="0" y="6476"/>
                </a:lnTo>
                <a:lnTo>
                  <a:pt x="368" y="15341"/>
                </a:lnTo>
                <a:lnTo>
                  <a:pt x="4203" y="19570"/>
                </a:lnTo>
                <a:lnTo>
                  <a:pt x="26034" y="18999"/>
                </a:lnTo>
                <a:lnTo>
                  <a:pt x="24625" y="18999"/>
                </a:lnTo>
                <a:lnTo>
                  <a:pt x="16675" y="18516"/>
                </a:lnTo>
                <a:lnTo>
                  <a:pt x="9778" y="13576"/>
                </a:lnTo>
                <a:lnTo>
                  <a:pt x="9619" y="6476"/>
                </a:lnTo>
                <a:lnTo>
                  <a:pt x="9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8657268" y="6815046"/>
            <a:ext cx="22860" cy="17145"/>
          </a:xfrm>
          <a:custGeom>
            <a:avLst/>
            <a:gdLst/>
            <a:ahLst/>
            <a:cxnLst/>
            <a:rect l="l" t="t" r="r" b="b"/>
            <a:pathLst>
              <a:path w="22859" h="17145">
                <a:moveTo>
                  <a:pt x="19850" y="0"/>
                </a:moveTo>
                <a:lnTo>
                  <a:pt x="0" y="1130"/>
                </a:lnTo>
                <a:lnTo>
                  <a:pt x="1701" y="1130"/>
                </a:lnTo>
                <a:lnTo>
                  <a:pt x="9918" y="1689"/>
                </a:lnTo>
                <a:lnTo>
                  <a:pt x="13588" y="6108"/>
                </a:lnTo>
                <a:lnTo>
                  <a:pt x="13614" y="16738"/>
                </a:lnTo>
                <a:lnTo>
                  <a:pt x="22123" y="15887"/>
                </a:lnTo>
                <a:lnTo>
                  <a:pt x="22402" y="13335"/>
                </a:lnTo>
                <a:lnTo>
                  <a:pt x="22368" y="6108"/>
                </a:lnTo>
                <a:lnTo>
                  <a:pt x="21272" y="2832"/>
                </a:lnTo>
                <a:lnTo>
                  <a:pt x="20700" y="1981"/>
                </a:lnTo>
                <a:lnTo>
                  <a:pt x="198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8625492" y="6806537"/>
            <a:ext cx="52069" cy="85090"/>
          </a:xfrm>
          <a:custGeom>
            <a:avLst/>
            <a:gdLst/>
            <a:ahLst/>
            <a:cxnLst/>
            <a:rect l="l" t="t" r="r" b="b"/>
            <a:pathLst>
              <a:path w="52070" h="85090">
                <a:moveTo>
                  <a:pt x="35458" y="0"/>
                </a:moveTo>
                <a:lnTo>
                  <a:pt x="31762" y="0"/>
                </a:lnTo>
                <a:lnTo>
                  <a:pt x="29210" y="279"/>
                </a:lnTo>
                <a:lnTo>
                  <a:pt x="7658" y="15887"/>
                </a:lnTo>
                <a:lnTo>
                  <a:pt x="6695" y="18148"/>
                </a:lnTo>
                <a:lnTo>
                  <a:pt x="3797" y="25387"/>
                </a:lnTo>
                <a:lnTo>
                  <a:pt x="4381" y="34315"/>
                </a:lnTo>
                <a:lnTo>
                  <a:pt x="11061" y="39712"/>
                </a:lnTo>
                <a:lnTo>
                  <a:pt x="11633" y="39992"/>
                </a:lnTo>
                <a:lnTo>
                  <a:pt x="12763" y="40843"/>
                </a:lnTo>
                <a:lnTo>
                  <a:pt x="14465" y="41973"/>
                </a:lnTo>
                <a:lnTo>
                  <a:pt x="16446" y="42824"/>
                </a:lnTo>
                <a:lnTo>
                  <a:pt x="22021" y="45681"/>
                </a:lnTo>
                <a:lnTo>
                  <a:pt x="41808" y="65659"/>
                </a:lnTo>
                <a:lnTo>
                  <a:pt x="35788" y="72974"/>
                </a:lnTo>
                <a:lnTo>
                  <a:pt x="26657" y="74320"/>
                </a:lnTo>
                <a:lnTo>
                  <a:pt x="24396" y="74599"/>
                </a:lnTo>
                <a:lnTo>
                  <a:pt x="21844" y="74879"/>
                </a:lnTo>
                <a:lnTo>
                  <a:pt x="0" y="75450"/>
                </a:lnTo>
                <a:lnTo>
                  <a:pt x="1130" y="77152"/>
                </a:lnTo>
                <a:lnTo>
                  <a:pt x="2273" y="78282"/>
                </a:lnTo>
                <a:lnTo>
                  <a:pt x="11764" y="83605"/>
                </a:lnTo>
                <a:lnTo>
                  <a:pt x="21950" y="84734"/>
                </a:lnTo>
                <a:lnTo>
                  <a:pt x="31844" y="82245"/>
                </a:lnTo>
                <a:lnTo>
                  <a:pt x="40463" y="76715"/>
                </a:lnTo>
                <a:lnTo>
                  <a:pt x="46820" y="68720"/>
                </a:lnTo>
                <a:lnTo>
                  <a:pt x="49933" y="58835"/>
                </a:lnTo>
                <a:lnTo>
                  <a:pt x="48780" y="47929"/>
                </a:lnTo>
                <a:lnTo>
                  <a:pt x="48221" y="46799"/>
                </a:lnTo>
                <a:lnTo>
                  <a:pt x="47078" y="45097"/>
                </a:lnTo>
                <a:lnTo>
                  <a:pt x="36990" y="37916"/>
                </a:lnTo>
                <a:lnTo>
                  <a:pt x="23883" y="33737"/>
                </a:lnTo>
                <a:lnTo>
                  <a:pt x="19570" y="32054"/>
                </a:lnTo>
                <a:lnTo>
                  <a:pt x="13893" y="24104"/>
                </a:lnTo>
                <a:lnTo>
                  <a:pt x="14185" y="21551"/>
                </a:lnTo>
                <a:lnTo>
                  <a:pt x="29210" y="9639"/>
                </a:lnTo>
                <a:lnTo>
                  <a:pt x="31762" y="9639"/>
                </a:lnTo>
                <a:lnTo>
                  <a:pt x="51625" y="8509"/>
                </a:lnTo>
                <a:lnTo>
                  <a:pt x="50482" y="6807"/>
                </a:lnTo>
                <a:lnTo>
                  <a:pt x="49072" y="5384"/>
                </a:lnTo>
                <a:lnTo>
                  <a:pt x="45669" y="3124"/>
                </a:lnTo>
                <a:lnTo>
                  <a:pt x="45669" y="2832"/>
                </a:lnTo>
                <a:lnTo>
                  <a:pt x="43967" y="1981"/>
                </a:lnTo>
                <a:lnTo>
                  <a:pt x="39992" y="850"/>
                </a:lnTo>
                <a:lnTo>
                  <a:pt x="37719" y="279"/>
                </a:lnTo>
                <a:lnTo>
                  <a:pt x="35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8691022" y="6807955"/>
            <a:ext cx="55244" cy="81915"/>
          </a:xfrm>
          <a:custGeom>
            <a:avLst/>
            <a:gdLst/>
            <a:ahLst/>
            <a:cxnLst/>
            <a:rect l="l" t="t" r="r" b="b"/>
            <a:pathLst>
              <a:path w="55245" h="81915">
                <a:moveTo>
                  <a:pt x="30911" y="9639"/>
                </a:moveTo>
                <a:lnTo>
                  <a:pt x="22123" y="9639"/>
                </a:lnTo>
                <a:lnTo>
                  <a:pt x="9359" y="81686"/>
                </a:lnTo>
                <a:lnTo>
                  <a:pt x="18148" y="81686"/>
                </a:lnTo>
                <a:lnTo>
                  <a:pt x="30911" y="9639"/>
                </a:lnTo>
                <a:close/>
              </a:path>
              <a:path w="55245" h="81915">
                <a:moveTo>
                  <a:pt x="54736" y="0"/>
                </a:moveTo>
                <a:lnTo>
                  <a:pt x="1701" y="0"/>
                </a:lnTo>
                <a:lnTo>
                  <a:pt x="0" y="9639"/>
                </a:lnTo>
                <a:lnTo>
                  <a:pt x="53035" y="9639"/>
                </a:lnTo>
                <a:lnTo>
                  <a:pt x="547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8765898" y="6852487"/>
            <a:ext cx="33655" cy="37465"/>
          </a:xfrm>
          <a:custGeom>
            <a:avLst/>
            <a:gdLst/>
            <a:ahLst/>
            <a:cxnLst/>
            <a:rect l="l" t="t" r="r" b="b"/>
            <a:pathLst>
              <a:path w="33654" h="37465">
                <a:moveTo>
                  <a:pt x="15595" y="0"/>
                </a:moveTo>
                <a:lnTo>
                  <a:pt x="0" y="850"/>
                </a:lnTo>
                <a:lnTo>
                  <a:pt x="279" y="850"/>
                </a:lnTo>
                <a:lnTo>
                  <a:pt x="11096" y="7156"/>
                </a:lnTo>
                <a:lnTo>
                  <a:pt x="16255" y="19734"/>
                </a:lnTo>
                <a:lnTo>
                  <a:pt x="22402" y="37160"/>
                </a:lnTo>
                <a:lnTo>
                  <a:pt x="33464" y="37160"/>
                </a:lnTo>
                <a:lnTo>
                  <a:pt x="25526" y="15036"/>
                </a:lnTo>
                <a:lnTo>
                  <a:pt x="24079" y="10426"/>
                </a:lnTo>
                <a:lnTo>
                  <a:pt x="22224" y="6464"/>
                </a:lnTo>
                <a:lnTo>
                  <a:pt x="18999" y="2832"/>
                </a:lnTo>
                <a:lnTo>
                  <a:pt x="17576" y="1422"/>
                </a:lnTo>
                <a:lnTo>
                  <a:pt x="155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8757107" y="6816180"/>
            <a:ext cx="47625" cy="29209"/>
          </a:xfrm>
          <a:custGeom>
            <a:avLst/>
            <a:gdLst/>
            <a:ahLst/>
            <a:cxnLst/>
            <a:rect l="l" t="t" r="r" b="b"/>
            <a:pathLst>
              <a:path w="47625" h="29209">
                <a:moveTo>
                  <a:pt x="45948" y="0"/>
                </a:moveTo>
                <a:lnTo>
                  <a:pt x="26098" y="850"/>
                </a:lnTo>
                <a:lnTo>
                  <a:pt x="26657" y="850"/>
                </a:lnTo>
                <a:lnTo>
                  <a:pt x="35930" y="4266"/>
                </a:lnTo>
                <a:lnTo>
                  <a:pt x="38367" y="12563"/>
                </a:lnTo>
                <a:lnTo>
                  <a:pt x="34745" y="21659"/>
                </a:lnTo>
                <a:lnTo>
                  <a:pt x="25841" y="27475"/>
                </a:lnTo>
                <a:lnTo>
                  <a:pt x="0" y="27800"/>
                </a:lnTo>
                <a:lnTo>
                  <a:pt x="40271" y="28651"/>
                </a:lnTo>
                <a:lnTo>
                  <a:pt x="46390" y="17719"/>
                </a:lnTo>
                <a:lnTo>
                  <a:pt x="47313" y="5151"/>
                </a:lnTo>
                <a:lnTo>
                  <a:pt x="46520" y="1701"/>
                </a:lnTo>
                <a:lnTo>
                  <a:pt x="459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8740367" y="6807955"/>
            <a:ext cx="62865" cy="81915"/>
          </a:xfrm>
          <a:custGeom>
            <a:avLst/>
            <a:gdLst/>
            <a:ahLst/>
            <a:cxnLst/>
            <a:rect l="l" t="t" r="r" b="b"/>
            <a:pathLst>
              <a:path w="62865" h="81915">
                <a:moveTo>
                  <a:pt x="46799" y="0"/>
                </a:moveTo>
                <a:lnTo>
                  <a:pt x="14185" y="0"/>
                </a:lnTo>
                <a:lnTo>
                  <a:pt x="0" y="81686"/>
                </a:lnTo>
                <a:lnTo>
                  <a:pt x="8801" y="81686"/>
                </a:lnTo>
                <a:lnTo>
                  <a:pt x="15036" y="45377"/>
                </a:lnTo>
                <a:lnTo>
                  <a:pt x="25526" y="45377"/>
                </a:lnTo>
                <a:lnTo>
                  <a:pt x="38507" y="44992"/>
                </a:lnTo>
                <a:lnTo>
                  <a:pt x="50994" y="41358"/>
                </a:lnTo>
                <a:lnTo>
                  <a:pt x="57010" y="36868"/>
                </a:lnTo>
                <a:lnTo>
                  <a:pt x="16738" y="36017"/>
                </a:lnTo>
                <a:lnTo>
                  <a:pt x="21564" y="9080"/>
                </a:lnTo>
                <a:lnTo>
                  <a:pt x="42837" y="9080"/>
                </a:lnTo>
                <a:lnTo>
                  <a:pt x="62687" y="8229"/>
                </a:lnTo>
                <a:lnTo>
                  <a:pt x="61556" y="6235"/>
                </a:lnTo>
                <a:lnTo>
                  <a:pt x="58889" y="2095"/>
                </a:lnTo>
                <a:lnTo>
                  <a:pt x="54089" y="457"/>
                </a:lnTo>
                <a:lnTo>
                  <a:pt x="49352" y="279"/>
                </a:lnTo>
                <a:lnTo>
                  <a:pt x="46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8808154" y="6807955"/>
            <a:ext cx="62865" cy="81915"/>
          </a:xfrm>
          <a:custGeom>
            <a:avLst/>
            <a:gdLst/>
            <a:ahLst/>
            <a:cxnLst/>
            <a:rect l="l" t="t" r="r" b="b"/>
            <a:pathLst>
              <a:path w="62865" h="81915">
                <a:moveTo>
                  <a:pt x="62687" y="0"/>
                </a:moveTo>
                <a:lnTo>
                  <a:pt x="14185" y="0"/>
                </a:lnTo>
                <a:lnTo>
                  <a:pt x="0" y="81686"/>
                </a:lnTo>
                <a:lnTo>
                  <a:pt x="49923" y="81686"/>
                </a:lnTo>
                <a:lnTo>
                  <a:pt x="51625" y="72047"/>
                </a:lnTo>
                <a:lnTo>
                  <a:pt x="10502" y="72047"/>
                </a:lnTo>
                <a:lnTo>
                  <a:pt x="15316" y="44246"/>
                </a:lnTo>
                <a:lnTo>
                  <a:pt x="52476" y="44246"/>
                </a:lnTo>
                <a:lnTo>
                  <a:pt x="54178" y="34607"/>
                </a:lnTo>
                <a:lnTo>
                  <a:pt x="17018" y="34607"/>
                </a:lnTo>
                <a:lnTo>
                  <a:pt x="21564" y="9639"/>
                </a:lnTo>
                <a:lnTo>
                  <a:pt x="60985" y="9639"/>
                </a:lnTo>
                <a:lnTo>
                  <a:pt x="62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8870560" y="6807955"/>
            <a:ext cx="62865" cy="81915"/>
          </a:xfrm>
          <a:custGeom>
            <a:avLst/>
            <a:gdLst/>
            <a:ahLst/>
            <a:cxnLst/>
            <a:rect l="l" t="t" r="r" b="b"/>
            <a:pathLst>
              <a:path w="62865" h="81915">
                <a:moveTo>
                  <a:pt x="62687" y="0"/>
                </a:moveTo>
                <a:lnTo>
                  <a:pt x="14185" y="0"/>
                </a:lnTo>
                <a:lnTo>
                  <a:pt x="0" y="81686"/>
                </a:lnTo>
                <a:lnTo>
                  <a:pt x="49923" y="81686"/>
                </a:lnTo>
                <a:lnTo>
                  <a:pt x="51625" y="72047"/>
                </a:lnTo>
                <a:lnTo>
                  <a:pt x="10502" y="72047"/>
                </a:lnTo>
                <a:lnTo>
                  <a:pt x="15316" y="44246"/>
                </a:lnTo>
                <a:lnTo>
                  <a:pt x="52476" y="44246"/>
                </a:lnTo>
                <a:lnTo>
                  <a:pt x="54178" y="34607"/>
                </a:lnTo>
                <a:lnTo>
                  <a:pt x="17018" y="34607"/>
                </a:lnTo>
                <a:lnTo>
                  <a:pt x="21564" y="9639"/>
                </a:lnTo>
                <a:lnTo>
                  <a:pt x="60985" y="9639"/>
                </a:lnTo>
                <a:lnTo>
                  <a:pt x="626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8940622" y="6807955"/>
            <a:ext cx="55244" cy="81915"/>
          </a:xfrm>
          <a:custGeom>
            <a:avLst/>
            <a:gdLst/>
            <a:ahLst/>
            <a:cxnLst/>
            <a:rect l="l" t="t" r="r" b="b"/>
            <a:pathLst>
              <a:path w="55245" h="81915">
                <a:moveTo>
                  <a:pt x="30911" y="9639"/>
                </a:moveTo>
                <a:lnTo>
                  <a:pt x="21831" y="9639"/>
                </a:lnTo>
                <a:lnTo>
                  <a:pt x="9359" y="81686"/>
                </a:lnTo>
                <a:lnTo>
                  <a:pt x="18148" y="81686"/>
                </a:lnTo>
                <a:lnTo>
                  <a:pt x="30911" y="9639"/>
                </a:lnTo>
                <a:close/>
              </a:path>
              <a:path w="55245" h="81915">
                <a:moveTo>
                  <a:pt x="54736" y="0"/>
                </a:moveTo>
                <a:lnTo>
                  <a:pt x="1701" y="0"/>
                </a:lnTo>
                <a:lnTo>
                  <a:pt x="0" y="9639"/>
                </a:lnTo>
                <a:lnTo>
                  <a:pt x="53035" y="9639"/>
                </a:lnTo>
                <a:lnTo>
                  <a:pt x="547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3603049" y="2827892"/>
            <a:ext cx="1370843" cy="12554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11968781" y="4029111"/>
            <a:ext cx="81915" cy="10160"/>
          </a:xfrm>
          <a:custGeom>
            <a:avLst/>
            <a:gdLst/>
            <a:ahLst/>
            <a:cxnLst/>
            <a:rect l="l" t="t" r="r" b="b"/>
            <a:pathLst>
              <a:path w="81915" h="10160">
                <a:moveTo>
                  <a:pt x="81686" y="0"/>
                </a:moveTo>
                <a:lnTo>
                  <a:pt x="0" y="3695"/>
                </a:lnTo>
                <a:lnTo>
                  <a:pt x="11341" y="9931"/>
                </a:lnTo>
                <a:lnTo>
                  <a:pt x="28079" y="9931"/>
                </a:lnTo>
                <a:lnTo>
                  <a:pt x="81686" y="9080"/>
                </a:lnTo>
                <a:lnTo>
                  <a:pt x="816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11968781" y="4032803"/>
            <a:ext cx="81915" cy="45085"/>
          </a:xfrm>
          <a:custGeom>
            <a:avLst/>
            <a:gdLst/>
            <a:ahLst/>
            <a:cxnLst/>
            <a:rect l="l" t="t" r="r" b="b"/>
            <a:pathLst>
              <a:path w="81915" h="45085">
                <a:moveTo>
                  <a:pt x="0" y="0"/>
                </a:moveTo>
                <a:lnTo>
                  <a:pt x="0" y="8788"/>
                </a:lnTo>
                <a:lnTo>
                  <a:pt x="62115" y="34035"/>
                </a:lnTo>
                <a:lnTo>
                  <a:pt x="62687" y="34315"/>
                </a:lnTo>
                <a:lnTo>
                  <a:pt x="64947" y="35166"/>
                </a:lnTo>
                <a:lnTo>
                  <a:pt x="66941" y="36017"/>
                </a:lnTo>
                <a:lnTo>
                  <a:pt x="69494" y="36868"/>
                </a:lnTo>
                <a:lnTo>
                  <a:pt x="71755" y="37718"/>
                </a:lnTo>
                <a:lnTo>
                  <a:pt x="81686" y="45097"/>
                </a:lnTo>
                <a:lnTo>
                  <a:pt x="81686" y="34315"/>
                </a:lnTo>
                <a:lnTo>
                  <a:pt x="26377" y="11633"/>
                </a:lnTo>
                <a:lnTo>
                  <a:pt x="11341" y="62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11968781" y="4070522"/>
            <a:ext cx="81915" cy="10160"/>
          </a:xfrm>
          <a:custGeom>
            <a:avLst/>
            <a:gdLst/>
            <a:ahLst/>
            <a:cxnLst/>
            <a:rect l="l" t="t" r="r" b="b"/>
            <a:pathLst>
              <a:path w="81915" h="10160">
                <a:moveTo>
                  <a:pt x="71755" y="0"/>
                </a:moveTo>
                <a:lnTo>
                  <a:pt x="62115" y="292"/>
                </a:lnTo>
                <a:lnTo>
                  <a:pt x="0" y="3403"/>
                </a:lnTo>
                <a:lnTo>
                  <a:pt x="11341" y="9652"/>
                </a:lnTo>
                <a:lnTo>
                  <a:pt x="23999" y="9994"/>
                </a:lnTo>
                <a:lnTo>
                  <a:pt x="40271" y="9652"/>
                </a:lnTo>
                <a:lnTo>
                  <a:pt x="81686" y="7378"/>
                </a:lnTo>
                <a:lnTo>
                  <a:pt x="717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1968781" y="4073927"/>
            <a:ext cx="81915" cy="41910"/>
          </a:xfrm>
          <a:custGeom>
            <a:avLst/>
            <a:gdLst/>
            <a:ahLst/>
            <a:cxnLst/>
            <a:rect l="l" t="t" r="r" b="b"/>
            <a:pathLst>
              <a:path w="81915" h="41910">
                <a:moveTo>
                  <a:pt x="0" y="0"/>
                </a:moveTo>
                <a:lnTo>
                  <a:pt x="0" y="8509"/>
                </a:lnTo>
                <a:lnTo>
                  <a:pt x="81686" y="41414"/>
                </a:lnTo>
                <a:lnTo>
                  <a:pt x="81686" y="32626"/>
                </a:lnTo>
                <a:lnTo>
                  <a:pt x="29210" y="12763"/>
                </a:lnTo>
                <a:lnTo>
                  <a:pt x="23228" y="10668"/>
                </a:lnTo>
                <a:lnTo>
                  <a:pt x="17310" y="8356"/>
                </a:lnTo>
                <a:lnTo>
                  <a:pt x="11341" y="62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1968781" y="4109104"/>
            <a:ext cx="81915" cy="63500"/>
          </a:xfrm>
          <a:custGeom>
            <a:avLst/>
            <a:gdLst/>
            <a:ahLst/>
            <a:cxnLst/>
            <a:rect l="l" t="t" r="r" b="b"/>
            <a:pathLst>
              <a:path w="81915" h="63500">
                <a:moveTo>
                  <a:pt x="81686" y="17297"/>
                </a:moveTo>
                <a:lnTo>
                  <a:pt x="47078" y="17297"/>
                </a:lnTo>
                <a:lnTo>
                  <a:pt x="72047" y="21551"/>
                </a:lnTo>
                <a:lnTo>
                  <a:pt x="72047" y="61264"/>
                </a:lnTo>
                <a:lnTo>
                  <a:pt x="81686" y="62966"/>
                </a:lnTo>
                <a:lnTo>
                  <a:pt x="81686" y="17297"/>
                </a:lnTo>
                <a:close/>
              </a:path>
              <a:path w="81915" h="63500">
                <a:moveTo>
                  <a:pt x="60888" y="10782"/>
                </a:moveTo>
                <a:lnTo>
                  <a:pt x="9639" y="10782"/>
                </a:lnTo>
                <a:lnTo>
                  <a:pt x="37439" y="15595"/>
                </a:lnTo>
                <a:lnTo>
                  <a:pt x="37439" y="52755"/>
                </a:lnTo>
                <a:lnTo>
                  <a:pt x="47078" y="54457"/>
                </a:lnTo>
                <a:lnTo>
                  <a:pt x="47078" y="17297"/>
                </a:lnTo>
                <a:lnTo>
                  <a:pt x="81686" y="17297"/>
                </a:lnTo>
                <a:lnTo>
                  <a:pt x="81686" y="14465"/>
                </a:lnTo>
                <a:lnTo>
                  <a:pt x="60888" y="10782"/>
                </a:lnTo>
                <a:close/>
              </a:path>
              <a:path w="81915" h="63500">
                <a:moveTo>
                  <a:pt x="0" y="0"/>
                </a:moveTo>
                <a:lnTo>
                  <a:pt x="0" y="50203"/>
                </a:lnTo>
                <a:lnTo>
                  <a:pt x="9639" y="51904"/>
                </a:lnTo>
                <a:lnTo>
                  <a:pt x="9639" y="10782"/>
                </a:lnTo>
                <a:lnTo>
                  <a:pt x="60888" y="107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1976436" y="4172634"/>
            <a:ext cx="19685" cy="25400"/>
          </a:xfrm>
          <a:custGeom>
            <a:avLst/>
            <a:gdLst/>
            <a:ahLst/>
            <a:cxnLst/>
            <a:rect l="l" t="t" r="r" b="b"/>
            <a:pathLst>
              <a:path w="19684" h="25400">
                <a:moveTo>
                  <a:pt x="15887" y="0"/>
                </a:moveTo>
                <a:lnTo>
                  <a:pt x="11341" y="0"/>
                </a:lnTo>
                <a:lnTo>
                  <a:pt x="9359" y="292"/>
                </a:lnTo>
                <a:lnTo>
                  <a:pt x="7086" y="571"/>
                </a:lnTo>
                <a:lnTo>
                  <a:pt x="5105" y="1142"/>
                </a:lnTo>
                <a:lnTo>
                  <a:pt x="3403" y="1701"/>
                </a:lnTo>
                <a:lnTo>
                  <a:pt x="0" y="3403"/>
                </a:lnTo>
                <a:lnTo>
                  <a:pt x="850" y="25247"/>
                </a:lnTo>
                <a:lnTo>
                  <a:pt x="850" y="23825"/>
                </a:lnTo>
                <a:lnTo>
                  <a:pt x="1257" y="15722"/>
                </a:lnTo>
                <a:lnTo>
                  <a:pt x="6273" y="9321"/>
                </a:lnTo>
                <a:lnTo>
                  <a:pt x="14744" y="8801"/>
                </a:lnTo>
                <a:lnTo>
                  <a:pt x="19542" y="8801"/>
                </a:lnTo>
                <a:lnTo>
                  <a:pt x="18719" y="571"/>
                </a:lnTo>
                <a:lnTo>
                  <a:pt x="18440" y="292"/>
                </a:lnTo>
                <a:lnTo>
                  <a:pt x="15887" y="0"/>
                </a:lnTo>
                <a:close/>
              </a:path>
              <a:path w="19684" h="25400">
                <a:moveTo>
                  <a:pt x="19542" y="8801"/>
                </a:moveTo>
                <a:lnTo>
                  <a:pt x="17018" y="8801"/>
                </a:lnTo>
                <a:lnTo>
                  <a:pt x="19570" y="9080"/>
                </a:lnTo>
                <a:lnTo>
                  <a:pt x="19542" y="8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2026929" y="4207814"/>
            <a:ext cx="16510" cy="23495"/>
          </a:xfrm>
          <a:custGeom>
            <a:avLst/>
            <a:gdLst/>
            <a:ahLst/>
            <a:cxnLst/>
            <a:rect l="l" t="t" r="r" b="b"/>
            <a:pathLst>
              <a:path w="16509" h="23495">
                <a:moveTo>
                  <a:pt x="15595" y="0"/>
                </a:moveTo>
                <a:lnTo>
                  <a:pt x="15595" y="1701"/>
                </a:lnTo>
                <a:lnTo>
                  <a:pt x="14757" y="10261"/>
                </a:lnTo>
                <a:lnTo>
                  <a:pt x="10921" y="13436"/>
                </a:lnTo>
                <a:lnTo>
                  <a:pt x="2552" y="13893"/>
                </a:lnTo>
                <a:lnTo>
                  <a:pt x="17" y="13893"/>
                </a:lnTo>
                <a:lnTo>
                  <a:pt x="558" y="22402"/>
                </a:lnTo>
                <a:lnTo>
                  <a:pt x="850" y="22402"/>
                </a:lnTo>
                <a:lnTo>
                  <a:pt x="5105" y="22974"/>
                </a:lnTo>
                <a:lnTo>
                  <a:pt x="9588" y="22974"/>
                </a:lnTo>
                <a:lnTo>
                  <a:pt x="13614" y="21272"/>
                </a:lnTo>
                <a:lnTo>
                  <a:pt x="14744" y="20980"/>
                </a:lnTo>
                <a:lnTo>
                  <a:pt x="16446" y="19850"/>
                </a:lnTo>
                <a:lnTo>
                  <a:pt x="16191" y="13893"/>
                </a:lnTo>
                <a:lnTo>
                  <a:pt x="2552" y="13893"/>
                </a:lnTo>
                <a:lnTo>
                  <a:pt x="0" y="13614"/>
                </a:lnTo>
                <a:lnTo>
                  <a:pt x="16179" y="13614"/>
                </a:lnTo>
                <a:lnTo>
                  <a:pt x="155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1967354" y="4176043"/>
            <a:ext cx="85090" cy="52069"/>
          </a:xfrm>
          <a:custGeom>
            <a:avLst/>
            <a:gdLst/>
            <a:ahLst/>
            <a:cxnLst/>
            <a:rect l="l" t="t" r="r" b="b"/>
            <a:pathLst>
              <a:path w="85090" h="52070">
                <a:moveTo>
                  <a:pt x="76828" y="14185"/>
                </a:moveTo>
                <a:lnTo>
                  <a:pt x="62978" y="14185"/>
                </a:lnTo>
                <a:lnTo>
                  <a:pt x="64388" y="14465"/>
                </a:lnTo>
                <a:lnTo>
                  <a:pt x="66382" y="15316"/>
                </a:lnTo>
                <a:lnTo>
                  <a:pt x="69544" y="16522"/>
                </a:lnTo>
                <a:lnTo>
                  <a:pt x="73583" y="21272"/>
                </a:lnTo>
                <a:lnTo>
                  <a:pt x="74040" y="24676"/>
                </a:lnTo>
                <a:lnTo>
                  <a:pt x="74599" y="26949"/>
                </a:lnTo>
                <a:lnTo>
                  <a:pt x="74923" y="29502"/>
                </a:lnTo>
                <a:lnTo>
                  <a:pt x="75170" y="31762"/>
                </a:lnTo>
                <a:lnTo>
                  <a:pt x="76021" y="51625"/>
                </a:lnTo>
                <a:lnTo>
                  <a:pt x="77723" y="50482"/>
                </a:lnTo>
                <a:lnTo>
                  <a:pt x="81482" y="47421"/>
                </a:lnTo>
                <a:lnTo>
                  <a:pt x="83692" y="42798"/>
                </a:lnTo>
                <a:lnTo>
                  <a:pt x="84530" y="35737"/>
                </a:lnTo>
                <a:lnTo>
                  <a:pt x="84434" y="29209"/>
                </a:lnTo>
                <a:lnTo>
                  <a:pt x="80871" y="18433"/>
                </a:lnTo>
                <a:lnTo>
                  <a:pt x="76828" y="14185"/>
                </a:lnTo>
                <a:close/>
              </a:path>
              <a:path w="85090" h="52070">
                <a:moveTo>
                  <a:pt x="9079" y="0"/>
                </a:moveTo>
                <a:lnTo>
                  <a:pt x="6247" y="2273"/>
                </a:lnTo>
                <a:lnTo>
                  <a:pt x="1037" y="11986"/>
                </a:lnTo>
                <a:lnTo>
                  <a:pt x="0" y="22334"/>
                </a:lnTo>
                <a:lnTo>
                  <a:pt x="2582" y="32323"/>
                </a:lnTo>
                <a:lnTo>
                  <a:pt x="8233" y="40956"/>
                </a:lnTo>
                <a:lnTo>
                  <a:pt x="16400" y="47240"/>
                </a:lnTo>
                <a:lnTo>
                  <a:pt x="26532" y="50179"/>
                </a:lnTo>
                <a:lnTo>
                  <a:pt x="36880" y="48780"/>
                </a:lnTo>
                <a:lnTo>
                  <a:pt x="39712" y="47370"/>
                </a:lnTo>
                <a:lnTo>
                  <a:pt x="43122" y="42443"/>
                </a:lnTo>
                <a:lnTo>
                  <a:pt x="19354" y="42443"/>
                </a:lnTo>
                <a:lnTo>
                  <a:pt x="11746" y="35636"/>
                </a:lnTo>
                <a:lnTo>
                  <a:pt x="10210" y="26949"/>
                </a:lnTo>
                <a:lnTo>
                  <a:pt x="9930" y="24676"/>
                </a:lnTo>
                <a:lnTo>
                  <a:pt x="9853" y="19850"/>
                </a:lnTo>
                <a:lnTo>
                  <a:pt x="9079" y="0"/>
                </a:lnTo>
                <a:close/>
              </a:path>
              <a:path w="85090" h="52070">
                <a:moveTo>
                  <a:pt x="62819" y="5679"/>
                </a:moveTo>
                <a:lnTo>
                  <a:pt x="52416" y="6158"/>
                </a:lnTo>
                <a:lnTo>
                  <a:pt x="43687" y="13042"/>
                </a:lnTo>
                <a:lnTo>
                  <a:pt x="41985" y="16446"/>
                </a:lnTo>
                <a:lnTo>
                  <a:pt x="37705" y="28932"/>
                </a:lnTo>
                <a:lnTo>
                  <a:pt x="31779" y="39709"/>
                </a:lnTo>
                <a:lnTo>
                  <a:pt x="30073" y="40563"/>
                </a:lnTo>
                <a:lnTo>
                  <a:pt x="28091" y="41122"/>
                </a:lnTo>
                <a:lnTo>
                  <a:pt x="19354" y="42443"/>
                </a:lnTo>
                <a:lnTo>
                  <a:pt x="43122" y="42443"/>
                </a:lnTo>
                <a:lnTo>
                  <a:pt x="46911" y="36969"/>
                </a:lnTo>
                <a:lnTo>
                  <a:pt x="50936" y="24599"/>
                </a:lnTo>
                <a:lnTo>
                  <a:pt x="52767" y="19850"/>
                </a:lnTo>
                <a:lnTo>
                  <a:pt x="53618" y="18148"/>
                </a:lnTo>
                <a:lnTo>
                  <a:pt x="54469" y="16738"/>
                </a:lnTo>
                <a:lnTo>
                  <a:pt x="58114" y="13449"/>
                </a:lnTo>
                <a:lnTo>
                  <a:pt x="76127" y="13449"/>
                </a:lnTo>
                <a:lnTo>
                  <a:pt x="72969" y="10131"/>
                </a:lnTo>
                <a:lnTo>
                  <a:pt x="62819" y="5679"/>
                </a:lnTo>
                <a:close/>
              </a:path>
              <a:path w="85090" h="52070">
                <a:moveTo>
                  <a:pt x="76127" y="13449"/>
                </a:moveTo>
                <a:lnTo>
                  <a:pt x="58114" y="13449"/>
                </a:lnTo>
                <a:lnTo>
                  <a:pt x="58470" y="14236"/>
                </a:lnTo>
                <a:lnTo>
                  <a:pt x="62978" y="14185"/>
                </a:lnTo>
                <a:lnTo>
                  <a:pt x="76828" y="14185"/>
                </a:lnTo>
                <a:lnTo>
                  <a:pt x="76127" y="13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1968781" y="4241569"/>
            <a:ext cx="81915" cy="55244"/>
          </a:xfrm>
          <a:custGeom>
            <a:avLst/>
            <a:gdLst/>
            <a:ahLst/>
            <a:cxnLst/>
            <a:rect l="l" t="t" r="r" b="b"/>
            <a:pathLst>
              <a:path w="81915" h="55245">
                <a:moveTo>
                  <a:pt x="0" y="9359"/>
                </a:moveTo>
                <a:lnTo>
                  <a:pt x="0" y="18427"/>
                </a:lnTo>
                <a:lnTo>
                  <a:pt x="72047" y="30911"/>
                </a:lnTo>
                <a:lnTo>
                  <a:pt x="72326" y="53314"/>
                </a:lnTo>
                <a:lnTo>
                  <a:pt x="81686" y="54737"/>
                </a:lnTo>
                <a:lnTo>
                  <a:pt x="81686" y="22123"/>
                </a:lnTo>
                <a:lnTo>
                  <a:pt x="72047" y="22123"/>
                </a:lnTo>
                <a:lnTo>
                  <a:pt x="0" y="9359"/>
                </a:lnTo>
                <a:close/>
              </a:path>
              <a:path w="81915" h="55245">
                <a:moveTo>
                  <a:pt x="72047" y="0"/>
                </a:moveTo>
                <a:lnTo>
                  <a:pt x="72047" y="22123"/>
                </a:lnTo>
                <a:lnTo>
                  <a:pt x="81686" y="22123"/>
                </a:lnTo>
                <a:lnTo>
                  <a:pt x="81686" y="1701"/>
                </a:lnTo>
                <a:lnTo>
                  <a:pt x="72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1957149" y="4370265"/>
            <a:ext cx="94998" cy="79853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1977287" y="5238111"/>
            <a:ext cx="19685" cy="26034"/>
          </a:xfrm>
          <a:custGeom>
            <a:avLst/>
            <a:gdLst/>
            <a:ahLst/>
            <a:cxnLst/>
            <a:rect l="l" t="t" r="r" b="b"/>
            <a:pathLst>
              <a:path w="19684" h="26035">
                <a:moveTo>
                  <a:pt x="11023" y="0"/>
                </a:moveTo>
                <a:lnTo>
                  <a:pt x="5791" y="419"/>
                </a:lnTo>
                <a:lnTo>
                  <a:pt x="1422" y="2717"/>
                </a:lnTo>
                <a:lnTo>
                  <a:pt x="0" y="3568"/>
                </a:lnTo>
                <a:lnTo>
                  <a:pt x="571" y="25412"/>
                </a:lnTo>
                <a:lnTo>
                  <a:pt x="571" y="23990"/>
                </a:lnTo>
                <a:lnTo>
                  <a:pt x="1295" y="15760"/>
                </a:lnTo>
                <a:lnTo>
                  <a:pt x="5892" y="9779"/>
                </a:lnTo>
                <a:lnTo>
                  <a:pt x="14465" y="8966"/>
                </a:lnTo>
                <a:lnTo>
                  <a:pt x="19533" y="8966"/>
                </a:lnTo>
                <a:lnTo>
                  <a:pt x="18440" y="736"/>
                </a:lnTo>
                <a:lnTo>
                  <a:pt x="18440" y="457"/>
                </a:lnTo>
                <a:lnTo>
                  <a:pt x="15887" y="165"/>
                </a:lnTo>
                <a:lnTo>
                  <a:pt x="11023" y="0"/>
                </a:lnTo>
                <a:close/>
              </a:path>
              <a:path w="19684" h="26035">
                <a:moveTo>
                  <a:pt x="19533" y="8966"/>
                </a:moveTo>
                <a:lnTo>
                  <a:pt x="16738" y="8966"/>
                </a:lnTo>
                <a:lnTo>
                  <a:pt x="19570" y="9245"/>
                </a:lnTo>
                <a:lnTo>
                  <a:pt x="19533" y="8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12027488" y="5273456"/>
            <a:ext cx="17145" cy="22860"/>
          </a:xfrm>
          <a:custGeom>
            <a:avLst/>
            <a:gdLst/>
            <a:ahLst/>
            <a:cxnLst/>
            <a:rect l="l" t="t" r="r" b="b"/>
            <a:pathLst>
              <a:path w="17145" h="22860">
                <a:moveTo>
                  <a:pt x="15608" y="0"/>
                </a:moveTo>
                <a:lnTo>
                  <a:pt x="15608" y="1701"/>
                </a:lnTo>
                <a:lnTo>
                  <a:pt x="14871" y="10350"/>
                </a:lnTo>
                <a:lnTo>
                  <a:pt x="11036" y="13525"/>
                </a:lnTo>
                <a:lnTo>
                  <a:pt x="2552" y="13893"/>
                </a:lnTo>
                <a:lnTo>
                  <a:pt x="27" y="13893"/>
                </a:lnTo>
                <a:lnTo>
                  <a:pt x="850" y="22402"/>
                </a:lnTo>
                <a:lnTo>
                  <a:pt x="3403" y="22682"/>
                </a:lnTo>
                <a:lnTo>
                  <a:pt x="8953" y="22809"/>
                </a:lnTo>
                <a:lnTo>
                  <a:pt x="13906" y="21272"/>
                </a:lnTo>
                <a:lnTo>
                  <a:pt x="14757" y="20700"/>
                </a:lnTo>
                <a:lnTo>
                  <a:pt x="16738" y="19850"/>
                </a:lnTo>
                <a:lnTo>
                  <a:pt x="16399" y="13893"/>
                </a:lnTo>
                <a:lnTo>
                  <a:pt x="2552" y="13893"/>
                </a:lnTo>
                <a:lnTo>
                  <a:pt x="0" y="13614"/>
                </a:lnTo>
                <a:lnTo>
                  <a:pt x="16383" y="13614"/>
                </a:lnTo>
                <a:lnTo>
                  <a:pt x="156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11968069" y="5241686"/>
            <a:ext cx="85090" cy="52069"/>
          </a:xfrm>
          <a:custGeom>
            <a:avLst/>
            <a:gdLst/>
            <a:ahLst/>
            <a:cxnLst/>
            <a:rect l="l" t="t" r="r" b="b"/>
            <a:pathLst>
              <a:path w="85090" h="52070">
                <a:moveTo>
                  <a:pt x="79079" y="14185"/>
                </a:moveTo>
                <a:lnTo>
                  <a:pt x="63114" y="14185"/>
                </a:lnTo>
                <a:lnTo>
                  <a:pt x="64244" y="14465"/>
                </a:lnTo>
                <a:lnTo>
                  <a:pt x="66518" y="15316"/>
                </a:lnTo>
                <a:lnTo>
                  <a:pt x="75107" y="33185"/>
                </a:lnTo>
                <a:lnTo>
                  <a:pt x="76157" y="51625"/>
                </a:lnTo>
                <a:lnTo>
                  <a:pt x="77859" y="50482"/>
                </a:lnTo>
                <a:lnTo>
                  <a:pt x="82710" y="46291"/>
                </a:lnTo>
                <a:lnTo>
                  <a:pt x="82634" y="43891"/>
                </a:lnTo>
                <a:lnTo>
                  <a:pt x="84386" y="38011"/>
                </a:lnTo>
                <a:lnTo>
                  <a:pt x="84666" y="35737"/>
                </a:lnTo>
                <a:lnTo>
                  <a:pt x="84666" y="31762"/>
                </a:lnTo>
                <a:lnTo>
                  <a:pt x="84094" y="26949"/>
                </a:lnTo>
                <a:lnTo>
                  <a:pt x="82748" y="19138"/>
                </a:lnTo>
                <a:lnTo>
                  <a:pt x="79079" y="14185"/>
                </a:lnTo>
                <a:close/>
              </a:path>
              <a:path w="85090" h="52070">
                <a:moveTo>
                  <a:pt x="9215" y="0"/>
                </a:moveTo>
                <a:lnTo>
                  <a:pt x="0" y="22326"/>
                </a:lnTo>
                <a:lnTo>
                  <a:pt x="2500" y="32188"/>
                </a:lnTo>
                <a:lnTo>
                  <a:pt x="8100" y="40809"/>
                </a:lnTo>
                <a:lnTo>
                  <a:pt x="16223" y="47122"/>
                </a:lnTo>
                <a:lnTo>
                  <a:pt x="26316" y="50148"/>
                </a:lnTo>
                <a:lnTo>
                  <a:pt x="39568" y="47370"/>
                </a:lnTo>
                <a:lnTo>
                  <a:pt x="42940" y="42583"/>
                </a:lnTo>
                <a:lnTo>
                  <a:pt x="19655" y="42583"/>
                </a:lnTo>
                <a:lnTo>
                  <a:pt x="11387" y="35344"/>
                </a:lnTo>
                <a:lnTo>
                  <a:pt x="10049" y="24508"/>
                </a:lnTo>
                <a:lnTo>
                  <a:pt x="9834" y="22326"/>
                </a:lnTo>
                <a:lnTo>
                  <a:pt x="9716" y="19138"/>
                </a:lnTo>
                <a:lnTo>
                  <a:pt x="9215" y="0"/>
                </a:lnTo>
                <a:close/>
              </a:path>
              <a:path w="85090" h="52070">
                <a:moveTo>
                  <a:pt x="59075" y="4368"/>
                </a:moveTo>
                <a:lnTo>
                  <a:pt x="50528" y="4368"/>
                </a:lnTo>
                <a:lnTo>
                  <a:pt x="44953" y="11061"/>
                </a:lnTo>
                <a:lnTo>
                  <a:pt x="44674" y="11633"/>
                </a:lnTo>
                <a:lnTo>
                  <a:pt x="43713" y="13207"/>
                </a:lnTo>
                <a:lnTo>
                  <a:pt x="42692" y="14744"/>
                </a:lnTo>
                <a:lnTo>
                  <a:pt x="41841" y="16446"/>
                </a:lnTo>
                <a:lnTo>
                  <a:pt x="39149" y="22326"/>
                </a:lnTo>
                <a:lnTo>
                  <a:pt x="36800" y="35598"/>
                </a:lnTo>
                <a:lnTo>
                  <a:pt x="31910" y="39712"/>
                </a:lnTo>
                <a:lnTo>
                  <a:pt x="30208" y="40563"/>
                </a:lnTo>
                <a:lnTo>
                  <a:pt x="28227" y="41122"/>
                </a:lnTo>
                <a:lnTo>
                  <a:pt x="19655" y="42583"/>
                </a:lnTo>
                <a:lnTo>
                  <a:pt x="42940" y="42583"/>
                </a:lnTo>
                <a:lnTo>
                  <a:pt x="46903" y="36954"/>
                </a:lnTo>
                <a:lnTo>
                  <a:pt x="50791" y="24508"/>
                </a:lnTo>
                <a:lnTo>
                  <a:pt x="52611" y="19850"/>
                </a:lnTo>
                <a:lnTo>
                  <a:pt x="53754" y="18148"/>
                </a:lnTo>
                <a:lnTo>
                  <a:pt x="54605" y="16738"/>
                </a:lnTo>
                <a:lnTo>
                  <a:pt x="58097" y="13207"/>
                </a:lnTo>
                <a:lnTo>
                  <a:pt x="78355" y="13207"/>
                </a:lnTo>
                <a:lnTo>
                  <a:pt x="77922" y="12623"/>
                </a:lnTo>
                <a:lnTo>
                  <a:pt x="71051" y="8788"/>
                </a:lnTo>
                <a:lnTo>
                  <a:pt x="68778" y="7658"/>
                </a:lnTo>
                <a:lnTo>
                  <a:pt x="66797" y="6807"/>
                </a:lnTo>
                <a:lnTo>
                  <a:pt x="59075" y="4368"/>
                </a:lnTo>
                <a:close/>
              </a:path>
              <a:path w="85090" h="52070">
                <a:moveTo>
                  <a:pt x="78355" y="13207"/>
                </a:moveTo>
                <a:lnTo>
                  <a:pt x="58097" y="13207"/>
                </a:lnTo>
                <a:lnTo>
                  <a:pt x="58656" y="14363"/>
                </a:lnTo>
                <a:lnTo>
                  <a:pt x="63114" y="14185"/>
                </a:lnTo>
                <a:lnTo>
                  <a:pt x="79079" y="14185"/>
                </a:lnTo>
                <a:lnTo>
                  <a:pt x="78355" y="132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1969632" y="5307211"/>
            <a:ext cx="81915" cy="55244"/>
          </a:xfrm>
          <a:custGeom>
            <a:avLst/>
            <a:gdLst/>
            <a:ahLst/>
            <a:cxnLst/>
            <a:rect l="l" t="t" r="r" b="b"/>
            <a:pathLst>
              <a:path w="81915" h="55245">
                <a:moveTo>
                  <a:pt x="0" y="9359"/>
                </a:moveTo>
                <a:lnTo>
                  <a:pt x="0" y="18427"/>
                </a:lnTo>
                <a:lnTo>
                  <a:pt x="72047" y="30911"/>
                </a:lnTo>
                <a:lnTo>
                  <a:pt x="72047" y="53035"/>
                </a:lnTo>
                <a:lnTo>
                  <a:pt x="81686" y="54737"/>
                </a:lnTo>
                <a:lnTo>
                  <a:pt x="81686" y="22123"/>
                </a:lnTo>
                <a:lnTo>
                  <a:pt x="72047" y="22123"/>
                </a:lnTo>
                <a:lnTo>
                  <a:pt x="0" y="9359"/>
                </a:lnTo>
                <a:close/>
              </a:path>
              <a:path w="81915" h="55245">
                <a:moveTo>
                  <a:pt x="72047" y="0"/>
                </a:moveTo>
                <a:lnTo>
                  <a:pt x="72047" y="22123"/>
                </a:lnTo>
                <a:lnTo>
                  <a:pt x="81686" y="22123"/>
                </a:lnTo>
                <a:lnTo>
                  <a:pt x="81686" y="1701"/>
                </a:lnTo>
                <a:lnTo>
                  <a:pt x="72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1969626" y="5382083"/>
            <a:ext cx="37465" cy="34290"/>
          </a:xfrm>
          <a:custGeom>
            <a:avLst/>
            <a:gdLst/>
            <a:ahLst/>
            <a:cxnLst/>
            <a:rect l="l" t="t" r="r" b="b"/>
            <a:pathLst>
              <a:path w="37465" h="34289">
                <a:moveTo>
                  <a:pt x="36309" y="0"/>
                </a:moveTo>
                <a:lnTo>
                  <a:pt x="36309" y="571"/>
                </a:lnTo>
                <a:lnTo>
                  <a:pt x="36029" y="3124"/>
                </a:lnTo>
                <a:lnTo>
                  <a:pt x="35737" y="5105"/>
                </a:lnTo>
                <a:lnTo>
                  <a:pt x="35179" y="6807"/>
                </a:lnTo>
                <a:lnTo>
                  <a:pt x="34886" y="6807"/>
                </a:lnTo>
                <a:lnTo>
                  <a:pt x="34036" y="8229"/>
                </a:lnTo>
                <a:lnTo>
                  <a:pt x="29362" y="12611"/>
                </a:lnTo>
                <a:lnTo>
                  <a:pt x="22987" y="14503"/>
                </a:lnTo>
                <a:lnTo>
                  <a:pt x="17018" y="16459"/>
                </a:lnTo>
                <a:lnTo>
                  <a:pt x="0" y="22415"/>
                </a:lnTo>
                <a:lnTo>
                  <a:pt x="0" y="33756"/>
                </a:lnTo>
                <a:lnTo>
                  <a:pt x="22415" y="25819"/>
                </a:lnTo>
                <a:lnTo>
                  <a:pt x="24638" y="25412"/>
                </a:lnTo>
                <a:lnTo>
                  <a:pt x="32893" y="21145"/>
                </a:lnTo>
                <a:lnTo>
                  <a:pt x="34328" y="19291"/>
                </a:lnTo>
                <a:lnTo>
                  <a:pt x="37160" y="15887"/>
                </a:lnTo>
                <a:lnTo>
                  <a:pt x="363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2014441" y="5373575"/>
            <a:ext cx="29209" cy="47625"/>
          </a:xfrm>
          <a:custGeom>
            <a:avLst/>
            <a:gdLst/>
            <a:ahLst/>
            <a:cxnLst/>
            <a:rect l="l" t="t" r="r" b="b"/>
            <a:pathLst>
              <a:path w="29209" h="47625">
                <a:moveTo>
                  <a:pt x="850" y="0"/>
                </a:moveTo>
                <a:lnTo>
                  <a:pt x="0" y="39992"/>
                </a:lnTo>
                <a:lnTo>
                  <a:pt x="10859" y="46209"/>
                </a:lnTo>
                <a:lnTo>
                  <a:pt x="23315" y="47398"/>
                </a:lnTo>
                <a:lnTo>
                  <a:pt x="26949" y="46520"/>
                </a:lnTo>
                <a:lnTo>
                  <a:pt x="28651" y="45669"/>
                </a:lnTo>
                <a:lnTo>
                  <a:pt x="28332" y="38223"/>
                </a:lnTo>
                <a:lnTo>
                  <a:pt x="15938" y="38223"/>
                </a:lnTo>
                <a:lnTo>
                  <a:pt x="6781" y="34329"/>
                </a:lnTo>
                <a:lnTo>
                  <a:pt x="1115" y="24973"/>
                </a:lnTo>
                <a:lnTo>
                  <a:pt x="850" y="0"/>
                </a:lnTo>
                <a:close/>
              </a:path>
              <a:path w="29209" h="47625">
                <a:moveTo>
                  <a:pt x="27800" y="25819"/>
                </a:moveTo>
                <a:lnTo>
                  <a:pt x="27800" y="26670"/>
                </a:lnTo>
                <a:lnTo>
                  <a:pt x="24355" y="35916"/>
                </a:lnTo>
                <a:lnTo>
                  <a:pt x="15938" y="38223"/>
                </a:lnTo>
                <a:lnTo>
                  <a:pt x="28332" y="38223"/>
                </a:lnTo>
                <a:lnTo>
                  <a:pt x="27800" y="25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1969632" y="5356560"/>
            <a:ext cx="81915" cy="62865"/>
          </a:xfrm>
          <a:custGeom>
            <a:avLst/>
            <a:gdLst/>
            <a:ahLst/>
            <a:cxnLst/>
            <a:rect l="l" t="t" r="r" b="b"/>
            <a:pathLst>
              <a:path w="81915" h="62864">
                <a:moveTo>
                  <a:pt x="81686" y="17017"/>
                </a:moveTo>
                <a:lnTo>
                  <a:pt x="45669" y="17017"/>
                </a:lnTo>
                <a:lnTo>
                  <a:pt x="72605" y="21843"/>
                </a:lnTo>
                <a:lnTo>
                  <a:pt x="72666" y="44246"/>
                </a:lnTo>
                <a:lnTo>
                  <a:pt x="73456" y="62687"/>
                </a:lnTo>
                <a:lnTo>
                  <a:pt x="75450" y="61544"/>
                </a:lnTo>
                <a:lnTo>
                  <a:pt x="79705" y="59207"/>
                </a:lnTo>
                <a:lnTo>
                  <a:pt x="81191" y="54178"/>
                </a:lnTo>
                <a:lnTo>
                  <a:pt x="81407" y="49631"/>
                </a:lnTo>
                <a:lnTo>
                  <a:pt x="81686" y="47078"/>
                </a:lnTo>
                <a:lnTo>
                  <a:pt x="81686" y="17017"/>
                </a:lnTo>
                <a:close/>
              </a:path>
              <a:path w="81915" h="62864">
                <a:moveTo>
                  <a:pt x="0" y="0"/>
                </a:moveTo>
                <a:lnTo>
                  <a:pt x="0" y="9080"/>
                </a:lnTo>
                <a:lnTo>
                  <a:pt x="36309" y="15316"/>
                </a:lnTo>
                <a:lnTo>
                  <a:pt x="36309" y="25526"/>
                </a:lnTo>
                <a:lnTo>
                  <a:pt x="36842" y="38663"/>
                </a:lnTo>
                <a:lnTo>
                  <a:pt x="40302" y="50906"/>
                </a:lnTo>
                <a:lnTo>
                  <a:pt x="44818" y="57010"/>
                </a:lnTo>
                <a:lnTo>
                  <a:pt x="45669" y="17017"/>
                </a:lnTo>
                <a:lnTo>
                  <a:pt x="81686" y="17017"/>
                </a:lnTo>
                <a:lnTo>
                  <a:pt x="81686" y="1446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1969632" y="5424351"/>
            <a:ext cx="81915" cy="63500"/>
          </a:xfrm>
          <a:custGeom>
            <a:avLst/>
            <a:gdLst/>
            <a:ahLst/>
            <a:cxnLst/>
            <a:rect l="l" t="t" r="r" b="b"/>
            <a:pathLst>
              <a:path w="81915" h="63500">
                <a:moveTo>
                  <a:pt x="81686" y="17297"/>
                </a:moveTo>
                <a:lnTo>
                  <a:pt x="47078" y="17297"/>
                </a:lnTo>
                <a:lnTo>
                  <a:pt x="72047" y="21551"/>
                </a:lnTo>
                <a:lnTo>
                  <a:pt x="72047" y="61264"/>
                </a:lnTo>
                <a:lnTo>
                  <a:pt x="81686" y="62966"/>
                </a:lnTo>
                <a:lnTo>
                  <a:pt x="81686" y="17297"/>
                </a:lnTo>
                <a:close/>
              </a:path>
              <a:path w="81915" h="63500">
                <a:moveTo>
                  <a:pt x="59238" y="10490"/>
                </a:moveTo>
                <a:lnTo>
                  <a:pt x="9639" y="10490"/>
                </a:lnTo>
                <a:lnTo>
                  <a:pt x="37439" y="15595"/>
                </a:lnTo>
                <a:lnTo>
                  <a:pt x="37439" y="52476"/>
                </a:lnTo>
                <a:lnTo>
                  <a:pt x="47078" y="54178"/>
                </a:lnTo>
                <a:lnTo>
                  <a:pt x="47078" y="17297"/>
                </a:lnTo>
                <a:lnTo>
                  <a:pt x="81686" y="17297"/>
                </a:lnTo>
                <a:lnTo>
                  <a:pt x="81686" y="14465"/>
                </a:lnTo>
                <a:lnTo>
                  <a:pt x="59238" y="10490"/>
                </a:lnTo>
                <a:close/>
              </a:path>
              <a:path w="81915" h="63500">
                <a:moveTo>
                  <a:pt x="0" y="0"/>
                </a:moveTo>
                <a:lnTo>
                  <a:pt x="0" y="49923"/>
                </a:lnTo>
                <a:lnTo>
                  <a:pt x="9639" y="51625"/>
                </a:lnTo>
                <a:lnTo>
                  <a:pt x="9639" y="10490"/>
                </a:lnTo>
                <a:lnTo>
                  <a:pt x="59238" y="104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1969632" y="5486753"/>
            <a:ext cx="81915" cy="63500"/>
          </a:xfrm>
          <a:custGeom>
            <a:avLst/>
            <a:gdLst/>
            <a:ahLst/>
            <a:cxnLst/>
            <a:rect l="l" t="t" r="r" b="b"/>
            <a:pathLst>
              <a:path w="81915" h="63500">
                <a:moveTo>
                  <a:pt x="81686" y="17297"/>
                </a:moveTo>
                <a:lnTo>
                  <a:pt x="47078" y="17297"/>
                </a:lnTo>
                <a:lnTo>
                  <a:pt x="72047" y="21551"/>
                </a:lnTo>
                <a:lnTo>
                  <a:pt x="72326" y="61264"/>
                </a:lnTo>
                <a:lnTo>
                  <a:pt x="81686" y="62966"/>
                </a:lnTo>
                <a:lnTo>
                  <a:pt x="81686" y="17297"/>
                </a:lnTo>
                <a:close/>
              </a:path>
              <a:path w="81915" h="63500">
                <a:moveTo>
                  <a:pt x="59238" y="10490"/>
                </a:moveTo>
                <a:lnTo>
                  <a:pt x="9639" y="10490"/>
                </a:lnTo>
                <a:lnTo>
                  <a:pt x="37439" y="15595"/>
                </a:lnTo>
                <a:lnTo>
                  <a:pt x="37439" y="52476"/>
                </a:lnTo>
                <a:lnTo>
                  <a:pt x="47078" y="54178"/>
                </a:lnTo>
                <a:lnTo>
                  <a:pt x="47078" y="17297"/>
                </a:lnTo>
                <a:lnTo>
                  <a:pt x="81686" y="17297"/>
                </a:lnTo>
                <a:lnTo>
                  <a:pt x="81686" y="14465"/>
                </a:lnTo>
                <a:lnTo>
                  <a:pt x="59238" y="10490"/>
                </a:lnTo>
                <a:close/>
              </a:path>
              <a:path w="81915" h="63500">
                <a:moveTo>
                  <a:pt x="0" y="0"/>
                </a:moveTo>
                <a:lnTo>
                  <a:pt x="0" y="49923"/>
                </a:lnTo>
                <a:lnTo>
                  <a:pt x="9639" y="51625"/>
                </a:lnTo>
                <a:lnTo>
                  <a:pt x="9639" y="10490"/>
                </a:lnTo>
                <a:lnTo>
                  <a:pt x="59238" y="104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1969915" y="5556816"/>
            <a:ext cx="81915" cy="55244"/>
          </a:xfrm>
          <a:custGeom>
            <a:avLst/>
            <a:gdLst/>
            <a:ahLst/>
            <a:cxnLst/>
            <a:rect l="l" t="t" r="r" b="b"/>
            <a:pathLst>
              <a:path w="81915" h="55245">
                <a:moveTo>
                  <a:pt x="0" y="9359"/>
                </a:moveTo>
                <a:lnTo>
                  <a:pt x="0" y="18148"/>
                </a:lnTo>
                <a:lnTo>
                  <a:pt x="72047" y="30911"/>
                </a:lnTo>
                <a:lnTo>
                  <a:pt x="72047" y="53035"/>
                </a:lnTo>
                <a:lnTo>
                  <a:pt x="81686" y="54737"/>
                </a:lnTo>
                <a:lnTo>
                  <a:pt x="81686" y="22123"/>
                </a:lnTo>
                <a:lnTo>
                  <a:pt x="72047" y="22123"/>
                </a:lnTo>
                <a:lnTo>
                  <a:pt x="0" y="9359"/>
                </a:lnTo>
                <a:close/>
              </a:path>
              <a:path w="81915" h="55245">
                <a:moveTo>
                  <a:pt x="72047" y="0"/>
                </a:moveTo>
                <a:lnTo>
                  <a:pt x="72047" y="22123"/>
                </a:lnTo>
                <a:lnTo>
                  <a:pt x="81686" y="22123"/>
                </a:lnTo>
                <a:lnTo>
                  <a:pt x="81686" y="1701"/>
                </a:lnTo>
                <a:lnTo>
                  <a:pt x="720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841632" y="1119794"/>
            <a:ext cx="3231515" cy="2887980"/>
          </a:xfrm>
          <a:custGeom>
            <a:avLst/>
            <a:gdLst/>
            <a:ahLst/>
            <a:cxnLst/>
            <a:rect l="l" t="t" r="r" b="b"/>
            <a:pathLst>
              <a:path w="3231515" h="2887979">
                <a:moveTo>
                  <a:pt x="0" y="2887764"/>
                </a:moveTo>
                <a:lnTo>
                  <a:pt x="3230968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7005049" y="1119805"/>
            <a:ext cx="1132840" cy="1012190"/>
          </a:xfrm>
          <a:custGeom>
            <a:avLst/>
            <a:gdLst/>
            <a:ahLst/>
            <a:cxnLst/>
            <a:rect l="l" t="t" r="r" b="b"/>
            <a:pathLst>
              <a:path w="1132840" h="1012189">
                <a:moveTo>
                  <a:pt x="0" y="1011745"/>
                </a:moveTo>
                <a:lnTo>
                  <a:pt x="1132293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5336665" y="1560859"/>
            <a:ext cx="936299" cy="8089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7163042" y="2429375"/>
            <a:ext cx="533242" cy="32075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9943009" y="2395338"/>
            <a:ext cx="512544" cy="32014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8672862" y="2326129"/>
            <a:ext cx="2606675" cy="1270"/>
          </a:xfrm>
          <a:custGeom>
            <a:avLst/>
            <a:gdLst/>
            <a:ahLst/>
            <a:cxnLst/>
            <a:rect l="l" t="t" r="r" b="b"/>
            <a:pathLst>
              <a:path w="2606675" h="1269">
                <a:moveTo>
                  <a:pt x="2606382" y="850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7005040" y="2123616"/>
            <a:ext cx="1668780" cy="930910"/>
          </a:xfrm>
          <a:custGeom>
            <a:avLst/>
            <a:gdLst/>
            <a:ahLst/>
            <a:cxnLst/>
            <a:rect l="l" t="t" r="r" b="b"/>
            <a:pathLst>
              <a:path w="1668779" h="930910">
                <a:moveTo>
                  <a:pt x="1668386" y="930338"/>
                </a:moveTo>
                <a:lnTo>
                  <a:pt x="1667814" y="148335"/>
                </a:lnTo>
                <a:lnTo>
                  <a:pt x="1154430" y="0"/>
                </a:lnTo>
                <a:lnTo>
                  <a:pt x="0" y="7937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0819749" y="2787899"/>
            <a:ext cx="433070" cy="180975"/>
          </a:xfrm>
          <a:custGeom>
            <a:avLst/>
            <a:gdLst/>
            <a:ahLst/>
            <a:cxnLst/>
            <a:rect l="l" t="t" r="r" b="b"/>
            <a:pathLst>
              <a:path w="433070" h="180975">
                <a:moveTo>
                  <a:pt x="2832" y="0"/>
                </a:moveTo>
                <a:lnTo>
                  <a:pt x="0" y="178130"/>
                </a:lnTo>
                <a:lnTo>
                  <a:pt x="432828" y="180682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9389902" y="2967441"/>
            <a:ext cx="1430020" cy="0"/>
          </a:xfrm>
          <a:custGeom>
            <a:avLst/>
            <a:gdLst/>
            <a:ahLst/>
            <a:cxnLst/>
            <a:rect l="l" t="t" r="r" b="b"/>
            <a:pathLst>
              <a:path w="1430020">
                <a:moveTo>
                  <a:pt x="0" y="0"/>
                </a:moveTo>
                <a:lnTo>
                  <a:pt x="1429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9585056" y="2787899"/>
            <a:ext cx="1237615" cy="180975"/>
          </a:xfrm>
          <a:custGeom>
            <a:avLst/>
            <a:gdLst/>
            <a:ahLst/>
            <a:cxnLst/>
            <a:rect l="l" t="t" r="r" b="b"/>
            <a:pathLst>
              <a:path w="1237615" h="180975">
                <a:moveTo>
                  <a:pt x="1237526" y="0"/>
                </a:moveTo>
                <a:lnTo>
                  <a:pt x="2832" y="2832"/>
                </a:lnTo>
                <a:lnTo>
                  <a:pt x="0" y="180682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9393882" y="2790734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>
                <a:moveTo>
                  <a:pt x="194005" y="0"/>
                </a:moveTo>
                <a:lnTo>
                  <a:pt x="0" y="0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9552721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9520384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9488050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455715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9423379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9391043" y="27907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8130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10822580" y="2787899"/>
            <a:ext cx="433070" cy="180975"/>
          </a:xfrm>
          <a:custGeom>
            <a:avLst/>
            <a:gdLst/>
            <a:ahLst/>
            <a:cxnLst/>
            <a:rect l="l" t="t" r="r" b="b"/>
            <a:pathLst>
              <a:path w="433070" h="180975">
                <a:moveTo>
                  <a:pt x="0" y="0"/>
                </a:moveTo>
                <a:lnTo>
                  <a:pt x="432841" y="2832"/>
                </a:lnTo>
                <a:lnTo>
                  <a:pt x="429996" y="180682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0852084" y="2788182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0884419" y="2788466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0916753" y="2788751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0949090" y="2788751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0981424" y="2789034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1013760" y="2789317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1046095" y="2789317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8130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1078430" y="2789602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11110766" y="2789885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50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1143102" y="2790169"/>
            <a:ext cx="3175" cy="178435"/>
          </a:xfrm>
          <a:custGeom>
            <a:avLst/>
            <a:gdLst/>
            <a:ahLst/>
            <a:cxnLst/>
            <a:rect l="l" t="t" r="r" b="b"/>
            <a:pathLst>
              <a:path w="3175" h="178435">
                <a:moveTo>
                  <a:pt x="2832" y="0"/>
                </a:moveTo>
                <a:lnTo>
                  <a:pt x="0" y="177838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1524316" y="2444399"/>
            <a:ext cx="621665" cy="515620"/>
          </a:xfrm>
          <a:custGeom>
            <a:avLst/>
            <a:gdLst/>
            <a:ahLst/>
            <a:cxnLst/>
            <a:rect l="l" t="t" r="r" b="b"/>
            <a:pathLst>
              <a:path w="621665" h="515619">
                <a:moveTo>
                  <a:pt x="621169" y="10503"/>
                </a:moveTo>
                <a:lnTo>
                  <a:pt x="111467" y="571"/>
                </a:lnTo>
                <a:lnTo>
                  <a:pt x="97518" y="0"/>
                </a:lnTo>
                <a:lnTo>
                  <a:pt x="84084" y="1631"/>
                </a:lnTo>
                <a:lnTo>
                  <a:pt x="48719" y="18151"/>
                </a:lnTo>
                <a:lnTo>
                  <a:pt x="24654" y="48768"/>
                </a:lnTo>
                <a:lnTo>
                  <a:pt x="17359" y="74888"/>
                </a:lnTo>
                <a:lnTo>
                  <a:pt x="22974" y="515099"/>
                </a:lnTo>
                <a:lnTo>
                  <a:pt x="5956" y="515391"/>
                </a:lnTo>
                <a:lnTo>
                  <a:pt x="0" y="78295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1524306" y="2427385"/>
            <a:ext cx="113030" cy="95885"/>
          </a:xfrm>
          <a:custGeom>
            <a:avLst/>
            <a:gdLst/>
            <a:ahLst/>
            <a:cxnLst/>
            <a:rect l="l" t="t" r="r" b="b"/>
            <a:pathLst>
              <a:path w="113029" h="95885">
                <a:moveTo>
                  <a:pt x="112610" y="571"/>
                </a:moveTo>
                <a:lnTo>
                  <a:pt x="61760" y="7820"/>
                </a:lnTo>
                <a:lnTo>
                  <a:pt x="28515" y="30479"/>
                </a:lnTo>
                <a:lnTo>
                  <a:pt x="6607" y="64713"/>
                </a:lnTo>
                <a:lnTo>
                  <a:pt x="2504" y="78133"/>
                </a:lnTo>
                <a:lnTo>
                  <a:pt x="0" y="95313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1636917" y="2427956"/>
            <a:ext cx="509270" cy="10160"/>
          </a:xfrm>
          <a:custGeom>
            <a:avLst/>
            <a:gdLst/>
            <a:ahLst/>
            <a:cxnLst/>
            <a:rect l="l" t="t" r="r" b="b"/>
            <a:pathLst>
              <a:path w="509270" h="10160">
                <a:moveTo>
                  <a:pt x="0" y="0"/>
                </a:moveTo>
                <a:lnTo>
                  <a:pt x="509143" y="9931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1535516" y="3712860"/>
            <a:ext cx="0" cy="2308225"/>
          </a:xfrm>
          <a:custGeom>
            <a:avLst/>
            <a:gdLst/>
            <a:ahLst/>
            <a:cxnLst/>
            <a:rect l="l" t="t" r="r" b="b"/>
            <a:pathLst>
              <a:path h="2308225">
                <a:moveTo>
                  <a:pt x="0" y="0"/>
                </a:moveTo>
                <a:lnTo>
                  <a:pt x="0" y="2307704"/>
                </a:lnTo>
              </a:path>
            </a:pathLst>
          </a:custGeom>
          <a:ln w="189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3082925" y="4380835"/>
            <a:ext cx="177800" cy="1939289"/>
          </a:xfrm>
          <a:custGeom>
            <a:avLst/>
            <a:gdLst/>
            <a:ahLst/>
            <a:cxnLst/>
            <a:rect l="l" t="t" r="r" b="b"/>
            <a:pathLst>
              <a:path w="177800" h="1939289">
                <a:moveTo>
                  <a:pt x="177558" y="4533"/>
                </a:moveTo>
                <a:lnTo>
                  <a:pt x="2552" y="0"/>
                </a:lnTo>
                <a:lnTo>
                  <a:pt x="0" y="1938693"/>
                </a:lnTo>
                <a:lnTo>
                  <a:pt x="177558" y="1938121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7824634" y="2404130"/>
            <a:ext cx="1809064" cy="3918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8129409" y="2888312"/>
            <a:ext cx="451049" cy="14720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7114247" y="3033816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4" h="18414">
                <a:moveTo>
                  <a:pt x="20421" y="0"/>
                </a:moveTo>
                <a:lnTo>
                  <a:pt x="13042" y="5384"/>
                </a:lnTo>
                <a:lnTo>
                  <a:pt x="6235" y="11341"/>
                </a:lnTo>
                <a:lnTo>
                  <a:pt x="0" y="1786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7141760" y="302899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850" y="571"/>
                </a:moveTo>
                <a:lnTo>
                  <a:pt x="850" y="292"/>
                </a:lnTo>
                <a:lnTo>
                  <a:pt x="279" y="0"/>
                </a:lnTo>
                <a:lnTo>
                  <a:pt x="0" y="292"/>
                </a:lnTo>
                <a:lnTo>
                  <a:pt x="0" y="1142"/>
                </a:lnTo>
                <a:lnTo>
                  <a:pt x="850" y="1142"/>
                </a:lnTo>
                <a:lnTo>
                  <a:pt x="850" y="571"/>
                </a:lnTo>
                <a:close/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7149986" y="3019634"/>
            <a:ext cx="28575" cy="6985"/>
          </a:xfrm>
          <a:custGeom>
            <a:avLst/>
            <a:gdLst/>
            <a:ahLst/>
            <a:cxnLst/>
            <a:rect l="l" t="t" r="r" b="b"/>
            <a:pathLst>
              <a:path w="28575" h="6985">
                <a:moveTo>
                  <a:pt x="28079" y="0"/>
                </a:moveTo>
                <a:lnTo>
                  <a:pt x="18440" y="1130"/>
                </a:lnTo>
                <a:lnTo>
                  <a:pt x="9080" y="3403"/>
                </a:lnTo>
                <a:lnTo>
                  <a:pt x="0" y="6527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1256268" y="3030413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4" h="18414">
                <a:moveTo>
                  <a:pt x="0" y="0"/>
                </a:moveTo>
                <a:lnTo>
                  <a:pt x="7378" y="5105"/>
                </a:lnTo>
                <a:lnTo>
                  <a:pt x="14185" y="11061"/>
                </a:lnTo>
                <a:lnTo>
                  <a:pt x="20421" y="1786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11248328" y="3025587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571"/>
                </a:moveTo>
                <a:lnTo>
                  <a:pt x="279" y="292"/>
                </a:lnTo>
                <a:lnTo>
                  <a:pt x="571" y="0"/>
                </a:lnTo>
                <a:lnTo>
                  <a:pt x="850" y="292"/>
                </a:lnTo>
                <a:lnTo>
                  <a:pt x="1130" y="571"/>
                </a:lnTo>
                <a:lnTo>
                  <a:pt x="850" y="850"/>
                </a:lnTo>
                <a:lnTo>
                  <a:pt x="571" y="1142"/>
                </a:lnTo>
                <a:lnTo>
                  <a:pt x="279" y="850"/>
                </a:lnTo>
                <a:lnTo>
                  <a:pt x="0" y="571"/>
                </a:lnTo>
                <a:close/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1213156" y="3016231"/>
            <a:ext cx="28575" cy="6350"/>
          </a:xfrm>
          <a:custGeom>
            <a:avLst/>
            <a:gdLst/>
            <a:ahLst/>
            <a:cxnLst/>
            <a:rect l="l" t="t" r="r" b="b"/>
            <a:pathLst>
              <a:path w="28575" h="6350">
                <a:moveTo>
                  <a:pt x="0" y="0"/>
                </a:moveTo>
                <a:lnTo>
                  <a:pt x="9359" y="1130"/>
                </a:lnTo>
                <a:lnTo>
                  <a:pt x="18719" y="3403"/>
                </a:lnTo>
                <a:lnTo>
                  <a:pt x="28079" y="6235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6855849" y="2616244"/>
            <a:ext cx="216990" cy="23716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7112270" y="3023604"/>
            <a:ext cx="1270" cy="27305"/>
          </a:xfrm>
          <a:custGeom>
            <a:avLst/>
            <a:gdLst/>
            <a:ahLst/>
            <a:cxnLst/>
            <a:rect l="l" t="t" r="r" b="b"/>
            <a:pathLst>
              <a:path w="1270" h="27305">
                <a:moveTo>
                  <a:pt x="279" y="0"/>
                </a:moveTo>
                <a:lnTo>
                  <a:pt x="1130" y="9080"/>
                </a:lnTo>
                <a:lnTo>
                  <a:pt x="850" y="18148"/>
                </a:lnTo>
                <a:lnTo>
                  <a:pt x="0" y="2722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7110565" y="301481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-1701" y="425"/>
                </a:moveTo>
                <a:lnTo>
                  <a:pt x="2552" y="425"/>
                </a:lnTo>
              </a:path>
            </a:pathLst>
          </a:custGeom>
          <a:ln w="5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7095247" y="2981341"/>
            <a:ext cx="13335" cy="26034"/>
          </a:xfrm>
          <a:custGeom>
            <a:avLst/>
            <a:gdLst/>
            <a:ahLst/>
            <a:cxnLst/>
            <a:rect l="l" t="t" r="r" b="b"/>
            <a:pathLst>
              <a:path w="13334" h="26035">
                <a:moveTo>
                  <a:pt x="0" y="0"/>
                </a:moveTo>
                <a:lnTo>
                  <a:pt x="5384" y="8229"/>
                </a:lnTo>
                <a:lnTo>
                  <a:pt x="9931" y="16738"/>
                </a:lnTo>
                <a:lnTo>
                  <a:pt x="13335" y="25526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7422008" y="5300681"/>
            <a:ext cx="418367" cy="19627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7556096" y="6534808"/>
            <a:ext cx="465242" cy="370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1401046" y="4995643"/>
            <a:ext cx="37604" cy="46529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951125" y="2224018"/>
            <a:ext cx="4740216" cy="4524082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1555224" y="5027540"/>
            <a:ext cx="41910" cy="24130"/>
          </a:xfrm>
          <a:custGeom>
            <a:avLst/>
            <a:gdLst/>
            <a:ahLst/>
            <a:cxnLst/>
            <a:rect l="l" t="t" r="r" b="b"/>
            <a:pathLst>
              <a:path w="41909" h="24129">
                <a:moveTo>
                  <a:pt x="0" y="0"/>
                </a:moveTo>
                <a:lnTo>
                  <a:pt x="0" y="4533"/>
                </a:lnTo>
                <a:lnTo>
                  <a:pt x="41414" y="24104"/>
                </a:lnTo>
                <a:lnTo>
                  <a:pt x="41135" y="19570"/>
                </a:lnTo>
                <a:lnTo>
                  <a:pt x="11353" y="5664"/>
                </a:lnTo>
                <a:lnTo>
                  <a:pt x="9093" y="4686"/>
                </a:lnTo>
                <a:lnTo>
                  <a:pt x="6794" y="3810"/>
                </a:lnTo>
                <a:lnTo>
                  <a:pt x="4546" y="28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1555229" y="5021016"/>
            <a:ext cx="41275" cy="9525"/>
          </a:xfrm>
          <a:custGeom>
            <a:avLst/>
            <a:gdLst/>
            <a:ahLst/>
            <a:cxnLst/>
            <a:rect l="l" t="t" r="r" b="b"/>
            <a:pathLst>
              <a:path w="41275" h="9525">
                <a:moveTo>
                  <a:pt x="40843" y="0"/>
                </a:moveTo>
                <a:lnTo>
                  <a:pt x="0" y="6515"/>
                </a:lnTo>
                <a:lnTo>
                  <a:pt x="4533" y="9359"/>
                </a:lnTo>
                <a:lnTo>
                  <a:pt x="6045" y="9461"/>
                </a:lnTo>
                <a:lnTo>
                  <a:pt x="8737" y="9118"/>
                </a:lnTo>
                <a:lnTo>
                  <a:pt x="10210" y="8788"/>
                </a:lnTo>
                <a:lnTo>
                  <a:pt x="11341" y="8788"/>
                </a:lnTo>
                <a:lnTo>
                  <a:pt x="40843" y="4533"/>
                </a:lnTo>
                <a:lnTo>
                  <a:pt x="408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1560050" y="5065539"/>
            <a:ext cx="17145" cy="17145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0"/>
                </a:moveTo>
                <a:lnTo>
                  <a:pt x="279" y="12204"/>
                </a:lnTo>
                <a:lnTo>
                  <a:pt x="1981" y="14465"/>
                </a:lnTo>
                <a:lnTo>
                  <a:pt x="17018" y="16738"/>
                </a:lnTo>
                <a:lnTo>
                  <a:pt x="16917" y="11633"/>
                </a:lnTo>
                <a:lnTo>
                  <a:pt x="12192" y="11633"/>
                </a:lnTo>
                <a:lnTo>
                  <a:pt x="4533" y="10502"/>
                </a:lnTo>
                <a:lnTo>
                  <a:pt x="2260" y="7975"/>
                </a:lnTo>
                <a:lnTo>
                  <a:pt x="495" y="4546"/>
                </a:lnTo>
                <a:lnTo>
                  <a:pt x="279" y="1142"/>
                </a:lnTo>
                <a:lnTo>
                  <a:pt x="0" y="0"/>
                </a:lnTo>
                <a:close/>
              </a:path>
              <a:path w="17145" h="17145">
                <a:moveTo>
                  <a:pt x="11912" y="1701"/>
                </a:moveTo>
                <a:lnTo>
                  <a:pt x="12192" y="11633"/>
                </a:lnTo>
                <a:lnTo>
                  <a:pt x="16917" y="11633"/>
                </a:lnTo>
                <a:lnTo>
                  <a:pt x="16738" y="2552"/>
                </a:lnTo>
                <a:lnTo>
                  <a:pt x="11912" y="1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584443" y="5070649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8508" y="0"/>
                </a:moveTo>
                <a:lnTo>
                  <a:pt x="8508" y="1130"/>
                </a:lnTo>
                <a:lnTo>
                  <a:pt x="7924" y="5600"/>
                </a:lnTo>
                <a:lnTo>
                  <a:pt x="5499" y="7632"/>
                </a:lnTo>
                <a:lnTo>
                  <a:pt x="1130" y="8229"/>
                </a:lnTo>
                <a:lnTo>
                  <a:pt x="0" y="8229"/>
                </a:lnTo>
                <a:lnTo>
                  <a:pt x="1422" y="12484"/>
                </a:lnTo>
                <a:lnTo>
                  <a:pt x="1981" y="12484"/>
                </a:lnTo>
                <a:lnTo>
                  <a:pt x="4076" y="12052"/>
                </a:lnTo>
                <a:lnTo>
                  <a:pt x="6571" y="12052"/>
                </a:lnTo>
                <a:lnTo>
                  <a:pt x="8229" y="10782"/>
                </a:lnTo>
                <a:lnTo>
                  <a:pt x="8508" y="10782"/>
                </a:lnTo>
                <a:lnTo>
                  <a:pt x="9359" y="10210"/>
                </a:lnTo>
                <a:lnTo>
                  <a:pt x="8508" y="0"/>
                </a:lnTo>
                <a:close/>
              </a:path>
              <a:path w="9525" h="12700">
                <a:moveTo>
                  <a:pt x="6571" y="12052"/>
                </a:moveTo>
                <a:lnTo>
                  <a:pt x="4076" y="12052"/>
                </a:lnTo>
                <a:lnTo>
                  <a:pt x="6438" y="12153"/>
                </a:lnTo>
                <a:lnTo>
                  <a:pt x="6571" y="12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1555459" y="5050799"/>
            <a:ext cx="42545" cy="30480"/>
          </a:xfrm>
          <a:custGeom>
            <a:avLst/>
            <a:gdLst/>
            <a:ahLst/>
            <a:cxnLst/>
            <a:rect l="l" t="t" r="r" b="b"/>
            <a:pathLst>
              <a:path w="42545" h="30479">
                <a:moveTo>
                  <a:pt x="30884" y="4693"/>
                </a:moveTo>
                <a:lnTo>
                  <a:pt x="19521" y="4693"/>
                </a:lnTo>
                <a:lnTo>
                  <a:pt x="30736" y="8584"/>
                </a:lnTo>
                <a:lnTo>
                  <a:pt x="37261" y="16693"/>
                </a:lnTo>
                <a:lnTo>
                  <a:pt x="38340" y="30060"/>
                </a:lnTo>
                <a:lnTo>
                  <a:pt x="39762" y="28638"/>
                </a:lnTo>
                <a:lnTo>
                  <a:pt x="40334" y="27787"/>
                </a:lnTo>
                <a:lnTo>
                  <a:pt x="41743" y="24955"/>
                </a:lnTo>
                <a:lnTo>
                  <a:pt x="42035" y="24104"/>
                </a:lnTo>
                <a:lnTo>
                  <a:pt x="42035" y="21831"/>
                </a:lnTo>
                <a:lnTo>
                  <a:pt x="42315" y="20700"/>
                </a:lnTo>
                <a:lnTo>
                  <a:pt x="42315" y="20421"/>
                </a:lnTo>
                <a:lnTo>
                  <a:pt x="42035" y="19278"/>
                </a:lnTo>
                <a:lnTo>
                  <a:pt x="36030" y="7280"/>
                </a:lnTo>
                <a:lnTo>
                  <a:pt x="30884" y="4693"/>
                </a:lnTo>
                <a:close/>
              </a:path>
              <a:path w="42545" h="30479">
                <a:moveTo>
                  <a:pt x="13105" y="0"/>
                </a:moveTo>
                <a:lnTo>
                  <a:pt x="2158" y="5761"/>
                </a:lnTo>
                <a:lnTo>
                  <a:pt x="0" y="16494"/>
                </a:lnTo>
                <a:lnTo>
                  <a:pt x="4024" y="26085"/>
                </a:lnTo>
                <a:lnTo>
                  <a:pt x="4875" y="26936"/>
                </a:lnTo>
                <a:lnTo>
                  <a:pt x="4596" y="14744"/>
                </a:lnTo>
                <a:lnTo>
                  <a:pt x="9009" y="6315"/>
                </a:lnTo>
                <a:lnTo>
                  <a:pt x="19521" y="4693"/>
                </a:lnTo>
                <a:lnTo>
                  <a:pt x="30884" y="4693"/>
                </a:lnTo>
                <a:lnTo>
                  <a:pt x="23514" y="990"/>
                </a:lnTo>
                <a:lnTo>
                  <a:pt x="131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560330" y="5100152"/>
            <a:ext cx="10795" cy="15875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292" y="0"/>
                </a:moveTo>
                <a:lnTo>
                  <a:pt x="0" y="9918"/>
                </a:lnTo>
                <a:lnTo>
                  <a:pt x="2832" y="12826"/>
                </a:lnTo>
                <a:lnTo>
                  <a:pt x="4775" y="13182"/>
                </a:lnTo>
                <a:lnTo>
                  <a:pt x="8229" y="15024"/>
                </a:lnTo>
                <a:lnTo>
                  <a:pt x="9652" y="15595"/>
                </a:lnTo>
                <a:lnTo>
                  <a:pt x="10782" y="11341"/>
                </a:lnTo>
                <a:lnTo>
                  <a:pt x="5334" y="9474"/>
                </a:lnTo>
                <a:lnTo>
                  <a:pt x="1219" y="6070"/>
                </a:lnTo>
                <a:lnTo>
                  <a:pt x="292" y="1130"/>
                </a:lnTo>
                <a:lnTo>
                  <a:pt x="2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555331" y="5086608"/>
            <a:ext cx="38735" cy="23495"/>
          </a:xfrm>
          <a:custGeom>
            <a:avLst/>
            <a:gdLst/>
            <a:ahLst/>
            <a:cxnLst/>
            <a:rect l="l" t="t" r="r" b="b"/>
            <a:pathLst>
              <a:path w="38734" h="23495">
                <a:moveTo>
                  <a:pt x="15874" y="0"/>
                </a:moveTo>
                <a:lnTo>
                  <a:pt x="11810" y="495"/>
                </a:lnTo>
                <a:lnTo>
                  <a:pt x="10960" y="774"/>
                </a:lnTo>
                <a:lnTo>
                  <a:pt x="9829" y="1054"/>
                </a:lnTo>
                <a:lnTo>
                  <a:pt x="8407" y="1346"/>
                </a:lnTo>
                <a:lnTo>
                  <a:pt x="7556" y="1904"/>
                </a:lnTo>
                <a:lnTo>
                  <a:pt x="4279" y="2730"/>
                </a:lnTo>
                <a:lnTo>
                  <a:pt x="2158" y="5372"/>
                </a:lnTo>
                <a:lnTo>
                  <a:pt x="1028" y="8432"/>
                </a:lnTo>
                <a:lnTo>
                  <a:pt x="749" y="9283"/>
                </a:lnTo>
                <a:lnTo>
                  <a:pt x="749" y="10413"/>
                </a:lnTo>
                <a:lnTo>
                  <a:pt x="0" y="14211"/>
                </a:lnTo>
                <a:lnTo>
                  <a:pt x="1346" y="18211"/>
                </a:lnTo>
                <a:lnTo>
                  <a:pt x="3301" y="21475"/>
                </a:lnTo>
                <a:lnTo>
                  <a:pt x="4432" y="22618"/>
                </a:lnTo>
                <a:lnTo>
                  <a:pt x="5003" y="23469"/>
                </a:lnTo>
                <a:lnTo>
                  <a:pt x="5283" y="13538"/>
                </a:lnTo>
                <a:lnTo>
                  <a:pt x="10423" y="5754"/>
                </a:lnTo>
                <a:lnTo>
                  <a:pt x="22124" y="5194"/>
                </a:lnTo>
                <a:lnTo>
                  <a:pt x="34380" y="5194"/>
                </a:lnTo>
                <a:lnTo>
                  <a:pt x="33248" y="4076"/>
                </a:lnTo>
                <a:lnTo>
                  <a:pt x="28384" y="2019"/>
                </a:lnTo>
                <a:lnTo>
                  <a:pt x="25425" y="1625"/>
                </a:lnTo>
                <a:lnTo>
                  <a:pt x="19126" y="38"/>
                </a:lnTo>
                <a:lnTo>
                  <a:pt x="15874" y="0"/>
                </a:lnTo>
                <a:close/>
              </a:path>
              <a:path w="38734" h="23495">
                <a:moveTo>
                  <a:pt x="34380" y="5194"/>
                </a:moveTo>
                <a:lnTo>
                  <a:pt x="22124" y="5194"/>
                </a:lnTo>
                <a:lnTo>
                  <a:pt x="33619" y="10018"/>
                </a:lnTo>
                <a:lnTo>
                  <a:pt x="38468" y="18922"/>
                </a:lnTo>
                <a:lnTo>
                  <a:pt x="38188" y="8432"/>
                </a:lnTo>
                <a:lnTo>
                  <a:pt x="36487" y="6730"/>
                </a:lnTo>
                <a:lnTo>
                  <a:pt x="35356" y="6159"/>
                </a:lnTo>
                <a:lnTo>
                  <a:pt x="34380" y="5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585298" y="5095047"/>
            <a:ext cx="13335" cy="22860"/>
          </a:xfrm>
          <a:custGeom>
            <a:avLst/>
            <a:gdLst/>
            <a:ahLst/>
            <a:cxnLst/>
            <a:rect l="l" t="t" r="r" b="b"/>
            <a:pathLst>
              <a:path w="13334" h="22860">
                <a:moveTo>
                  <a:pt x="8216" y="0"/>
                </a:moveTo>
                <a:lnTo>
                  <a:pt x="8339" y="4419"/>
                </a:lnTo>
                <a:lnTo>
                  <a:pt x="8459" y="10769"/>
                </a:lnTo>
                <a:lnTo>
                  <a:pt x="7581" y="15747"/>
                </a:lnTo>
                <a:lnTo>
                  <a:pt x="6883" y="16687"/>
                </a:lnTo>
                <a:lnTo>
                  <a:pt x="1409" y="18148"/>
                </a:lnTo>
                <a:lnTo>
                  <a:pt x="0" y="18148"/>
                </a:lnTo>
                <a:lnTo>
                  <a:pt x="1409" y="22682"/>
                </a:lnTo>
                <a:lnTo>
                  <a:pt x="6718" y="22771"/>
                </a:lnTo>
                <a:lnTo>
                  <a:pt x="12598" y="18948"/>
                </a:lnTo>
                <a:lnTo>
                  <a:pt x="12763" y="13614"/>
                </a:lnTo>
                <a:lnTo>
                  <a:pt x="13042" y="12471"/>
                </a:lnTo>
                <a:lnTo>
                  <a:pt x="13008" y="10490"/>
                </a:lnTo>
                <a:lnTo>
                  <a:pt x="12484" y="6248"/>
                </a:lnTo>
                <a:lnTo>
                  <a:pt x="11455" y="4419"/>
                </a:lnTo>
                <a:lnTo>
                  <a:pt x="9067" y="850"/>
                </a:lnTo>
                <a:lnTo>
                  <a:pt x="82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9610864" y="6672657"/>
            <a:ext cx="24765" cy="41275"/>
          </a:xfrm>
          <a:custGeom>
            <a:avLst/>
            <a:gdLst/>
            <a:ahLst/>
            <a:cxnLst/>
            <a:rect l="l" t="t" r="r" b="b"/>
            <a:pathLst>
              <a:path w="24765" h="41275">
                <a:moveTo>
                  <a:pt x="24396" y="0"/>
                </a:moveTo>
                <a:lnTo>
                  <a:pt x="19862" y="0"/>
                </a:lnTo>
                <a:lnTo>
                  <a:pt x="5956" y="29781"/>
                </a:lnTo>
                <a:lnTo>
                  <a:pt x="5676" y="30060"/>
                </a:lnTo>
                <a:lnTo>
                  <a:pt x="5397" y="30911"/>
                </a:lnTo>
                <a:lnTo>
                  <a:pt x="4254" y="33185"/>
                </a:lnTo>
                <a:lnTo>
                  <a:pt x="3975" y="34315"/>
                </a:lnTo>
                <a:lnTo>
                  <a:pt x="2844" y="36588"/>
                </a:lnTo>
                <a:lnTo>
                  <a:pt x="0" y="41122"/>
                </a:lnTo>
                <a:lnTo>
                  <a:pt x="4546" y="41122"/>
                </a:lnTo>
                <a:lnTo>
                  <a:pt x="243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9604619" y="6672942"/>
            <a:ext cx="9525" cy="41275"/>
          </a:xfrm>
          <a:custGeom>
            <a:avLst/>
            <a:gdLst/>
            <a:ahLst/>
            <a:cxnLst/>
            <a:rect l="l" t="t" r="r" b="b"/>
            <a:pathLst>
              <a:path w="9525" h="41275">
                <a:moveTo>
                  <a:pt x="4825" y="0"/>
                </a:moveTo>
                <a:lnTo>
                  <a:pt x="0" y="0"/>
                </a:lnTo>
                <a:lnTo>
                  <a:pt x="6248" y="40843"/>
                </a:lnTo>
                <a:lnTo>
                  <a:pt x="9080" y="36309"/>
                </a:lnTo>
                <a:lnTo>
                  <a:pt x="9270" y="33477"/>
                </a:lnTo>
                <a:lnTo>
                  <a:pt x="8597" y="33477"/>
                </a:lnTo>
                <a:lnTo>
                  <a:pt x="8801" y="30632"/>
                </a:lnTo>
                <a:lnTo>
                  <a:pt x="8508" y="29502"/>
                </a:lnTo>
                <a:lnTo>
                  <a:pt x="48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9650006" y="6692512"/>
            <a:ext cx="15875" cy="17145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5887" y="0"/>
                </a:moveTo>
                <a:lnTo>
                  <a:pt x="1701" y="0"/>
                </a:lnTo>
                <a:lnTo>
                  <a:pt x="850" y="4826"/>
                </a:lnTo>
                <a:lnTo>
                  <a:pt x="10782" y="4826"/>
                </a:lnTo>
                <a:lnTo>
                  <a:pt x="9359" y="12484"/>
                </a:lnTo>
                <a:lnTo>
                  <a:pt x="6743" y="14859"/>
                </a:lnTo>
                <a:lnTo>
                  <a:pt x="3479" y="16129"/>
                </a:lnTo>
                <a:lnTo>
                  <a:pt x="0" y="16738"/>
                </a:lnTo>
                <a:lnTo>
                  <a:pt x="11061" y="16738"/>
                </a:lnTo>
                <a:lnTo>
                  <a:pt x="12204" y="15887"/>
                </a:lnTo>
                <a:lnTo>
                  <a:pt x="13334" y="15316"/>
                </a:lnTo>
                <a:lnTo>
                  <a:pt x="158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9654265" y="6675777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210" y="0"/>
                </a:moveTo>
                <a:lnTo>
                  <a:pt x="4965" y="437"/>
                </a:lnTo>
                <a:lnTo>
                  <a:pt x="7899" y="4089"/>
                </a:lnTo>
                <a:lnTo>
                  <a:pt x="8161" y="7378"/>
                </a:lnTo>
                <a:lnTo>
                  <a:pt x="8229" y="9359"/>
                </a:lnTo>
                <a:lnTo>
                  <a:pt x="12484" y="8229"/>
                </a:lnTo>
                <a:lnTo>
                  <a:pt x="12484" y="7378"/>
                </a:lnTo>
                <a:lnTo>
                  <a:pt x="12699" y="6083"/>
                </a:lnTo>
                <a:lnTo>
                  <a:pt x="11061" y="1130"/>
                </a:lnTo>
                <a:lnTo>
                  <a:pt x="10748" y="801"/>
                </a:lnTo>
                <a:lnTo>
                  <a:pt x="10210" y="0"/>
                </a:lnTo>
                <a:close/>
              </a:path>
              <a:path w="12700" h="9525">
                <a:moveTo>
                  <a:pt x="596" y="801"/>
                </a:moveTo>
                <a:lnTo>
                  <a:pt x="0" y="850"/>
                </a:lnTo>
                <a:lnTo>
                  <a:pt x="279" y="850"/>
                </a:lnTo>
                <a:lnTo>
                  <a:pt x="596" y="801"/>
                </a:lnTo>
                <a:close/>
              </a:path>
              <a:path w="12700" h="9525">
                <a:moveTo>
                  <a:pt x="4737" y="152"/>
                </a:moveTo>
                <a:lnTo>
                  <a:pt x="596" y="801"/>
                </a:lnTo>
                <a:lnTo>
                  <a:pt x="4965" y="437"/>
                </a:lnTo>
                <a:lnTo>
                  <a:pt x="4737" y="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9634379" y="6671806"/>
            <a:ext cx="30480" cy="42545"/>
          </a:xfrm>
          <a:custGeom>
            <a:avLst/>
            <a:gdLst/>
            <a:ahLst/>
            <a:cxnLst/>
            <a:rect l="l" t="t" r="r" b="b"/>
            <a:pathLst>
              <a:path w="30479" h="42545">
                <a:moveTo>
                  <a:pt x="21867" y="0"/>
                </a:moveTo>
                <a:lnTo>
                  <a:pt x="19606" y="0"/>
                </a:lnTo>
                <a:lnTo>
                  <a:pt x="10665" y="3341"/>
                </a:lnTo>
                <a:lnTo>
                  <a:pt x="4323" y="10241"/>
                </a:lnTo>
                <a:lnTo>
                  <a:pt x="721" y="19096"/>
                </a:lnTo>
                <a:lnTo>
                  <a:pt x="0" y="28303"/>
                </a:lnTo>
                <a:lnTo>
                  <a:pt x="2298" y="36256"/>
                </a:lnTo>
                <a:lnTo>
                  <a:pt x="7757" y="41351"/>
                </a:lnTo>
                <a:lnTo>
                  <a:pt x="16517" y="41986"/>
                </a:lnTo>
                <a:lnTo>
                  <a:pt x="26693" y="37439"/>
                </a:lnTo>
                <a:lnTo>
                  <a:pt x="14501" y="37439"/>
                </a:lnTo>
                <a:lnTo>
                  <a:pt x="6132" y="32950"/>
                </a:lnTo>
                <a:lnTo>
                  <a:pt x="4652" y="22595"/>
                </a:lnTo>
                <a:lnTo>
                  <a:pt x="8565" y="11566"/>
                </a:lnTo>
                <a:lnTo>
                  <a:pt x="16375" y="5058"/>
                </a:lnTo>
                <a:lnTo>
                  <a:pt x="30096" y="3975"/>
                </a:lnTo>
                <a:lnTo>
                  <a:pt x="29525" y="3124"/>
                </a:lnTo>
                <a:lnTo>
                  <a:pt x="26972" y="1422"/>
                </a:lnTo>
                <a:lnTo>
                  <a:pt x="26121" y="1130"/>
                </a:lnTo>
                <a:lnTo>
                  <a:pt x="25270" y="571"/>
                </a:lnTo>
                <a:lnTo>
                  <a:pt x="24140" y="279"/>
                </a:lnTo>
                <a:lnTo>
                  <a:pt x="23289" y="279"/>
                </a:lnTo>
                <a:lnTo>
                  <a:pt x="218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9683484" y="6698753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1341" y="0"/>
                </a:moveTo>
                <a:lnTo>
                  <a:pt x="11061" y="1130"/>
                </a:lnTo>
                <a:lnTo>
                  <a:pt x="9321" y="5600"/>
                </a:lnTo>
                <a:lnTo>
                  <a:pt x="6134" y="9702"/>
                </a:lnTo>
                <a:lnTo>
                  <a:pt x="1130" y="10490"/>
                </a:lnTo>
                <a:lnTo>
                  <a:pt x="0" y="10490"/>
                </a:lnTo>
                <a:lnTo>
                  <a:pt x="9918" y="10782"/>
                </a:lnTo>
                <a:lnTo>
                  <a:pt x="12141" y="8559"/>
                </a:lnTo>
                <a:lnTo>
                  <a:pt x="13969" y="5600"/>
                </a:lnTo>
                <a:lnTo>
                  <a:pt x="15316" y="2832"/>
                </a:lnTo>
                <a:lnTo>
                  <a:pt x="15595" y="1422"/>
                </a:lnTo>
                <a:lnTo>
                  <a:pt x="113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9670546" y="6676345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5">
                <a:moveTo>
                  <a:pt x="17754" y="0"/>
                </a:moveTo>
                <a:lnTo>
                  <a:pt x="8394" y="0"/>
                </a:lnTo>
                <a:lnTo>
                  <a:pt x="6693" y="1701"/>
                </a:lnTo>
                <a:lnTo>
                  <a:pt x="970" y="12934"/>
                </a:lnTo>
                <a:lnTo>
                  <a:pt x="0" y="25676"/>
                </a:lnTo>
                <a:lnTo>
                  <a:pt x="457" y="28079"/>
                </a:lnTo>
                <a:lnTo>
                  <a:pt x="457" y="28359"/>
                </a:lnTo>
                <a:lnTo>
                  <a:pt x="8462" y="37177"/>
                </a:lnTo>
                <a:lnTo>
                  <a:pt x="20203" y="35164"/>
                </a:lnTo>
                <a:lnTo>
                  <a:pt x="22009" y="33756"/>
                </a:lnTo>
                <a:lnTo>
                  <a:pt x="22860" y="33185"/>
                </a:lnTo>
                <a:lnTo>
                  <a:pt x="19248" y="33083"/>
                </a:lnTo>
                <a:lnTo>
                  <a:pt x="5143" y="33083"/>
                </a:lnTo>
                <a:lnTo>
                  <a:pt x="3848" y="24498"/>
                </a:lnTo>
                <a:lnTo>
                  <a:pt x="4419" y="18999"/>
                </a:lnTo>
                <a:lnTo>
                  <a:pt x="4991" y="16167"/>
                </a:lnTo>
                <a:lnTo>
                  <a:pt x="5905" y="9804"/>
                </a:lnTo>
                <a:lnTo>
                  <a:pt x="9321" y="1270"/>
                </a:lnTo>
                <a:lnTo>
                  <a:pt x="16624" y="279"/>
                </a:lnTo>
                <a:lnTo>
                  <a:pt x="17754" y="0"/>
                </a:lnTo>
                <a:close/>
              </a:path>
              <a:path w="22859" h="37465">
                <a:moveTo>
                  <a:pt x="12928" y="32905"/>
                </a:moveTo>
                <a:lnTo>
                  <a:pt x="12369" y="32905"/>
                </a:lnTo>
                <a:lnTo>
                  <a:pt x="5143" y="33083"/>
                </a:lnTo>
                <a:lnTo>
                  <a:pt x="19248" y="33083"/>
                </a:lnTo>
                <a:lnTo>
                  <a:pt x="12928" y="32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9678947" y="6671523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4">
                <a:moveTo>
                  <a:pt x="21168" y="4305"/>
                </a:moveTo>
                <a:lnTo>
                  <a:pt x="14744" y="4305"/>
                </a:lnTo>
                <a:lnTo>
                  <a:pt x="17360" y="8140"/>
                </a:lnTo>
                <a:lnTo>
                  <a:pt x="17868" y="11912"/>
                </a:lnTo>
                <a:lnTo>
                  <a:pt x="17868" y="13042"/>
                </a:lnTo>
                <a:lnTo>
                  <a:pt x="22402" y="11912"/>
                </a:lnTo>
                <a:lnTo>
                  <a:pt x="22161" y="6159"/>
                </a:lnTo>
                <a:lnTo>
                  <a:pt x="21168" y="4305"/>
                </a:lnTo>
                <a:close/>
              </a:path>
              <a:path w="22859" h="13334">
                <a:moveTo>
                  <a:pt x="12471" y="0"/>
                </a:moveTo>
                <a:lnTo>
                  <a:pt x="10490" y="0"/>
                </a:lnTo>
                <a:lnTo>
                  <a:pt x="6972" y="330"/>
                </a:lnTo>
                <a:lnTo>
                  <a:pt x="3683" y="1803"/>
                </a:lnTo>
                <a:lnTo>
                  <a:pt x="850" y="3975"/>
                </a:lnTo>
                <a:lnTo>
                  <a:pt x="0" y="4825"/>
                </a:lnTo>
                <a:lnTo>
                  <a:pt x="10490" y="4825"/>
                </a:lnTo>
                <a:lnTo>
                  <a:pt x="14744" y="4305"/>
                </a:lnTo>
                <a:lnTo>
                  <a:pt x="21168" y="4305"/>
                </a:lnTo>
                <a:lnTo>
                  <a:pt x="19469" y="1130"/>
                </a:lnTo>
                <a:lnTo>
                  <a:pt x="13614" y="279"/>
                </a:lnTo>
                <a:lnTo>
                  <a:pt x="124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5369855" y="6672657"/>
            <a:ext cx="26034" cy="40640"/>
          </a:xfrm>
          <a:custGeom>
            <a:avLst/>
            <a:gdLst/>
            <a:ahLst/>
            <a:cxnLst/>
            <a:rect l="l" t="t" r="r" b="b"/>
            <a:pathLst>
              <a:path w="26035" h="40640">
                <a:moveTo>
                  <a:pt x="25526" y="0"/>
                </a:moveTo>
                <a:lnTo>
                  <a:pt x="20993" y="0"/>
                </a:lnTo>
                <a:lnTo>
                  <a:pt x="6235" y="29502"/>
                </a:lnTo>
                <a:lnTo>
                  <a:pt x="4787" y="32004"/>
                </a:lnTo>
                <a:lnTo>
                  <a:pt x="4356" y="33604"/>
                </a:lnTo>
                <a:lnTo>
                  <a:pt x="3124" y="36017"/>
                </a:lnTo>
                <a:lnTo>
                  <a:pt x="0" y="40563"/>
                </a:lnTo>
                <a:lnTo>
                  <a:pt x="4533" y="40563"/>
                </a:lnTo>
                <a:lnTo>
                  <a:pt x="255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5364740" y="6672095"/>
            <a:ext cx="8890" cy="41275"/>
          </a:xfrm>
          <a:custGeom>
            <a:avLst/>
            <a:gdLst/>
            <a:ahLst/>
            <a:cxnLst/>
            <a:rect l="l" t="t" r="r" b="b"/>
            <a:pathLst>
              <a:path w="8889" h="41275">
                <a:moveTo>
                  <a:pt x="0" y="0"/>
                </a:moveTo>
                <a:lnTo>
                  <a:pt x="5105" y="41122"/>
                </a:lnTo>
                <a:lnTo>
                  <a:pt x="8229" y="36588"/>
                </a:lnTo>
                <a:lnTo>
                  <a:pt x="8381" y="34023"/>
                </a:lnTo>
                <a:lnTo>
                  <a:pt x="8064" y="33146"/>
                </a:lnTo>
                <a:lnTo>
                  <a:pt x="7950" y="29781"/>
                </a:lnTo>
                <a:lnTo>
                  <a:pt x="4825" y="2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5408150" y="6693080"/>
            <a:ext cx="17780" cy="17145"/>
          </a:xfrm>
          <a:custGeom>
            <a:avLst/>
            <a:gdLst/>
            <a:ahLst/>
            <a:cxnLst/>
            <a:rect l="l" t="t" r="r" b="b"/>
            <a:pathLst>
              <a:path w="17779" h="17145">
                <a:moveTo>
                  <a:pt x="1313" y="16477"/>
                </a:moveTo>
                <a:lnTo>
                  <a:pt x="3352" y="16827"/>
                </a:lnTo>
                <a:lnTo>
                  <a:pt x="3919" y="16540"/>
                </a:lnTo>
                <a:lnTo>
                  <a:pt x="1313" y="16477"/>
                </a:lnTo>
                <a:close/>
              </a:path>
              <a:path w="17779" h="17145">
                <a:moveTo>
                  <a:pt x="17297" y="0"/>
                </a:moveTo>
                <a:lnTo>
                  <a:pt x="3111" y="0"/>
                </a:lnTo>
                <a:lnTo>
                  <a:pt x="2260" y="4825"/>
                </a:lnTo>
                <a:lnTo>
                  <a:pt x="12192" y="4825"/>
                </a:lnTo>
                <a:lnTo>
                  <a:pt x="10490" y="12484"/>
                </a:lnTo>
                <a:lnTo>
                  <a:pt x="8915" y="14008"/>
                </a:lnTo>
                <a:lnTo>
                  <a:pt x="3919" y="16540"/>
                </a:lnTo>
                <a:lnTo>
                  <a:pt x="12192" y="16738"/>
                </a:lnTo>
                <a:lnTo>
                  <a:pt x="13322" y="16167"/>
                </a:lnTo>
                <a:lnTo>
                  <a:pt x="14465" y="15316"/>
                </a:lnTo>
                <a:lnTo>
                  <a:pt x="17297" y="0"/>
                </a:lnTo>
                <a:close/>
              </a:path>
              <a:path w="17779" h="17145">
                <a:moveTo>
                  <a:pt x="1130" y="16446"/>
                </a:moveTo>
                <a:lnTo>
                  <a:pt x="0" y="16446"/>
                </a:lnTo>
                <a:lnTo>
                  <a:pt x="1313" y="16477"/>
                </a:lnTo>
                <a:lnTo>
                  <a:pt x="1130" y="164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5414380" y="6676628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210" y="0"/>
                </a:moveTo>
                <a:lnTo>
                  <a:pt x="0" y="279"/>
                </a:lnTo>
                <a:lnTo>
                  <a:pt x="1130" y="279"/>
                </a:lnTo>
                <a:lnTo>
                  <a:pt x="3403" y="850"/>
                </a:lnTo>
                <a:lnTo>
                  <a:pt x="4254" y="1422"/>
                </a:lnTo>
                <a:lnTo>
                  <a:pt x="4825" y="1701"/>
                </a:lnTo>
                <a:lnTo>
                  <a:pt x="5676" y="2552"/>
                </a:lnTo>
                <a:lnTo>
                  <a:pt x="6527" y="3124"/>
                </a:lnTo>
                <a:lnTo>
                  <a:pt x="7086" y="3975"/>
                </a:lnTo>
                <a:lnTo>
                  <a:pt x="7658" y="5676"/>
                </a:lnTo>
                <a:lnTo>
                  <a:pt x="7658" y="6807"/>
                </a:lnTo>
                <a:lnTo>
                  <a:pt x="7937" y="7937"/>
                </a:lnTo>
                <a:lnTo>
                  <a:pt x="7937" y="9359"/>
                </a:lnTo>
                <a:lnTo>
                  <a:pt x="12191" y="7937"/>
                </a:lnTo>
                <a:lnTo>
                  <a:pt x="12122" y="5676"/>
                </a:lnTo>
                <a:lnTo>
                  <a:pt x="11912" y="4826"/>
                </a:lnTo>
                <a:lnTo>
                  <a:pt x="11912" y="3682"/>
                </a:lnTo>
                <a:lnTo>
                  <a:pt x="11341" y="1981"/>
                </a:lnTo>
                <a:lnTo>
                  <a:pt x="10782" y="1130"/>
                </a:lnTo>
                <a:lnTo>
                  <a:pt x="10782" y="850"/>
                </a:lnTo>
                <a:lnTo>
                  <a:pt x="102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5393923" y="6672374"/>
            <a:ext cx="31115" cy="41910"/>
          </a:xfrm>
          <a:custGeom>
            <a:avLst/>
            <a:gdLst/>
            <a:ahLst/>
            <a:cxnLst/>
            <a:rect l="l" t="t" r="r" b="b"/>
            <a:pathLst>
              <a:path w="31114" h="41909">
                <a:moveTo>
                  <a:pt x="22735" y="0"/>
                </a:moveTo>
                <a:lnTo>
                  <a:pt x="20183" y="0"/>
                </a:lnTo>
                <a:lnTo>
                  <a:pt x="10991" y="3205"/>
                </a:lnTo>
                <a:lnTo>
                  <a:pt x="4474" y="10044"/>
                </a:lnTo>
                <a:lnTo>
                  <a:pt x="766" y="18888"/>
                </a:lnTo>
                <a:lnTo>
                  <a:pt x="0" y="28110"/>
                </a:lnTo>
                <a:lnTo>
                  <a:pt x="2309" y="36082"/>
                </a:lnTo>
                <a:lnTo>
                  <a:pt x="7827" y="41176"/>
                </a:lnTo>
                <a:lnTo>
                  <a:pt x="16688" y="41764"/>
                </a:lnTo>
                <a:lnTo>
                  <a:pt x="26418" y="37439"/>
                </a:lnTo>
                <a:lnTo>
                  <a:pt x="14226" y="37160"/>
                </a:lnTo>
                <a:lnTo>
                  <a:pt x="5948" y="32409"/>
                </a:lnTo>
                <a:lnTo>
                  <a:pt x="4649" y="22180"/>
                </a:lnTo>
                <a:lnTo>
                  <a:pt x="8737" y="11361"/>
                </a:lnTo>
                <a:lnTo>
                  <a:pt x="16617" y="4843"/>
                </a:lnTo>
                <a:lnTo>
                  <a:pt x="30673" y="4254"/>
                </a:lnTo>
                <a:lnTo>
                  <a:pt x="30101" y="3403"/>
                </a:lnTo>
                <a:lnTo>
                  <a:pt x="29250" y="2552"/>
                </a:lnTo>
                <a:lnTo>
                  <a:pt x="27549" y="1422"/>
                </a:lnTo>
                <a:lnTo>
                  <a:pt x="26698" y="1130"/>
                </a:lnTo>
                <a:lnTo>
                  <a:pt x="25847" y="571"/>
                </a:lnTo>
                <a:lnTo>
                  <a:pt x="24716" y="279"/>
                </a:lnTo>
                <a:lnTo>
                  <a:pt x="23866" y="279"/>
                </a:lnTo>
                <a:lnTo>
                  <a:pt x="227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5442746" y="6700170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1633" y="0"/>
                </a:moveTo>
                <a:lnTo>
                  <a:pt x="11353" y="1130"/>
                </a:lnTo>
                <a:lnTo>
                  <a:pt x="9664" y="4699"/>
                </a:lnTo>
                <a:lnTo>
                  <a:pt x="7378" y="7086"/>
                </a:lnTo>
                <a:lnTo>
                  <a:pt x="6807" y="7937"/>
                </a:lnTo>
                <a:lnTo>
                  <a:pt x="6527" y="7937"/>
                </a:lnTo>
                <a:lnTo>
                  <a:pt x="4762" y="9525"/>
                </a:lnTo>
                <a:lnTo>
                  <a:pt x="3289" y="9652"/>
                </a:lnTo>
                <a:lnTo>
                  <a:pt x="1142" y="10210"/>
                </a:lnTo>
                <a:lnTo>
                  <a:pt x="0" y="10210"/>
                </a:lnTo>
                <a:lnTo>
                  <a:pt x="9931" y="10782"/>
                </a:lnTo>
                <a:lnTo>
                  <a:pt x="12554" y="7937"/>
                </a:lnTo>
                <a:lnTo>
                  <a:pt x="13728" y="6388"/>
                </a:lnTo>
                <a:lnTo>
                  <a:pt x="15316" y="2832"/>
                </a:lnTo>
                <a:lnTo>
                  <a:pt x="15887" y="1422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5429703" y="6677196"/>
            <a:ext cx="23495" cy="38735"/>
          </a:xfrm>
          <a:custGeom>
            <a:avLst/>
            <a:gdLst/>
            <a:ahLst/>
            <a:cxnLst/>
            <a:rect l="l" t="t" r="r" b="b"/>
            <a:pathLst>
              <a:path w="23495" h="38734">
                <a:moveTo>
                  <a:pt x="9359" y="0"/>
                </a:moveTo>
                <a:lnTo>
                  <a:pt x="8229" y="850"/>
                </a:lnTo>
                <a:lnTo>
                  <a:pt x="7378" y="1701"/>
                </a:lnTo>
                <a:lnTo>
                  <a:pt x="6807" y="2832"/>
                </a:lnTo>
                <a:lnTo>
                  <a:pt x="5067" y="4330"/>
                </a:lnTo>
                <a:lnTo>
                  <a:pt x="2209" y="10236"/>
                </a:lnTo>
                <a:lnTo>
                  <a:pt x="1701" y="12484"/>
                </a:lnTo>
                <a:lnTo>
                  <a:pt x="1422" y="13614"/>
                </a:lnTo>
                <a:lnTo>
                  <a:pt x="1130" y="15036"/>
                </a:lnTo>
                <a:lnTo>
                  <a:pt x="850" y="16167"/>
                </a:lnTo>
                <a:lnTo>
                  <a:pt x="571" y="17018"/>
                </a:lnTo>
                <a:lnTo>
                  <a:pt x="571" y="18440"/>
                </a:lnTo>
                <a:lnTo>
                  <a:pt x="279" y="19570"/>
                </a:lnTo>
                <a:lnTo>
                  <a:pt x="279" y="20701"/>
                </a:lnTo>
                <a:lnTo>
                  <a:pt x="0" y="21844"/>
                </a:lnTo>
                <a:lnTo>
                  <a:pt x="99" y="24511"/>
                </a:lnTo>
                <a:lnTo>
                  <a:pt x="279" y="25247"/>
                </a:lnTo>
                <a:lnTo>
                  <a:pt x="279" y="26098"/>
                </a:lnTo>
                <a:lnTo>
                  <a:pt x="571" y="27228"/>
                </a:lnTo>
                <a:lnTo>
                  <a:pt x="571" y="28359"/>
                </a:lnTo>
                <a:lnTo>
                  <a:pt x="1130" y="29502"/>
                </a:lnTo>
                <a:lnTo>
                  <a:pt x="8788" y="37439"/>
                </a:lnTo>
                <a:lnTo>
                  <a:pt x="11849" y="38328"/>
                </a:lnTo>
                <a:lnTo>
                  <a:pt x="18161" y="37439"/>
                </a:lnTo>
                <a:lnTo>
                  <a:pt x="20786" y="35394"/>
                </a:lnTo>
                <a:lnTo>
                  <a:pt x="21844" y="34607"/>
                </a:lnTo>
                <a:lnTo>
                  <a:pt x="22123" y="34315"/>
                </a:lnTo>
                <a:lnTo>
                  <a:pt x="22974" y="33756"/>
                </a:lnTo>
                <a:lnTo>
                  <a:pt x="15029" y="33299"/>
                </a:lnTo>
                <a:lnTo>
                  <a:pt x="5067" y="33299"/>
                </a:lnTo>
                <a:lnTo>
                  <a:pt x="4334" y="25247"/>
                </a:lnTo>
                <a:lnTo>
                  <a:pt x="4308" y="24104"/>
                </a:lnTo>
                <a:lnTo>
                  <a:pt x="4826" y="18999"/>
                </a:lnTo>
                <a:lnTo>
                  <a:pt x="5105" y="17589"/>
                </a:lnTo>
                <a:lnTo>
                  <a:pt x="5384" y="16446"/>
                </a:lnTo>
                <a:lnTo>
                  <a:pt x="6350" y="9969"/>
                </a:lnTo>
                <a:lnTo>
                  <a:pt x="10248" y="2019"/>
                </a:lnTo>
                <a:lnTo>
                  <a:pt x="17297" y="571"/>
                </a:lnTo>
                <a:lnTo>
                  <a:pt x="18440" y="279"/>
                </a:lnTo>
                <a:lnTo>
                  <a:pt x="19850" y="279"/>
                </a:lnTo>
                <a:lnTo>
                  <a:pt x="9359" y="0"/>
                </a:lnTo>
                <a:close/>
              </a:path>
              <a:path w="23495" h="38734">
                <a:moveTo>
                  <a:pt x="13042" y="33185"/>
                </a:moveTo>
                <a:lnTo>
                  <a:pt x="5067" y="33299"/>
                </a:lnTo>
                <a:lnTo>
                  <a:pt x="15029" y="33299"/>
                </a:lnTo>
                <a:lnTo>
                  <a:pt x="13042" y="33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5439067" y="6672777"/>
            <a:ext cx="22225" cy="13970"/>
          </a:xfrm>
          <a:custGeom>
            <a:avLst/>
            <a:gdLst/>
            <a:ahLst/>
            <a:cxnLst/>
            <a:rect l="l" t="t" r="r" b="b"/>
            <a:pathLst>
              <a:path w="22225" h="13970">
                <a:moveTo>
                  <a:pt x="8458" y="0"/>
                </a:moveTo>
                <a:lnTo>
                  <a:pt x="2273" y="1930"/>
                </a:lnTo>
                <a:lnTo>
                  <a:pt x="850" y="3848"/>
                </a:lnTo>
                <a:lnTo>
                  <a:pt x="0" y="4419"/>
                </a:lnTo>
                <a:lnTo>
                  <a:pt x="10490" y="4698"/>
                </a:lnTo>
                <a:lnTo>
                  <a:pt x="14998" y="5079"/>
                </a:lnTo>
                <a:lnTo>
                  <a:pt x="16814" y="7873"/>
                </a:lnTo>
                <a:lnTo>
                  <a:pt x="17576" y="12077"/>
                </a:lnTo>
                <a:lnTo>
                  <a:pt x="17576" y="13500"/>
                </a:lnTo>
                <a:lnTo>
                  <a:pt x="22123" y="12077"/>
                </a:lnTo>
                <a:lnTo>
                  <a:pt x="22224" y="6222"/>
                </a:lnTo>
                <a:lnTo>
                  <a:pt x="18376" y="927"/>
                </a:lnTo>
                <a:lnTo>
                  <a:pt x="13614" y="444"/>
                </a:lnTo>
                <a:lnTo>
                  <a:pt x="12471" y="165"/>
                </a:lnTo>
                <a:lnTo>
                  <a:pt x="10769" y="165"/>
                </a:lnTo>
                <a:lnTo>
                  <a:pt x="84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11461057" y="3643643"/>
            <a:ext cx="84455" cy="69850"/>
          </a:xfrm>
          <a:custGeom>
            <a:avLst/>
            <a:gdLst/>
            <a:ahLst/>
            <a:cxnLst/>
            <a:rect l="l" t="t" r="r" b="b"/>
            <a:pathLst>
              <a:path w="84454" h="69850">
                <a:moveTo>
                  <a:pt x="83959" y="69494"/>
                </a:moveTo>
                <a:lnTo>
                  <a:pt x="60777" y="25680"/>
                </a:lnTo>
                <a:lnTo>
                  <a:pt x="27218" y="4486"/>
                </a:lnTo>
                <a:lnTo>
                  <a:pt x="14142" y="1168"/>
                </a:ln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11461056" y="3660670"/>
            <a:ext cx="67310" cy="52705"/>
          </a:xfrm>
          <a:custGeom>
            <a:avLst/>
            <a:gdLst/>
            <a:ahLst/>
            <a:cxnLst/>
            <a:rect l="l" t="t" r="r" b="b"/>
            <a:pathLst>
              <a:path w="67309" h="52704">
                <a:moveTo>
                  <a:pt x="66941" y="5218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11461059" y="2960062"/>
            <a:ext cx="86360" cy="66675"/>
          </a:xfrm>
          <a:custGeom>
            <a:avLst/>
            <a:gdLst/>
            <a:ahLst/>
            <a:cxnLst/>
            <a:rect l="l" t="t" r="r" b="b"/>
            <a:pathLst>
              <a:path w="86359" h="66675">
                <a:moveTo>
                  <a:pt x="0" y="66662"/>
                </a:moveTo>
                <a:lnTo>
                  <a:pt x="47874" y="53448"/>
                </a:lnTo>
                <a:lnTo>
                  <a:pt x="75649" y="25606"/>
                </a:lnTo>
                <a:lnTo>
                  <a:pt x="81797" y="13523"/>
                </a:lnTo>
                <a:lnTo>
                  <a:pt x="86233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1461065" y="2959785"/>
            <a:ext cx="69215" cy="67310"/>
          </a:xfrm>
          <a:custGeom>
            <a:avLst/>
            <a:gdLst/>
            <a:ahLst/>
            <a:cxnLst/>
            <a:rect l="l" t="t" r="r" b="b"/>
            <a:pathLst>
              <a:path w="69215" h="67310">
                <a:moveTo>
                  <a:pt x="69202" y="0"/>
                </a:moveTo>
                <a:lnTo>
                  <a:pt x="558" y="49923"/>
                </a:lnTo>
                <a:lnTo>
                  <a:pt x="0" y="66941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11461059" y="364364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17017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12437916" y="6433268"/>
            <a:ext cx="420084" cy="31880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1382699" y="2592185"/>
            <a:ext cx="653308" cy="28676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6872016" y="6251450"/>
            <a:ext cx="282228" cy="33043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11258538" y="6425039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4" h="18414">
                <a:moveTo>
                  <a:pt x="0" y="17868"/>
                </a:moveTo>
                <a:lnTo>
                  <a:pt x="7378" y="12484"/>
                </a:lnTo>
                <a:lnTo>
                  <a:pt x="14465" y="6527"/>
                </a:lnTo>
                <a:lnTo>
                  <a:pt x="20701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1250596" y="644659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571"/>
                </a:moveTo>
                <a:lnTo>
                  <a:pt x="279" y="850"/>
                </a:lnTo>
                <a:lnTo>
                  <a:pt x="571" y="1143"/>
                </a:lnTo>
                <a:lnTo>
                  <a:pt x="1130" y="850"/>
                </a:lnTo>
                <a:lnTo>
                  <a:pt x="1130" y="0"/>
                </a:lnTo>
                <a:lnTo>
                  <a:pt x="279" y="0"/>
                </a:lnTo>
                <a:lnTo>
                  <a:pt x="0" y="571"/>
                </a:lnTo>
                <a:close/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1215425" y="6450571"/>
            <a:ext cx="28575" cy="6350"/>
          </a:xfrm>
          <a:custGeom>
            <a:avLst/>
            <a:gdLst/>
            <a:ahLst/>
            <a:cxnLst/>
            <a:rect l="l" t="t" r="r" b="b"/>
            <a:pathLst>
              <a:path w="28575" h="6350">
                <a:moveTo>
                  <a:pt x="0" y="6235"/>
                </a:moveTo>
                <a:lnTo>
                  <a:pt x="9359" y="5105"/>
                </a:lnTo>
                <a:lnTo>
                  <a:pt x="18999" y="3111"/>
                </a:lnTo>
                <a:lnTo>
                  <a:pt x="28079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7338700" y="5603040"/>
            <a:ext cx="1380113" cy="65181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9994639" y="5939443"/>
            <a:ext cx="263074" cy="11159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8373338" y="4265956"/>
            <a:ext cx="263260" cy="24970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633191" y="5843572"/>
            <a:ext cx="263148" cy="11124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2886853" y="6641455"/>
            <a:ext cx="8279130" cy="0"/>
          </a:xfrm>
          <a:custGeom>
            <a:avLst/>
            <a:gdLst/>
            <a:ahLst/>
            <a:cxnLst/>
            <a:rect l="l" t="t" r="r" b="b"/>
            <a:pathLst>
              <a:path w="8279130">
                <a:moveTo>
                  <a:pt x="0" y="0"/>
                </a:moveTo>
                <a:lnTo>
                  <a:pt x="8278934" y="0"/>
                </a:lnTo>
              </a:path>
            </a:pathLst>
          </a:custGeom>
          <a:ln w="90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6456198" y="6640889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636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3819462" y="6658333"/>
            <a:ext cx="3589020" cy="0"/>
          </a:xfrm>
          <a:custGeom>
            <a:avLst/>
            <a:gdLst/>
            <a:ahLst/>
            <a:cxnLst/>
            <a:rect l="l" t="t" r="r" b="b"/>
            <a:pathLst>
              <a:path w="3589020">
                <a:moveTo>
                  <a:pt x="0" y="0"/>
                </a:moveTo>
                <a:lnTo>
                  <a:pt x="3588924" y="0"/>
                </a:lnTo>
              </a:path>
            </a:pathLst>
          </a:custGeom>
          <a:ln w="73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2882599" y="6634933"/>
            <a:ext cx="940272" cy="19315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3851088" y="3547354"/>
            <a:ext cx="1176544" cy="105202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689299" y="4921874"/>
            <a:ext cx="778302" cy="705135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7408387" y="6642308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635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7408387" y="6137140"/>
            <a:ext cx="4141470" cy="526415"/>
          </a:xfrm>
          <a:custGeom>
            <a:avLst/>
            <a:gdLst/>
            <a:ahLst/>
            <a:cxnLst/>
            <a:rect l="l" t="t" r="r" b="b"/>
            <a:pathLst>
              <a:path w="4141470" h="526415">
                <a:moveTo>
                  <a:pt x="0" y="522185"/>
                </a:moveTo>
                <a:lnTo>
                  <a:pt x="1374813" y="522185"/>
                </a:lnTo>
                <a:lnTo>
                  <a:pt x="2655455" y="516801"/>
                </a:lnTo>
                <a:lnTo>
                  <a:pt x="3757117" y="525868"/>
                </a:lnTo>
                <a:lnTo>
                  <a:pt x="3823546" y="518316"/>
                </a:lnTo>
                <a:lnTo>
                  <a:pt x="3885948" y="500423"/>
                </a:lnTo>
                <a:lnTo>
                  <a:pt x="3943485" y="473127"/>
                </a:lnTo>
                <a:lnTo>
                  <a:pt x="3995321" y="437366"/>
                </a:lnTo>
                <a:lnTo>
                  <a:pt x="4040619" y="394079"/>
                </a:lnTo>
                <a:lnTo>
                  <a:pt x="4078542" y="344203"/>
                </a:lnTo>
                <a:lnTo>
                  <a:pt x="4108254" y="288676"/>
                </a:lnTo>
                <a:lnTo>
                  <a:pt x="4128918" y="228437"/>
                </a:lnTo>
                <a:lnTo>
                  <a:pt x="4139697" y="164423"/>
                </a:lnTo>
                <a:lnTo>
                  <a:pt x="4141119" y="131294"/>
                </a:lnTo>
                <a:lnTo>
                  <a:pt x="4139755" y="97574"/>
                </a:lnTo>
                <a:lnTo>
                  <a:pt x="4135221" y="0"/>
                </a:lnTo>
                <a:lnTo>
                  <a:pt x="4118190" y="850"/>
                </a:lnTo>
                <a:lnTo>
                  <a:pt x="4122737" y="98704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1165220" y="6235848"/>
            <a:ext cx="367030" cy="410209"/>
          </a:xfrm>
          <a:custGeom>
            <a:avLst/>
            <a:gdLst/>
            <a:ahLst/>
            <a:cxnLst/>
            <a:rect l="l" t="t" r="r" b="b"/>
            <a:pathLst>
              <a:path w="367029" h="410209">
                <a:moveTo>
                  <a:pt x="0" y="410146"/>
                </a:moveTo>
                <a:lnTo>
                  <a:pt x="50109" y="405375"/>
                </a:lnTo>
                <a:lnTo>
                  <a:pt x="106997" y="391521"/>
                </a:lnTo>
                <a:lnTo>
                  <a:pt x="160014" y="369527"/>
                </a:lnTo>
                <a:lnTo>
                  <a:pt x="208494" y="340140"/>
                </a:lnTo>
                <a:lnTo>
                  <a:pt x="251770" y="304104"/>
                </a:lnTo>
                <a:lnTo>
                  <a:pt x="289178" y="262167"/>
                </a:lnTo>
                <a:lnTo>
                  <a:pt x="320050" y="215075"/>
                </a:lnTo>
                <a:lnTo>
                  <a:pt x="343722" y="163573"/>
                </a:lnTo>
                <a:lnTo>
                  <a:pt x="359528" y="108407"/>
                </a:lnTo>
                <a:lnTo>
                  <a:pt x="366801" y="50324"/>
                </a:lnTo>
                <a:lnTo>
                  <a:pt x="367030" y="20421"/>
                </a:lnTo>
                <a:lnTo>
                  <a:pt x="365899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455915" y="6722260"/>
            <a:ext cx="952187" cy="9268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1544027" y="2958512"/>
            <a:ext cx="452263" cy="75674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8712001" y="5585741"/>
            <a:ext cx="660031" cy="73718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5654914" y="4709767"/>
            <a:ext cx="341499" cy="34896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1637767" y="1929597"/>
            <a:ext cx="338100" cy="18472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1255424" y="2250401"/>
            <a:ext cx="894080" cy="540385"/>
          </a:xfrm>
          <a:custGeom>
            <a:avLst/>
            <a:gdLst/>
            <a:ahLst/>
            <a:cxnLst/>
            <a:rect l="l" t="t" r="r" b="b"/>
            <a:pathLst>
              <a:path w="894079" h="540385">
                <a:moveTo>
                  <a:pt x="893749" y="17297"/>
                </a:moveTo>
                <a:lnTo>
                  <a:pt x="3403" y="0"/>
                </a:lnTo>
                <a:lnTo>
                  <a:pt x="0" y="540334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0260686" y="2872423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359" y="0"/>
                </a:moveTo>
                <a:lnTo>
                  <a:pt x="3124" y="0"/>
                </a:lnTo>
                <a:lnTo>
                  <a:pt x="850" y="1130"/>
                </a:lnTo>
                <a:lnTo>
                  <a:pt x="0" y="5956"/>
                </a:lnTo>
                <a:lnTo>
                  <a:pt x="571" y="5676"/>
                </a:lnTo>
                <a:lnTo>
                  <a:pt x="1904" y="5549"/>
                </a:lnTo>
                <a:lnTo>
                  <a:pt x="7594" y="1778"/>
                </a:lnTo>
                <a:lnTo>
                  <a:pt x="8508" y="571"/>
                </a:lnTo>
                <a:lnTo>
                  <a:pt x="9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0263807" y="286334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9359" y="0"/>
                </a:lnTo>
                <a:lnTo>
                  <a:pt x="8788" y="850"/>
                </a:lnTo>
                <a:lnTo>
                  <a:pt x="6591" y="3644"/>
                </a:lnTo>
                <a:lnTo>
                  <a:pt x="4152" y="6286"/>
                </a:lnTo>
                <a:lnTo>
                  <a:pt x="1130" y="8229"/>
                </a:lnTo>
                <a:lnTo>
                  <a:pt x="0" y="9080"/>
                </a:lnTo>
                <a:lnTo>
                  <a:pt x="6235" y="9080"/>
                </a:lnTo>
                <a:lnTo>
                  <a:pt x="571" y="40843"/>
                </a:lnTo>
                <a:lnTo>
                  <a:pt x="4825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0280834" y="2893129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4533" y="0"/>
                </a:moveTo>
                <a:lnTo>
                  <a:pt x="279" y="571"/>
                </a:lnTo>
                <a:lnTo>
                  <a:pt x="0" y="850"/>
                </a:lnTo>
                <a:lnTo>
                  <a:pt x="0" y="3124"/>
                </a:lnTo>
                <a:lnTo>
                  <a:pt x="279" y="4254"/>
                </a:lnTo>
                <a:lnTo>
                  <a:pt x="279" y="5384"/>
                </a:lnTo>
                <a:lnTo>
                  <a:pt x="558" y="6235"/>
                </a:lnTo>
                <a:lnTo>
                  <a:pt x="1409" y="7937"/>
                </a:lnTo>
                <a:lnTo>
                  <a:pt x="9639" y="7658"/>
                </a:lnTo>
                <a:lnTo>
                  <a:pt x="6426" y="7607"/>
                </a:lnTo>
                <a:lnTo>
                  <a:pt x="4889" y="5308"/>
                </a:lnTo>
                <a:lnTo>
                  <a:pt x="4607" y="3124"/>
                </a:lnTo>
                <a:lnTo>
                  <a:pt x="4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0282253" y="2881500"/>
            <a:ext cx="21590" cy="23495"/>
          </a:xfrm>
          <a:custGeom>
            <a:avLst/>
            <a:gdLst/>
            <a:ahLst/>
            <a:cxnLst/>
            <a:rect l="l" t="t" r="r" b="b"/>
            <a:pathLst>
              <a:path w="21590" h="23494">
                <a:moveTo>
                  <a:pt x="20700" y="0"/>
                </a:moveTo>
                <a:lnTo>
                  <a:pt x="11912" y="0"/>
                </a:lnTo>
                <a:lnTo>
                  <a:pt x="17316" y="7745"/>
                </a:lnTo>
                <a:lnTo>
                  <a:pt x="12341" y="17896"/>
                </a:lnTo>
                <a:lnTo>
                  <a:pt x="0" y="19570"/>
                </a:lnTo>
                <a:lnTo>
                  <a:pt x="558" y="20421"/>
                </a:lnTo>
                <a:lnTo>
                  <a:pt x="9369" y="23469"/>
                </a:lnTo>
                <a:lnTo>
                  <a:pt x="17027" y="18576"/>
                </a:lnTo>
                <a:lnTo>
                  <a:pt x="21470" y="9623"/>
                </a:lnTo>
                <a:lnTo>
                  <a:pt x="20980" y="850"/>
                </a:lnTo>
                <a:lnTo>
                  <a:pt x="20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0288771" y="2877169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4" h="3810">
                <a:moveTo>
                  <a:pt x="4597" y="0"/>
                </a:moveTo>
                <a:lnTo>
                  <a:pt x="2722" y="927"/>
                </a:lnTo>
                <a:lnTo>
                  <a:pt x="1130" y="1777"/>
                </a:lnTo>
                <a:lnTo>
                  <a:pt x="0" y="2628"/>
                </a:lnTo>
                <a:lnTo>
                  <a:pt x="13042" y="3200"/>
                </a:lnTo>
                <a:lnTo>
                  <a:pt x="6807" y="76"/>
                </a:lnTo>
                <a:lnTo>
                  <a:pt x="459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0283099" y="2863914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89">
                <a:moveTo>
                  <a:pt x="23825" y="0"/>
                </a:moveTo>
                <a:lnTo>
                  <a:pt x="7086" y="0"/>
                </a:lnTo>
                <a:lnTo>
                  <a:pt x="0" y="20993"/>
                </a:lnTo>
                <a:lnTo>
                  <a:pt x="3975" y="21551"/>
                </a:lnTo>
                <a:lnTo>
                  <a:pt x="4254" y="21272"/>
                </a:lnTo>
                <a:lnTo>
                  <a:pt x="5105" y="20142"/>
                </a:lnTo>
                <a:lnTo>
                  <a:pt x="5956" y="19291"/>
                </a:lnTo>
                <a:lnTo>
                  <a:pt x="7086" y="18719"/>
                </a:lnTo>
                <a:lnTo>
                  <a:pt x="7378" y="18719"/>
                </a:lnTo>
                <a:lnTo>
                  <a:pt x="8508" y="18148"/>
                </a:lnTo>
                <a:lnTo>
                  <a:pt x="10782" y="17589"/>
                </a:lnTo>
                <a:lnTo>
                  <a:pt x="19850" y="17589"/>
                </a:lnTo>
                <a:lnTo>
                  <a:pt x="19291" y="16738"/>
                </a:lnTo>
                <a:lnTo>
                  <a:pt x="18719" y="16446"/>
                </a:lnTo>
                <a:lnTo>
                  <a:pt x="5676" y="15887"/>
                </a:lnTo>
                <a:lnTo>
                  <a:pt x="9359" y="4826"/>
                </a:lnTo>
                <a:lnTo>
                  <a:pt x="22974" y="4826"/>
                </a:lnTo>
                <a:lnTo>
                  <a:pt x="238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0307491" y="289851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2838"/>
                </a:moveTo>
                <a:lnTo>
                  <a:pt x="5676" y="2838"/>
                </a:lnTo>
              </a:path>
            </a:pathLst>
          </a:custGeom>
          <a:ln w="6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0319706" y="289284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4521" y="0"/>
                </a:moveTo>
                <a:lnTo>
                  <a:pt x="266" y="571"/>
                </a:lnTo>
                <a:lnTo>
                  <a:pt x="292" y="4241"/>
                </a:lnTo>
                <a:lnTo>
                  <a:pt x="51" y="4241"/>
                </a:lnTo>
                <a:lnTo>
                  <a:pt x="1117" y="7378"/>
                </a:lnTo>
                <a:lnTo>
                  <a:pt x="1689" y="8229"/>
                </a:lnTo>
                <a:lnTo>
                  <a:pt x="9626" y="7937"/>
                </a:lnTo>
                <a:lnTo>
                  <a:pt x="8775" y="7937"/>
                </a:lnTo>
                <a:lnTo>
                  <a:pt x="7924" y="7658"/>
                </a:lnTo>
                <a:lnTo>
                  <a:pt x="7353" y="7378"/>
                </a:lnTo>
                <a:lnTo>
                  <a:pt x="6502" y="7086"/>
                </a:lnTo>
                <a:lnTo>
                  <a:pt x="5943" y="6527"/>
                </a:lnTo>
                <a:lnTo>
                  <a:pt x="5651" y="5676"/>
                </a:lnTo>
                <a:lnTo>
                  <a:pt x="5092" y="4826"/>
                </a:lnTo>
                <a:lnTo>
                  <a:pt x="4943" y="4241"/>
                </a:lnTo>
                <a:lnTo>
                  <a:pt x="292" y="4241"/>
                </a:lnTo>
                <a:lnTo>
                  <a:pt x="0" y="4089"/>
                </a:lnTo>
                <a:lnTo>
                  <a:pt x="4904" y="4089"/>
                </a:lnTo>
                <a:lnTo>
                  <a:pt x="4800" y="2552"/>
                </a:lnTo>
                <a:lnTo>
                  <a:pt x="4521" y="1422"/>
                </a:lnTo>
                <a:lnTo>
                  <a:pt x="45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10321386" y="2884053"/>
            <a:ext cx="21590" cy="20955"/>
          </a:xfrm>
          <a:custGeom>
            <a:avLst/>
            <a:gdLst/>
            <a:ahLst/>
            <a:cxnLst/>
            <a:rect l="l" t="t" r="r" b="b"/>
            <a:pathLst>
              <a:path w="21590" h="20955">
                <a:moveTo>
                  <a:pt x="19291" y="0"/>
                </a:moveTo>
                <a:lnTo>
                  <a:pt x="11353" y="279"/>
                </a:lnTo>
                <a:lnTo>
                  <a:pt x="12204" y="279"/>
                </a:lnTo>
                <a:lnTo>
                  <a:pt x="13055" y="571"/>
                </a:lnTo>
                <a:lnTo>
                  <a:pt x="16526" y="7223"/>
                </a:lnTo>
                <a:lnTo>
                  <a:pt x="16611" y="8826"/>
                </a:lnTo>
                <a:lnTo>
                  <a:pt x="16116" y="10261"/>
                </a:lnTo>
                <a:lnTo>
                  <a:pt x="14757" y="12763"/>
                </a:lnTo>
                <a:lnTo>
                  <a:pt x="13906" y="13614"/>
                </a:lnTo>
                <a:lnTo>
                  <a:pt x="13335" y="14465"/>
                </a:lnTo>
                <a:lnTo>
                  <a:pt x="13055" y="14465"/>
                </a:lnTo>
                <a:lnTo>
                  <a:pt x="12204" y="15316"/>
                </a:lnTo>
                <a:lnTo>
                  <a:pt x="11061" y="15887"/>
                </a:lnTo>
                <a:lnTo>
                  <a:pt x="10210" y="16446"/>
                </a:lnTo>
                <a:lnTo>
                  <a:pt x="9080" y="16738"/>
                </a:lnTo>
                <a:lnTo>
                  <a:pt x="7950" y="16738"/>
                </a:lnTo>
                <a:lnTo>
                  <a:pt x="0" y="17018"/>
                </a:lnTo>
                <a:lnTo>
                  <a:pt x="571" y="17868"/>
                </a:lnTo>
                <a:lnTo>
                  <a:pt x="9191" y="20941"/>
                </a:lnTo>
                <a:lnTo>
                  <a:pt x="16984" y="16082"/>
                </a:lnTo>
                <a:lnTo>
                  <a:pt x="21009" y="7223"/>
                </a:lnTo>
                <a:lnTo>
                  <a:pt x="19862" y="850"/>
                </a:lnTo>
                <a:lnTo>
                  <a:pt x="192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0329612" y="2880649"/>
            <a:ext cx="11430" cy="4445"/>
          </a:xfrm>
          <a:custGeom>
            <a:avLst/>
            <a:gdLst/>
            <a:ahLst/>
            <a:cxnLst/>
            <a:rect l="l" t="t" r="r" b="b"/>
            <a:pathLst>
              <a:path w="11429" h="4444">
                <a:moveTo>
                  <a:pt x="10502" y="0"/>
                </a:moveTo>
                <a:lnTo>
                  <a:pt x="1422" y="0"/>
                </a:lnTo>
                <a:lnTo>
                  <a:pt x="0" y="4254"/>
                </a:lnTo>
                <a:lnTo>
                  <a:pt x="850" y="3975"/>
                </a:lnTo>
                <a:lnTo>
                  <a:pt x="1993" y="3682"/>
                </a:lnTo>
                <a:lnTo>
                  <a:pt x="3124" y="3682"/>
                </a:lnTo>
                <a:lnTo>
                  <a:pt x="11061" y="3403"/>
                </a:lnTo>
                <a:lnTo>
                  <a:pt x="10210" y="2552"/>
                </a:lnTo>
                <a:lnTo>
                  <a:pt x="9080" y="1981"/>
                </a:lnTo>
                <a:lnTo>
                  <a:pt x="8229" y="1422"/>
                </a:lnTo>
                <a:lnTo>
                  <a:pt x="8508" y="1422"/>
                </a:lnTo>
                <a:lnTo>
                  <a:pt x="9359" y="571"/>
                </a:lnTo>
                <a:lnTo>
                  <a:pt x="105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0323942" y="2867318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341" y="0"/>
                </a:moveTo>
                <a:lnTo>
                  <a:pt x="3403" y="0"/>
                </a:lnTo>
                <a:lnTo>
                  <a:pt x="2832" y="850"/>
                </a:lnTo>
                <a:lnTo>
                  <a:pt x="1981" y="1981"/>
                </a:lnTo>
                <a:lnTo>
                  <a:pt x="1422" y="2832"/>
                </a:lnTo>
                <a:lnTo>
                  <a:pt x="850" y="3975"/>
                </a:lnTo>
                <a:lnTo>
                  <a:pt x="279" y="5384"/>
                </a:lnTo>
                <a:lnTo>
                  <a:pt x="0" y="6527"/>
                </a:lnTo>
                <a:lnTo>
                  <a:pt x="3975" y="7378"/>
                </a:lnTo>
                <a:lnTo>
                  <a:pt x="3975" y="7086"/>
                </a:lnTo>
                <a:lnTo>
                  <a:pt x="4533" y="5676"/>
                </a:lnTo>
                <a:lnTo>
                  <a:pt x="5676" y="3403"/>
                </a:lnTo>
                <a:lnTo>
                  <a:pt x="6235" y="2552"/>
                </a:lnTo>
                <a:lnTo>
                  <a:pt x="7086" y="1981"/>
                </a:lnTo>
                <a:lnTo>
                  <a:pt x="7086" y="1701"/>
                </a:lnTo>
                <a:lnTo>
                  <a:pt x="7937" y="1130"/>
                </a:lnTo>
                <a:lnTo>
                  <a:pt x="9080" y="571"/>
                </a:lnTo>
                <a:lnTo>
                  <a:pt x="113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0327346" y="2863232"/>
            <a:ext cx="19050" cy="17780"/>
          </a:xfrm>
          <a:custGeom>
            <a:avLst/>
            <a:gdLst/>
            <a:ahLst/>
            <a:cxnLst/>
            <a:rect l="l" t="t" r="r" b="b"/>
            <a:pathLst>
              <a:path w="19050" h="17780">
                <a:moveTo>
                  <a:pt x="5219" y="0"/>
                </a:moveTo>
                <a:lnTo>
                  <a:pt x="2832" y="1625"/>
                </a:lnTo>
                <a:lnTo>
                  <a:pt x="850" y="3238"/>
                </a:lnTo>
                <a:lnTo>
                  <a:pt x="0" y="4089"/>
                </a:lnTo>
                <a:lnTo>
                  <a:pt x="7937" y="4089"/>
                </a:lnTo>
                <a:lnTo>
                  <a:pt x="15455" y="5245"/>
                </a:lnTo>
                <a:lnTo>
                  <a:pt x="12839" y="15951"/>
                </a:lnTo>
                <a:lnTo>
                  <a:pt x="5384" y="17411"/>
                </a:lnTo>
                <a:lnTo>
                  <a:pt x="12763" y="17411"/>
                </a:lnTo>
                <a:lnTo>
                  <a:pt x="17957" y="13157"/>
                </a:lnTo>
                <a:lnTo>
                  <a:pt x="18541" y="2197"/>
                </a:lnTo>
                <a:lnTo>
                  <a:pt x="9639" y="114"/>
                </a:lnTo>
                <a:lnTo>
                  <a:pt x="8508" y="114"/>
                </a:lnTo>
                <a:lnTo>
                  <a:pt x="52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0346055" y="2893129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4267" y="0"/>
                </a:moveTo>
                <a:lnTo>
                  <a:pt x="12" y="571"/>
                </a:lnTo>
                <a:lnTo>
                  <a:pt x="0" y="6667"/>
                </a:lnTo>
                <a:lnTo>
                  <a:pt x="1435" y="7937"/>
                </a:lnTo>
                <a:lnTo>
                  <a:pt x="9372" y="7658"/>
                </a:lnTo>
                <a:lnTo>
                  <a:pt x="8242" y="7658"/>
                </a:lnTo>
                <a:lnTo>
                  <a:pt x="7099" y="7086"/>
                </a:lnTo>
                <a:lnTo>
                  <a:pt x="6248" y="6527"/>
                </a:lnTo>
                <a:lnTo>
                  <a:pt x="5689" y="5956"/>
                </a:lnTo>
                <a:lnTo>
                  <a:pt x="5397" y="5384"/>
                </a:lnTo>
                <a:lnTo>
                  <a:pt x="4838" y="4533"/>
                </a:lnTo>
                <a:lnTo>
                  <a:pt x="4546" y="3682"/>
                </a:lnTo>
                <a:lnTo>
                  <a:pt x="4546" y="2552"/>
                </a:lnTo>
                <a:lnTo>
                  <a:pt x="4267" y="1422"/>
                </a:lnTo>
                <a:lnTo>
                  <a:pt x="42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0347482" y="2881500"/>
            <a:ext cx="22860" cy="25400"/>
          </a:xfrm>
          <a:custGeom>
            <a:avLst/>
            <a:gdLst/>
            <a:ahLst/>
            <a:cxnLst/>
            <a:rect l="l" t="t" r="r" b="b"/>
            <a:pathLst>
              <a:path w="22859" h="25400">
                <a:moveTo>
                  <a:pt x="20421" y="0"/>
                </a:moveTo>
                <a:lnTo>
                  <a:pt x="11633" y="0"/>
                </a:lnTo>
                <a:lnTo>
                  <a:pt x="17158" y="7391"/>
                </a:lnTo>
                <a:lnTo>
                  <a:pt x="12480" y="17638"/>
                </a:lnTo>
                <a:lnTo>
                  <a:pt x="0" y="19570"/>
                </a:lnTo>
                <a:lnTo>
                  <a:pt x="571" y="20421"/>
                </a:lnTo>
                <a:lnTo>
                  <a:pt x="850" y="20701"/>
                </a:lnTo>
                <a:lnTo>
                  <a:pt x="4229" y="25298"/>
                </a:lnTo>
                <a:lnTo>
                  <a:pt x="11772" y="23736"/>
                </a:lnTo>
                <a:lnTo>
                  <a:pt x="15595" y="20142"/>
                </a:lnTo>
                <a:lnTo>
                  <a:pt x="16446" y="19291"/>
                </a:lnTo>
                <a:lnTo>
                  <a:pt x="17017" y="18440"/>
                </a:lnTo>
                <a:lnTo>
                  <a:pt x="20408" y="14719"/>
                </a:lnTo>
                <a:lnTo>
                  <a:pt x="22301" y="7785"/>
                </a:lnTo>
                <a:lnTo>
                  <a:pt x="21272" y="2832"/>
                </a:lnTo>
                <a:lnTo>
                  <a:pt x="21272" y="1981"/>
                </a:lnTo>
                <a:lnTo>
                  <a:pt x="20700" y="850"/>
                </a:lnTo>
                <a:lnTo>
                  <a:pt x="204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0354005" y="2877055"/>
            <a:ext cx="13335" cy="3810"/>
          </a:xfrm>
          <a:custGeom>
            <a:avLst/>
            <a:gdLst/>
            <a:ahLst/>
            <a:cxnLst/>
            <a:rect l="l" t="t" r="r" b="b"/>
            <a:pathLst>
              <a:path w="13334" h="3810">
                <a:moveTo>
                  <a:pt x="5067" y="0"/>
                </a:moveTo>
                <a:lnTo>
                  <a:pt x="2247" y="888"/>
                </a:lnTo>
                <a:lnTo>
                  <a:pt x="1130" y="1892"/>
                </a:lnTo>
                <a:lnTo>
                  <a:pt x="0" y="2743"/>
                </a:lnTo>
                <a:lnTo>
                  <a:pt x="13042" y="3314"/>
                </a:lnTo>
                <a:lnTo>
                  <a:pt x="10782" y="1041"/>
                </a:lnTo>
                <a:lnTo>
                  <a:pt x="9639" y="761"/>
                </a:lnTo>
                <a:lnTo>
                  <a:pt x="8788" y="469"/>
                </a:lnTo>
                <a:lnTo>
                  <a:pt x="7658" y="190"/>
                </a:lnTo>
                <a:lnTo>
                  <a:pt x="6527" y="190"/>
                </a:lnTo>
                <a:lnTo>
                  <a:pt x="5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0348331" y="2863914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89">
                <a:moveTo>
                  <a:pt x="23545" y="0"/>
                </a:moveTo>
                <a:lnTo>
                  <a:pt x="6807" y="0"/>
                </a:lnTo>
                <a:lnTo>
                  <a:pt x="0" y="20993"/>
                </a:lnTo>
                <a:lnTo>
                  <a:pt x="3695" y="21551"/>
                </a:lnTo>
                <a:lnTo>
                  <a:pt x="3975" y="21272"/>
                </a:lnTo>
                <a:lnTo>
                  <a:pt x="5245" y="18821"/>
                </a:lnTo>
                <a:lnTo>
                  <a:pt x="8051" y="18211"/>
                </a:lnTo>
                <a:lnTo>
                  <a:pt x="10502" y="17589"/>
                </a:lnTo>
                <a:lnTo>
                  <a:pt x="19570" y="17589"/>
                </a:lnTo>
                <a:lnTo>
                  <a:pt x="19011" y="16738"/>
                </a:lnTo>
                <a:lnTo>
                  <a:pt x="18719" y="16446"/>
                </a:lnTo>
                <a:lnTo>
                  <a:pt x="5676" y="15887"/>
                </a:lnTo>
                <a:lnTo>
                  <a:pt x="9359" y="4826"/>
                </a:lnTo>
                <a:lnTo>
                  <a:pt x="22694" y="4826"/>
                </a:lnTo>
                <a:lnTo>
                  <a:pt x="235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9154483" y="29010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359" y="0"/>
                </a:moveTo>
                <a:lnTo>
                  <a:pt x="3124" y="0"/>
                </a:lnTo>
                <a:lnTo>
                  <a:pt x="1993" y="850"/>
                </a:lnTo>
                <a:lnTo>
                  <a:pt x="850" y="1422"/>
                </a:lnTo>
                <a:lnTo>
                  <a:pt x="0" y="6235"/>
                </a:lnTo>
                <a:lnTo>
                  <a:pt x="571" y="5956"/>
                </a:lnTo>
                <a:lnTo>
                  <a:pt x="2717" y="4838"/>
                </a:lnTo>
                <a:lnTo>
                  <a:pt x="6781" y="2387"/>
                </a:lnTo>
                <a:lnTo>
                  <a:pt x="8508" y="850"/>
                </a:lnTo>
                <a:lnTo>
                  <a:pt x="9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9157604" y="289227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9359" y="0"/>
                </a:lnTo>
                <a:lnTo>
                  <a:pt x="8788" y="571"/>
                </a:lnTo>
                <a:lnTo>
                  <a:pt x="8229" y="1701"/>
                </a:lnTo>
                <a:lnTo>
                  <a:pt x="3975" y="5956"/>
                </a:lnTo>
                <a:lnTo>
                  <a:pt x="2832" y="6807"/>
                </a:lnTo>
                <a:lnTo>
                  <a:pt x="1981" y="7658"/>
                </a:lnTo>
                <a:lnTo>
                  <a:pt x="850" y="8229"/>
                </a:lnTo>
                <a:lnTo>
                  <a:pt x="0" y="8788"/>
                </a:lnTo>
                <a:lnTo>
                  <a:pt x="6235" y="8788"/>
                </a:lnTo>
                <a:lnTo>
                  <a:pt x="571" y="40843"/>
                </a:lnTo>
                <a:lnTo>
                  <a:pt x="4825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9180578" y="29010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359" y="0"/>
                </a:moveTo>
                <a:lnTo>
                  <a:pt x="3124" y="0"/>
                </a:lnTo>
                <a:lnTo>
                  <a:pt x="1993" y="850"/>
                </a:lnTo>
                <a:lnTo>
                  <a:pt x="850" y="1422"/>
                </a:lnTo>
                <a:lnTo>
                  <a:pt x="0" y="6235"/>
                </a:lnTo>
                <a:lnTo>
                  <a:pt x="571" y="5956"/>
                </a:lnTo>
                <a:lnTo>
                  <a:pt x="2793" y="4648"/>
                </a:lnTo>
                <a:lnTo>
                  <a:pt x="6654" y="2578"/>
                </a:lnTo>
                <a:lnTo>
                  <a:pt x="8508" y="850"/>
                </a:lnTo>
                <a:lnTo>
                  <a:pt x="9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9183703" y="289227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9080" y="0"/>
                </a:lnTo>
                <a:lnTo>
                  <a:pt x="8788" y="571"/>
                </a:lnTo>
                <a:lnTo>
                  <a:pt x="7404" y="2794"/>
                </a:lnTo>
                <a:lnTo>
                  <a:pt x="3136" y="7124"/>
                </a:lnTo>
                <a:lnTo>
                  <a:pt x="850" y="8229"/>
                </a:lnTo>
                <a:lnTo>
                  <a:pt x="0" y="8788"/>
                </a:lnTo>
                <a:lnTo>
                  <a:pt x="6235" y="8788"/>
                </a:lnTo>
                <a:lnTo>
                  <a:pt x="571" y="40843"/>
                </a:lnTo>
                <a:lnTo>
                  <a:pt x="4533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201288" y="292744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2838"/>
                </a:moveTo>
                <a:lnTo>
                  <a:pt x="5676" y="2838"/>
                </a:lnTo>
              </a:path>
            </a:pathLst>
          </a:custGeom>
          <a:ln w="6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219730" y="29010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067" y="0"/>
                </a:moveTo>
                <a:lnTo>
                  <a:pt x="2832" y="0"/>
                </a:lnTo>
                <a:lnTo>
                  <a:pt x="1701" y="850"/>
                </a:lnTo>
                <a:lnTo>
                  <a:pt x="850" y="1422"/>
                </a:lnTo>
                <a:lnTo>
                  <a:pt x="0" y="6235"/>
                </a:lnTo>
                <a:lnTo>
                  <a:pt x="279" y="5956"/>
                </a:lnTo>
                <a:lnTo>
                  <a:pt x="2806" y="4813"/>
                </a:lnTo>
                <a:lnTo>
                  <a:pt x="6261" y="2806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9222561" y="2892278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9359" y="0"/>
                </a:lnTo>
                <a:lnTo>
                  <a:pt x="8788" y="571"/>
                </a:lnTo>
                <a:lnTo>
                  <a:pt x="8229" y="1701"/>
                </a:lnTo>
                <a:lnTo>
                  <a:pt x="7378" y="2552"/>
                </a:lnTo>
                <a:lnTo>
                  <a:pt x="6807" y="3403"/>
                </a:lnTo>
                <a:lnTo>
                  <a:pt x="5676" y="4254"/>
                </a:lnTo>
                <a:lnTo>
                  <a:pt x="4825" y="5384"/>
                </a:lnTo>
                <a:lnTo>
                  <a:pt x="3975" y="5956"/>
                </a:lnTo>
                <a:lnTo>
                  <a:pt x="3124" y="6807"/>
                </a:lnTo>
                <a:lnTo>
                  <a:pt x="1981" y="7658"/>
                </a:lnTo>
                <a:lnTo>
                  <a:pt x="1130" y="8229"/>
                </a:lnTo>
                <a:lnTo>
                  <a:pt x="0" y="8788"/>
                </a:lnTo>
                <a:lnTo>
                  <a:pt x="6235" y="8788"/>
                </a:lnTo>
                <a:lnTo>
                  <a:pt x="571" y="40843"/>
                </a:lnTo>
                <a:lnTo>
                  <a:pt x="4825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9239585" y="2922061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4533" y="0"/>
                </a:moveTo>
                <a:lnTo>
                  <a:pt x="279" y="279"/>
                </a:lnTo>
                <a:lnTo>
                  <a:pt x="210" y="1130"/>
                </a:lnTo>
                <a:lnTo>
                  <a:pt x="0" y="1981"/>
                </a:lnTo>
                <a:lnTo>
                  <a:pt x="279" y="3124"/>
                </a:lnTo>
                <a:lnTo>
                  <a:pt x="348" y="4533"/>
                </a:lnTo>
                <a:lnTo>
                  <a:pt x="558" y="5384"/>
                </a:lnTo>
                <a:lnTo>
                  <a:pt x="1130" y="7086"/>
                </a:lnTo>
                <a:lnTo>
                  <a:pt x="1701" y="7937"/>
                </a:lnTo>
                <a:lnTo>
                  <a:pt x="9639" y="7658"/>
                </a:lnTo>
                <a:lnTo>
                  <a:pt x="9359" y="7658"/>
                </a:lnTo>
                <a:lnTo>
                  <a:pt x="8216" y="7378"/>
                </a:lnTo>
                <a:lnTo>
                  <a:pt x="7365" y="7086"/>
                </a:lnTo>
                <a:lnTo>
                  <a:pt x="6515" y="6527"/>
                </a:lnTo>
                <a:lnTo>
                  <a:pt x="5956" y="5676"/>
                </a:lnTo>
                <a:lnTo>
                  <a:pt x="5664" y="5384"/>
                </a:lnTo>
                <a:lnTo>
                  <a:pt x="5105" y="4533"/>
                </a:lnTo>
                <a:lnTo>
                  <a:pt x="4813" y="3403"/>
                </a:lnTo>
                <a:lnTo>
                  <a:pt x="4701" y="1981"/>
                </a:lnTo>
                <a:lnTo>
                  <a:pt x="4533" y="1130"/>
                </a:lnTo>
                <a:lnTo>
                  <a:pt x="4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241283" y="2910431"/>
            <a:ext cx="21590" cy="23495"/>
          </a:xfrm>
          <a:custGeom>
            <a:avLst/>
            <a:gdLst/>
            <a:ahLst/>
            <a:cxnLst/>
            <a:rect l="l" t="t" r="r" b="b"/>
            <a:pathLst>
              <a:path w="21590" h="23494">
                <a:moveTo>
                  <a:pt x="20421" y="0"/>
                </a:moveTo>
                <a:lnTo>
                  <a:pt x="11633" y="0"/>
                </a:lnTo>
                <a:lnTo>
                  <a:pt x="17113" y="7632"/>
                </a:lnTo>
                <a:lnTo>
                  <a:pt x="12239" y="17745"/>
                </a:lnTo>
                <a:lnTo>
                  <a:pt x="0" y="19570"/>
                </a:lnTo>
                <a:lnTo>
                  <a:pt x="571" y="20421"/>
                </a:lnTo>
                <a:lnTo>
                  <a:pt x="571" y="20701"/>
                </a:lnTo>
                <a:lnTo>
                  <a:pt x="1422" y="21272"/>
                </a:lnTo>
                <a:lnTo>
                  <a:pt x="10829" y="22936"/>
                </a:lnTo>
                <a:lnTo>
                  <a:pt x="18230" y="16676"/>
                </a:lnTo>
                <a:lnTo>
                  <a:pt x="21574" y="6868"/>
                </a:lnTo>
                <a:lnTo>
                  <a:pt x="20700" y="850"/>
                </a:lnTo>
                <a:lnTo>
                  <a:pt x="204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9247796" y="2906177"/>
            <a:ext cx="13335" cy="3175"/>
          </a:xfrm>
          <a:custGeom>
            <a:avLst/>
            <a:gdLst/>
            <a:ahLst/>
            <a:cxnLst/>
            <a:rect l="l" t="t" r="r" b="b"/>
            <a:pathLst>
              <a:path w="13334" h="3175">
                <a:moveTo>
                  <a:pt x="8801" y="0"/>
                </a:moveTo>
                <a:lnTo>
                  <a:pt x="5397" y="0"/>
                </a:lnTo>
                <a:lnTo>
                  <a:pt x="3124" y="571"/>
                </a:lnTo>
                <a:lnTo>
                  <a:pt x="850" y="1701"/>
                </a:lnTo>
                <a:lnTo>
                  <a:pt x="0" y="2552"/>
                </a:lnTo>
                <a:lnTo>
                  <a:pt x="13055" y="2832"/>
                </a:lnTo>
                <a:lnTo>
                  <a:pt x="12204" y="1981"/>
                </a:lnTo>
                <a:lnTo>
                  <a:pt x="10502" y="850"/>
                </a:lnTo>
                <a:lnTo>
                  <a:pt x="9652" y="571"/>
                </a:lnTo>
                <a:lnTo>
                  <a:pt x="88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242128" y="2892845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89">
                <a:moveTo>
                  <a:pt x="23545" y="0"/>
                </a:moveTo>
                <a:lnTo>
                  <a:pt x="6807" y="0"/>
                </a:lnTo>
                <a:lnTo>
                  <a:pt x="0" y="20993"/>
                </a:lnTo>
                <a:lnTo>
                  <a:pt x="3695" y="21551"/>
                </a:lnTo>
                <a:lnTo>
                  <a:pt x="3975" y="20993"/>
                </a:lnTo>
                <a:lnTo>
                  <a:pt x="6311" y="18351"/>
                </a:lnTo>
                <a:lnTo>
                  <a:pt x="7418" y="18351"/>
                </a:lnTo>
                <a:lnTo>
                  <a:pt x="10502" y="17589"/>
                </a:lnTo>
                <a:lnTo>
                  <a:pt x="19570" y="17589"/>
                </a:lnTo>
                <a:lnTo>
                  <a:pt x="19011" y="16738"/>
                </a:lnTo>
                <a:lnTo>
                  <a:pt x="18719" y="16167"/>
                </a:lnTo>
                <a:lnTo>
                  <a:pt x="5676" y="15887"/>
                </a:lnTo>
                <a:lnTo>
                  <a:pt x="9359" y="4826"/>
                </a:lnTo>
                <a:lnTo>
                  <a:pt x="22694" y="4826"/>
                </a:lnTo>
                <a:lnTo>
                  <a:pt x="23545" y="0"/>
                </a:lnTo>
                <a:close/>
              </a:path>
              <a:path w="24129" h="21589">
                <a:moveTo>
                  <a:pt x="7418" y="18351"/>
                </a:moveTo>
                <a:lnTo>
                  <a:pt x="6311" y="18351"/>
                </a:lnTo>
                <a:lnTo>
                  <a:pt x="7264" y="18389"/>
                </a:lnTo>
                <a:lnTo>
                  <a:pt x="7418" y="18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7829591" y="2793288"/>
            <a:ext cx="0" cy="262255"/>
          </a:xfrm>
          <a:custGeom>
            <a:avLst/>
            <a:gdLst/>
            <a:ahLst/>
            <a:cxnLst/>
            <a:rect l="l" t="t" r="r" b="b"/>
            <a:pathLst>
              <a:path h="262255">
                <a:moveTo>
                  <a:pt x="0" y="0"/>
                </a:moveTo>
                <a:lnTo>
                  <a:pt x="0" y="261797"/>
                </a:lnTo>
              </a:path>
            </a:pathLst>
          </a:custGeom>
          <a:ln w="53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793530" y="2890577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09" h="10794">
                <a:moveTo>
                  <a:pt x="11633" y="0"/>
                </a:moveTo>
                <a:lnTo>
                  <a:pt x="9855" y="5219"/>
                </a:lnTo>
                <a:lnTo>
                  <a:pt x="6007" y="9994"/>
                </a:lnTo>
                <a:lnTo>
                  <a:pt x="1143" y="10210"/>
                </a:lnTo>
                <a:lnTo>
                  <a:pt x="0" y="10210"/>
                </a:lnTo>
                <a:lnTo>
                  <a:pt x="9931" y="10490"/>
                </a:lnTo>
                <a:lnTo>
                  <a:pt x="10782" y="9931"/>
                </a:lnTo>
                <a:lnTo>
                  <a:pt x="11633" y="9080"/>
                </a:lnTo>
                <a:lnTo>
                  <a:pt x="12204" y="7937"/>
                </a:lnTo>
                <a:lnTo>
                  <a:pt x="12763" y="7086"/>
                </a:lnTo>
                <a:lnTo>
                  <a:pt x="13614" y="5956"/>
                </a:lnTo>
                <a:lnTo>
                  <a:pt x="14185" y="5105"/>
                </a:lnTo>
                <a:lnTo>
                  <a:pt x="14757" y="3682"/>
                </a:lnTo>
                <a:lnTo>
                  <a:pt x="15887" y="1422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9780758" y="2867884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17879" y="0"/>
                </a:moveTo>
                <a:lnTo>
                  <a:pt x="8519" y="0"/>
                </a:lnTo>
                <a:lnTo>
                  <a:pt x="6818" y="1701"/>
                </a:lnTo>
                <a:lnTo>
                  <a:pt x="1072" y="12767"/>
                </a:lnTo>
                <a:lnTo>
                  <a:pt x="0" y="25405"/>
                </a:lnTo>
                <a:lnTo>
                  <a:pt x="290" y="28079"/>
                </a:lnTo>
                <a:lnTo>
                  <a:pt x="582" y="28359"/>
                </a:lnTo>
                <a:lnTo>
                  <a:pt x="8273" y="37216"/>
                </a:lnTo>
                <a:lnTo>
                  <a:pt x="20219" y="35232"/>
                </a:lnTo>
                <a:lnTo>
                  <a:pt x="21854" y="34036"/>
                </a:lnTo>
                <a:lnTo>
                  <a:pt x="22705" y="33185"/>
                </a:lnTo>
                <a:lnTo>
                  <a:pt x="12774" y="32905"/>
                </a:lnTo>
                <a:lnTo>
                  <a:pt x="4976" y="32804"/>
                </a:lnTo>
                <a:lnTo>
                  <a:pt x="3579" y="24739"/>
                </a:lnTo>
                <a:lnTo>
                  <a:pt x="4544" y="18999"/>
                </a:lnTo>
                <a:lnTo>
                  <a:pt x="4836" y="17589"/>
                </a:lnTo>
                <a:lnTo>
                  <a:pt x="4836" y="16167"/>
                </a:lnTo>
                <a:lnTo>
                  <a:pt x="5116" y="15887"/>
                </a:lnTo>
                <a:lnTo>
                  <a:pt x="5789" y="13385"/>
                </a:lnTo>
                <a:lnTo>
                  <a:pt x="6043" y="9982"/>
                </a:lnTo>
                <a:lnTo>
                  <a:pt x="7668" y="7937"/>
                </a:lnTo>
                <a:lnTo>
                  <a:pt x="7948" y="7086"/>
                </a:lnTo>
                <a:lnTo>
                  <a:pt x="8799" y="5956"/>
                </a:lnTo>
                <a:lnTo>
                  <a:pt x="9370" y="4826"/>
                </a:lnTo>
                <a:lnTo>
                  <a:pt x="11923" y="2273"/>
                </a:lnTo>
                <a:lnTo>
                  <a:pt x="12774" y="1701"/>
                </a:lnTo>
                <a:lnTo>
                  <a:pt x="14476" y="850"/>
                </a:lnTo>
                <a:lnTo>
                  <a:pt x="17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9789283" y="2863347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5">
                <a:moveTo>
                  <a:pt x="13614" y="0"/>
                </a:moveTo>
                <a:lnTo>
                  <a:pt x="9639" y="0"/>
                </a:lnTo>
                <a:lnTo>
                  <a:pt x="5105" y="1130"/>
                </a:lnTo>
                <a:lnTo>
                  <a:pt x="2832" y="2273"/>
                </a:lnTo>
                <a:lnTo>
                  <a:pt x="2832" y="2552"/>
                </a:lnTo>
                <a:lnTo>
                  <a:pt x="1701" y="3124"/>
                </a:lnTo>
                <a:lnTo>
                  <a:pt x="850" y="3682"/>
                </a:lnTo>
                <a:lnTo>
                  <a:pt x="0" y="4533"/>
                </a:lnTo>
                <a:lnTo>
                  <a:pt x="14960" y="4610"/>
                </a:lnTo>
                <a:lnTo>
                  <a:pt x="17170" y="7340"/>
                </a:lnTo>
                <a:lnTo>
                  <a:pt x="17868" y="11633"/>
                </a:lnTo>
                <a:lnTo>
                  <a:pt x="17868" y="13042"/>
                </a:lnTo>
                <a:lnTo>
                  <a:pt x="22402" y="11912"/>
                </a:lnTo>
                <a:lnTo>
                  <a:pt x="22402" y="11633"/>
                </a:lnTo>
                <a:lnTo>
                  <a:pt x="22593" y="9753"/>
                </a:lnTo>
                <a:lnTo>
                  <a:pt x="21221" y="4991"/>
                </a:lnTo>
                <a:lnTo>
                  <a:pt x="19850" y="3682"/>
                </a:lnTo>
                <a:lnTo>
                  <a:pt x="19278" y="2832"/>
                </a:lnTo>
                <a:lnTo>
                  <a:pt x="18999" y="2832"/>
                </a:lnTo>
                <a:lnTo>
                  <a:pt x="17691" y="1485"/>
                </a:lnTo>
                <a:lnTo>
                  <a:pt x="15494" y="292"/>
                </a:lnTo>
                <a:lnTo>
                  <a:pt x="136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9817647" y="2867884"/>
            <a:ext cx="30480" cy="38100"/>
          </a:xfrm>
          <a:custGeom>
            <a:avLst/>
            <a:gdLst/>
            <a:ahLst/>
            <a:cxnLst/>
            <a:rect l="l" t="t" r="r" b="b"/>
            <a:pathLst>
              <a:path w="30479" h="38100">
                <a:moveTo>
                  <a:pt x="26657" y="0"/>
                </a:moveTo>
                <a:lnTo>
                  <a:pt x="17018" y="0"/>
                </a:lnTo>
                <a:lnTo>
                  <a:pt x="24394" y="6039"/>
                </a:lnTo>
                <a:lnTo>
                  <a:pt x="24800" y="17348"/>
                </a:lnTo>
                <a:lnTo>
                  <a:pt x="19833" y="28218"/>
                </a:lnTo>
                <a:lnTo>
                  <a:pt x="11093" y="32941"/>
                </a:lnTo>
                <a:lnTo>
                  <a:pt x="0" y="33185"/>
                </a:lnTo>
                <a:lnTo>
                  <a:pt x="558" y="33756"/>
                </a:lnTo>
                <a:lnTo>
                  <a:pt x="9199" y="37766"/>
                </a:lnTo>
                <a:lnTo>
                  <a:pt x="17232" y="35846"/>
                </a:lnTo>
                <a:lnTo>
                  <a:pt x="23893" y="29656"/>
                </a:lnTo>
                <a:lnTo>
                  <a:pt x="28416" y="20858"/>
                </a:lnTo>
                <a:lnTo>
                  <a:pt x="30035" y="11112"/>
                </a:lnTo>
                <a:lnTo>
                  <a:pt x="27986" y="2080"/>
                </a:lnTo>
                <a:lnTo>
                  <a:pt x="27508" y="850"/>
                </a:lnTo>
                <a:lnTo>
                  <a:pt x="266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9814524" y="2863347"/>
            <a:ext cx="29845" cy="38100"/>
          </a:xfrm>
          <a:custGeom>
            <a:avLst/>
            <a:gdLst/>
            <a:ahLst/>
            <a:cxnLst/>
            <a:rect l="l" t="t" r="r" b="b"/>
            <a:pathLst>
              <a:path w="29845" h="38100">
                <a:moveTo>
                  <a:pt x="22410" y="0"/>
                </a:moveTo>
                <a:lnTo>
                  <a:pt x="19006" y="0"/>
                </a:lnTo>
                <a:lnTo>
                  <a:pt x="8438" y="4906"/>
                </a:lnTo>
                <a:lnTo>
                  <a:pt x="1784" y="15621"/>
                </a:lnTo>
                <a:lnTo>
                  <a:pt x="0" y="28172"/>
                </a:lnTo>
                <a:lnTo>
                  <a:pt x="3119" y="37719"/>
                </a:lnTo>
                <a:lnTo>
                  <a:pt x="13609" y="37439"/>
                </a:lnTo>
                <a:lnTo>
                  <a:pt x="12758" y="37439"/>
                </a:lnTo>
                <a:lnTo>
                  <a:pt x="5435" y="31642"/>
                </a:lnTo>
                <a:lnTo>
                  <a:pt x="5058" y="20433"/>
                </a:lnTo>
                <a:lnTo>
                  <a:pt x="9983" y="9490"/>
                </a:lnTo>
                <a:lnTo>
                  <a:pt x="18563" y="4488"/>
                </a:lnTo>
                <a:lnTo>
                  <a:pt x="29746" y="4488"/>
                </a:lnTo>
                <a:lnTo>
                  <a:pt x="29217" y="3682"/>
                </a:lnTo>
                <a:lnTo>
                  <a:pt x="26169" y="1130"/>
                </a:lnTo>
                <a:lnTo>
                  <a:pt x="26347" y="939"/>
                </a:lnTo>
                <a:lnTo>
                  <a:pt x="22410" y="0"/>
                </a:lnTo>
                <a:close/>
              </a:path>
              <a:path w="29845" h="38100">
                <a:moveTo>
                  <a:pt x="29746" y="4488"/>
                </a:moveTo>
                <a:lnTo>
                  <a:pt x="18563" y="4488"/>
                </a:lnTo>
                <a:lnTo>
                  <a:pt x="29776" y="4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9870683" y="2863914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7658" y="0"/>
                </a:lnTo>
                <a:lnTo>
                  <a:pt x="1981" y="32334"/>
                </a:lnTo>
                <a:lnTo>
                  <a:pt x="0" y="40843"/>
                </a:lnTo>
                <a:lnTo>
                  <a:pt x="4533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848843" y="2863914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7378" y="0"/>
                </a:lnTo>
                <a:lnTo>
                  <a:pt x="0" y="40843"/>
                </a:lnTo>
                <a:lnTo>
                  <a:pt x="4254" y="40843"/>
                </a:lnTo>
                <a:lnTo>
                  <a:pt x="9931" y="8788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9858774" y="2863914"/>
            <a:ext cx="13970" cy="41275"/>
          </a:xfrm>
          <a:custGeom>
            <a:avLst/>
            <a:gdLst/>
            <a:ahLst/>
            <a:cxnLst/>
            <a:rect l="l" t="t" r="r" b="b"/>
            <a:pathLst>
              <a:path w="13970" h="41275">
                <a:moveTo>
                  <a:pt x="1981" y="0"/>
                </a:moveTo>
                <a:lnTo>
                  <a:pt x="0" y="8788"/>
                </a:lnTo>
                <a:lnTo>
                  <a:pt x="11912" y="40843"/>
                </a:lnTo>
                <a:lnTo>
                  <a:pt x="13893" y="32334"/>
                </a:lnTo>
                <a:lnTo>
                  <a:pt x="19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9897625" y="2890577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1633" y="0"/>
                </a:moveTo>
                <a:lnTo>
                  <a:pt x="11061" y="850"/>
                </a:lnTo>
                <a:lnTo>
                  <a:pt x="9502" y="5308"/>
                </a:lnTo>
                <a:lnTo>
                  <a:pt x="6032" y="9779"/>
                </a:lnTo>
                <a:lnTo>
                  <a:pt x="1143" y="10210"/>
                </a:lnTo>
                <a:lnTo>
                  <a:pt x="0" y="10210"/>
                </a:lnTo>
                <a:lnTo>
                  <a:pt x="9931" y="10490"/>
                </a:lnTo>
                <a:lnTo>
                  <a:pt x="12319" y="8458"/>
                </a:lnTo>
                <a:lnTo>
                  <a:pt x="13736" y="5295"/>
                </a:lnTo>
                <a:lnTo>
                  <a:pt x="15316" y="2552"/>
                </a:lnTo>
                <a:lnTo>
                  <a:pt x="15608" y="1422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884687" y="2867884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17758" y="0"/>
                </a:moveTo>
                <a:lnTo>
                  <a:pt x="8399" y="0"/>
                </a:lnTo>
                <a:lnTo>
                  <a:pt x="6697" y="1701"/>
                </a:lnTo>
                <a:lnTo>
                  <a:pt x="1115" y="12989"/>
                </a:lnTo>
                <a:lnTo>
                  <a:pt x="0" y="25687"/>
                </a:lnTo>
                <a:lnTo>
                  <a:pt x="461" y="28079"/>
                </a:lnTo>
                <a:lnTo>
                  <a:pt x="461" y="28359"/>
                </a:lnTo>
                <a:lnTo>
                  <a:pt x="8294" y="37223"/>
                </a:lnTo>
                <a:lnTo>
                  <a:pt x="20162" y="35315"/>
                </a:lnTo>
                <a:lnTo>
                  <a:pt x="22013" y="34036"/>
                </a:lnTo>
                <a:lnTo>
                  <a:pt x="22864" y="33185"/>
                </a:lnTo>
                <a:lnTo>
                  <a:pt x="12932" y="32905"/>
                </a:lnTo>
                <a:lnTo>
                  <a:pt x="4919" y="32816"/>
                </a:lnTo>
                <a:lnTo>
                  <a:pt x="3636" y="24828"/>
                </a:lnTo>
                <a:lnTo>
                  <a:pt x="4716" y="18999"/>
                </a:lnTo>
                <a:lnTo>
                  <a:pt x="4716" y="17589"/>
                </a:lnTo>
                <a:lnTo>
                  <a:pt x="4995" y="16167"/>
                </a:lnTo>
                <a:lnTo>
                  <a:pt x="6011" y="9652"/>
                </a:lnTo>
                <a:lnTo>
                  <a:pt x="9427" y="1701"/>
                </a:lnTo>
                <a:lnTo>
                  <a:pt x="16628" y="279"/>
                </a:lnTo>
                <a:lnTo>
                  <a:pt x="177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893087" y="2863347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5">
                <a:moveTo>
                  <a:pt x="13906" y="0"/>
                </a:moveTo>
                <a:lnTo>
                  <a:pt x="10782" y="0"/>
                </a:lnTo>
                <a:lnTo>
                  <a:pt x="6642" y="292"/>
                </a:lnTo>
                <a:lnTo>
                  <a:pt x="4368" y="1270"/>
                </a:lnTo>
                <a:lnTo>
                  <a:pt x="0" y="4533"/>
                </a:lnTo>
                <a:lnTo>
                  <a:pt x="15074" y="4622"/>
                </a:lnTo>
                <a:lnTo>
                  <a:pt x="17145" y="7175"/>
                </a:lnTo>
                <a:lnTo>
                  <a:pt x="17926" y="11912"/>
                </a:lnTo>
                <a:lnTo>
                  <a:pt x="18161" y="13042"/>
                </a:lnTo>
                <a:lnTo>
                  <a:pt x="22694" y="11912"/>
                </a:lnTo>
                <a:lnTo>
                  <a:pt x="22694" y="11633"/>
                </a:lnTo>
                <a:lnTo>
                  <a:pt x="22250" y="5676"/>
                </a:lnTo>
                <a:lnTo>
                  <a:pt x="19824" y="1676"/>
                </a:lnTo>
                <a:lnTo>
                  <a:pt x="139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917201" y="289908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2838"/>
                </a:moveTo>
                <a:lnTo>
                  <a:pt x="5676" y="2838"/>
                </a:lnTo>
              </a:path>
            </a:pathLst>
          </a:custGeom>
          <a:ln w="6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946982" y="2863914"/>
            <a:ext cx="5080" cy="41275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4533" y="0"/>
                </a:moveTo>
                <a:lnTo>
                  <a:pt x="0" y="0"/>
                </a:lnTo>
                <a:lnTo>
                  <a:pt x="1701" y="40843"/>
                </a:lnTo>
                <a:lnTo>
                  <a:pt x="4813" y="35166"/>
                </a:lnTo>
                <a:lnTo>
                  <a:pt x="4813" y="26949"/>
                </a:lnTo>
                <a:lnTo>
                  <a:pt x="4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948685" y="2863914"/>
            <a:ext cx="22860" cy="41275"/>
          </a:xfrm>
          <a:custGeom>
            <a:avLst/>
            <a:gdLst/>
            <a:ahLst/>
            <a:cxnLst/>
            <a:rect l="l" t="t" r="r" b="b"/>
            <a:pathLst>
              <a:path w="22859" h="41275">
                <a:moveTo>
                  <a:pt x="22402" y="0"/>
                </a:moveTo>
                <a:lnTo>
                  <a:pt x="17018" y="0"/>
                </a:lnTo>
                <a:lnTo>
                  <a:pt x="5956" y="27800"/>
                </a:lnTo>
                <a:lnTo>
                  <a:pt x="3111" y="35166"/>
                </a:lnTo>
                <a:lnTo>
                  <a:pt x="0" y="40843"/>
                </a:lnTo>
                <a:lnTo>
                  <a:pt x="4254" y="40843"/>
                </a:lnTo>
                <a:lnTo>
                  <a:pt x="17018" y="9931"/>
                </a:lnTo>
                <a:lnTo>
                  <a:pt x="17018" y="9639"/>
                </a:lnTo>
                <a:lnTo>
                  <a:pt x="17576" y="8509"/>
                </a:lnTo>
                <a:lnTo>
                  <a:pt x="17868" y="7378"/>
                </a:lnTo>
                <a:lnTo>
                  <a:pt x="18427" y="6235"/>
                </a:lnTo>
                <a:lnTo>
                  <a:pt x="18719" y="5105"/>
                </a:lnTo>
                <a:lnTo>
                  <a:pt x="224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9967405" y="2863914"/>
            <a:ext cx="5715" cy="41275"/>
          </a:xfrm>
          <a:custGeom>
            <a:avLst/>
            <a:gdLst/>
            <a:ahLst/>
            <a:cxnLst/>
            <a:rect l="l" t="t" r="r" b="b"/>
            <a:pathLst>
              <a:path w="5715" h="41275">
                <a:moveTo>
                  <a:pt x="3682" y="0"/>
                </a:moveTo>
                <a:lnTo>
                  <a:pt x="0" y="5105"/>
                </a:lnTo>
                <a:lnTo>
                  <a:pt x="1981" y="40843"/>
                </a:lnTo>
                <a:lnTo>
                  <a:pt x="5105" y="35166"/>
                </a:lnTo>
                <a:lnTo>
                  <a:pt x="5105" y="21844"/>
                </a:lnTo>
                <a:lnTo>
                  <a:pt x="4813" y="20701"/>
                </a:lnTo>
                <a:lnTo>
                  <a:pt x="3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9969392" y="2863914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4" h="41275">
                <a:moveTo>
                  <a:pt x="20421" y="0"/>
                </a:moveTo>
                <a:lnTo>
                  <a:pt x="16167" y="0"/>
                </a:lnTo>
                <a:lnTo>
                  <a:pt x="6235" y="26377"/>
                </a:lnTo>
                <a:lnTo>
                  <a:pt x="5029" y="29197"/>
                </a:lnTo>
                <a:lnTo>
                  <a:pt x="3898" y="32194"/>
                </a:lnTo>
                <a:lnTo>
                  <a:pt x="3124" y="35166"/>
                </a:lnTo>
                <a:lnTo>
                  <a:pt x="0" y="40843"/>
                </a:lnTo>
                <a:lnTo>
                  <a:pt x="4254" y="40843"/>
                </a:lnTo>
                <a:lnTo>
                  <a:pt x="204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983011" y="2863914"/>
            <a:ext cx="25400" cy="41275"/>
          </a:xfrm>
          <a:custGeom>
            <a:avLst/>
            <a:gdLst/>
            <a:ahLst/>
            <a:cxnLst/>
            <a:rect l="l" t="t" r="r" b="b"/>
            <a:pathLst>
              <a:path w="25400" h="41275">
                <a:moveTo>
                  <a:pt x="24955" y="0"/>
                </a:moveTo>
                <a:lnTo>
                  <a:pt x="20129" y="0"/>
                </a:lnTo>
                <a:lnTo>
                  <a:pt x="0" y="40843"/>
                </a:lnTo>
                <a:lnTo>
                  <a:pt x="4813" y="40843"/>
                </a:lnTo>
                <a:lnTo>
                  <a:pt x="10490" y="28651"/>
                </a:lnTo>
                <a:lnTo>
                  <a:pt x="24676" y="28651"/>
                </a:lnTo>
                <a:lnTo>
                  <a:pt x="12763" y="24104"/>
                </a:lnTo>
                <a:lnTo>
                  <a:pt x="18427" y="12192"/>
                </a:lnTo>
                <a:lnTo>
                  <a:pt x="19596" y="10007"/>
                </a:lnTo>
                <a:lnTo>
                  <a:pt x="20599" y="7759"/>
                </a:lnTo>
                <a:lnTo>
                  <a:pt x="21272" y="5384"/>
                </a:lnTo>
                <a:lnTo>
                  <a:pt x="21831" y="4254"/>
                </a:lnTo>
                <a:lnTo>
                  <a:pt x="249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995775" y="2863914"/>
            <a:ext cx="19050" cy="41275"/>
          </a:xfrm>
          <a:custGeom>
            <a:avLst/>
            <a:gdLst/>
            <a:ahLst/>
            <a:cxnLst/>
            <a:rect l="l" t="t" r="r" b="b"/>
            <a:pathLst>
              <a:path w="19050" h="41275">
                <a:moveTo>
                  <a:pt x="12192" y="0"/>
                </a:moveTo>
                <a:lnTo>
                  <a:pt x="9067" y="4254"/>
                </a:lnTo>
                <a:lnTo>
                  <a:pt x="9067" y="6413"/>
                </a:lnTo>
                <a:lnTo>
                  <a:pt x="9321" y="10858"/>
                </a:lnTo>
                <a:lnTo>
                  <a:pt x="9918" y="12763"/>
                </a:lnTo>
                <a:lnTo>
                  <a:pt x="11341" y="24104"/>
                </a:lnTo>
                <a:lnTo>
                  <a:pt x="0" y="24104"/>
                </a:lnTo>
                <a:lnTo>
                  <a:pt x="11912" y="28651"/>
                </a:lnTo>
                <a:lnTo>
                  <a:pt x="13614" y="40843"/>
                </a:lnTo>
                <a:lnTo>
                  <a:pt x="18719" y="40843"/>
                </a:lnTo>
                <a:lnTo>
                  <a:pt x="121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0017606" y="2863914"/>
            <a:ext cx="22225" cy="41275"/>
          </a:xfrm>
          <a:custGeom>
            <a:avLst/>
            <a:gdLst/>
            <a:ahLst/>
            <a:cxnLst/>
            <a:rect l="l" t="t" r="r" b="b"/>
            <a:pathLst>
              <a:path w="22225" h="41275">
                <a:moveTo>
                  <a:pt x="11633" y="0"/>
                </a:moveTo>
                <a:lnTo>
                  <a:pt x="7378" y="0"/>
                </a:lnTo>
                <a:lnTo>
                  <a:pt x="0" y="40843"/>
                </a:lnTo>
                <a:lnTo>
                  <a:pt x="20993" y="40843"/>
                </a:lnTo>
                <a:lnTo>
                  <a:pt x="21844" y="36017"/>
                </a:lnTo>
                <a:lnTo>
                  <a:pt x="5397" y="36017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10057324" y="2880649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30">
                <a:moveTo>
                  <a:pt x="3682" y="0"/>
                </a:moveTo>
                <a:lnTo>
                  <a:pt x="0" y="3403"/>
                </a:lnTo>
                <a:lnTo>
                  <a:pt x="8216" y="24104"/>
                </a:lnTo>
                <a:lnTo>
                  <a:pt x="14173" y="24104"/>
                </a:lnTo>
                <a:lnTo>
                  <a:pt x="3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0050792" y="2863914"/>
            <a:ext cx="27305" cy="26670"/>
          </a:xfrm>
          <a:custGeom>
            <a:avLst/>
            <a:gdLst/>
            <a:ahLst/>
            <a:cxnLst/>
            <a:rect l="l" t="t" r="r" b="b"/>
            <a:pathLst>
              <a:path w="27304" h="26669">
                <a:moveTo>
                  <a:pt x="27228" y="0"/>
                </a:moveTo>
                <a:lnTo>
                  <a:pt x="21272" y="0"/>
                </a:lnTo>
                <a:lnTo>
                  <a:pt x="1130" y="20421"/>
                </a:lnTo>
                <a:lnTo>
                  <a:pt x="0" y="26657"/>
                </a:lnTo>
                <a:lnTo>
                  <a:pt x="6527" y="20142"/>
                </a:lnTo>
                <a:lnTo>
                  <a:pt x="10210" y="16738"/>
                </a:lnTo>
                <a:lnTo>
                  <a:pt x="272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0043702" y="2863914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633" y="0"/>
                </a:moveTo>
                <a:lnTo>
                  <a:pt x="7378" y="0"/>
                </a:lnTo>
                <a:lnTo>
                  <a:pt x="0" y="40843"/>
                </a:lnTo>
                <a:lnTo>
                  <a:pt x="4546" y="40843"/>
                </a:lnTo>
                <a:lnTo>
                  <a:pt x="8229" y="20421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8774399" y="2992120"/>
            <a:ext cx="16510" cy="10795"/>
          </a:xfrm>
          <a:custGeom>
            <a:avLst/>
            <a:gdLst/>
            <a:ahLst/>
            <a:cxnLst/>
            <a:rect l="l" t="t" r="r" b="b"/>
            <a:pathLst>
              <a:path w="16509" h="10794">
                <a:moveTo>
                  <a:pt x="11633" y="0"/>
                </a:moveTo>
                <a:lnTo>
                  <a:pt x="9855" y="5219"/>
                </a:lnTo>
                <a:lnTo>
                  <a:pt x="6007" y="10007"/>
                </a:lnTo>
                <a:lnTo>
                  <a:pt x="1143" y="10210"/>
                </a:lnTo>
                <a:lnTo>
                  <a:pt x="0" y="10210"/>
                </a:lnTo>
                <a:lnTo>
                  <a:pt x="9931" y="10490"/>
                </a:lnTo>
                <a:lnTo>
                  <a:pt x="11823" y="9664"/>
                </a:lnTo>
                <a:lnTo>
                  <a:pt x="14554" y="4495"/>
                </a:lnTo>
                <a:lnTo>
                  <a:pt x="15316" y="2552"/>
                </a:lnTo>
                <a:lnTo>
                  <a:pt x="15887" y="1422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8761592" y="2969430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17916" y="0"/>
                </a:moveTo>
                <a:lnTo>
                  <a:pt x="8556" y="0"/>
                </a:lnTo>
                <a:lnTo>
                  <a:pt x="6854" y="1701"/>
                </a:lnTo>
                <a:lnTo>
                  <a:pt x="1192" y="12689"/>
                </a:lnTo>
                <a:lnTo>
                  <a:pt x="0" y="25443"/>
                </a:lnTo>
                <a:lnTo>
                  <a:pt x="326" y="28079"/>
                </a:lnTo>
                <a:lnTo>
                  <a:pt x="618" y="28359"/>
                </a:lnTo>
                <a:lnTo>
                  <a:pt x="8309" y="37216"/>
                </a:lnTo>
                <a:lnTo>
                  <a:pt x="20255" y="35232"/>
                </a:lnTo>
                <a:lnTo>
                  <a:pt x="22170" y="34036"/>
                </a:lnTo>
                <a:lnTo>
                  <a:pt x="22742" y="33185"/>
                </a:lnTo>
                <a:lnTo>
                  <a:pt x="12810" y="32905"/>
                </a:lnTo>
                <a:lnTo>
                  <a:pt x="12239" y="32905"/>
                </a:lnTo>
                <a:lnTo>
                  <a:pt x="4708" y="32410"/>
                </a:lnTo>
                <a:lnTo>
                  <a:pt x="3869" y="24980"/>
                </a:lnTo>
                <a:lnTo>
                  <a:pt x="4581" y="18999"/>
                </a:lnTo>
                <a:lnTo>
                  <a:pt x="4873" y="17589"/>
                </a:lnTo>
                <a:lnTo>
                  <a:pt x="4873" y="16167"/>
                </a:lnTo>
                <a:lnTo>
                  <a:pt x="5152" y="15887"/>
                </a:lnTo>
                <a:lnTo>
                  <a:pt x="5825" y="13385"/>
                </a:lnTo>
                <a:lnTo>
                  <a:pt x="6079" y="9969"/>
                </a:lnTo>
                <a:lnTo>
                  <a:pt x="7705" y="7937"/>
                </a:lnTo>
                <a:lnTo>
                  <a:pt x="7984" y="7086"/>
                </a:lnTo>
                <a:lnTo>
                  <a:pt x="8835" y="5956"/>
                </a:lnTo>
                <a:lnTo>
                  <a:pt x="9407" y="4826"/>
                </a:lnTo>
                <a:lnTo>
                  <a:pt x="11959" y="2273"/>
                </a:lnTo>
                <a:lnTo>
                  <a:pt x="12810" y="1701"/>
                </a:lnTo>
                <a:lnTo>
                  <a:pt x="14512" y="850"/>
                </a:lnTo>
                <a:lnTo>
                  <a:pt x="179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8770152" y="2964889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5">
                <a:moveTo>
                  <a:pt x="13614" y="0"/>
                </a:moveTo>
                <a:lnTo>
                  <a:pt x="9639" y="0"/>
                </a:lnTo>
                <a:lnTo>
                  <a:pt x="5105" y="1130"/>
                </a:lnTo>
                <a:lnTo>
                  <a:pt x="2832" y="2273"/>
                </a:lnTo>
                <a:lnTo>
                  <a:pt x="2832" y="2552"/>
                </a:lnTo>
                <a:lnTo>
                  <a:pt x="1701" y="3124"/>
                </a:lnTo>
                <a:lnTo>
                  <a:pt x="850" y="3682"/>
                </a:lnTo>
                <a:lnTo>
                  <a:pt x="0" y="4533"/>
                </a:lnTo>
                <a:lnTo>
                  <a:pt x="14986" y="4635"/>
                </a:lnTo>
                <a:lnTo>
                  <a:pt x="17145" y="7302"/>
                </a:lnTo>
                <a:lnTo>
                  <a:pt x="17868" y="11633"/>
                </a:lnTo>
                <a:lnTo>
                  <a:pt x="17868" y="13042"/>
                </a:lnTo>
                <a:lnTo>
                  <a:pt x="22402" y="11912"/>
                </a:lnTo>
                <a:lnTo>
                  <a:pt x="22402" y="10210"/>
                </a:lnTo>
                <a:lnTo>
                  <a:pt x="21831" y="7937"/>
                </a:lnTo>
                <a:lnTo>
                  <a:pt x="21551" y="7086"/>
                </a:lnTo>
                <a:lnTo>
                  <a:pt x="21272" y="5956"/>
                </a:lnTo>
                <a:lnTo>
                  <a:pt x="20980" y="5105"/>
                </a:lnTo>
                <a:lnTo>
                  <a:pt x="20421" y="4254"/>
                </a:lnTo>
                <a:lnTo>
                  <a:pt x="19850" y="3682"/>
                </a:lnTo>
                <a:lnTo>
                  <a:pt x="19278" y="2832"/>
                </a:lnTo>
                <a:lnTo>
                  <a:pt x="18999" y="2832"/>
                </a:lnTo>
                <a:lnTo>
                  <a:pt x="17691" y="1485"/>
                </a:lnTo>
                <a:lnTo>
                  <a:pt x="15481" y="292"/>
                </a:lnTo>
                <a:lnTo>
                  <a:pt x="136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8798513" y="2969430"/>
            <a:ext cx="30480" cy="38100"/>
          </a:xfrm>
          <a:custGeom>
            <a:avLst/>
            <a:gdLst/>
            <a:ahLst/>
            <a:cxnLst/>
            <a:rect l="l" t="t" r="r" b="b"/>
            <a:pathLst>
              <a:path w="30479" h="38100">
                <a:moveTo>
                  <a:pt x="26949" y="0"/>
                </a:moveTo>
                <a:lnTo>
                  <a:pt x="17017" y="0"/>
                </a:lnTo>
                <a:lnTo>
                  <a:pt x="24386" y="5942"/>
                </a:lnTo>
                <a:lnTo>
                  <a:pt x="24831" y="17204"/>
                </a:lnTo>
                <a:lnTo>
                  <a:pt x="19957" y="28102"/>
                </a:lnTo>
                <a:lnTo>
                  <a:pt x="11368" y="32955"/>
                </a:lnTo>
                <a:lnTo>
                  <a:pt x="0" y="33185"/>
                </a:lnTo>
                <a:lnTo>
                  <a:pt x="571" y="33756"/>
                </a:lnTo>
                <a:lnTo>
                  <a:pt x="9211" y="37766"/>
                </a:lnTo>
                <a:lnTo>
                  <a:pt x="17244" y="35846"/>
                </a:lnTo>
                <a:lnTo>
                  <a:pt x="23905" y="29656"/>
                </a:lnTo>
                <a:lnTo>
                  <a:pt x="28428" y="20858"/>
                </a:lnTo>
                <a:lnTo>
                  <a:pt x="30048" y="11112"/>
                </a:lnTo>
                <a:lnTo>
                  <a:pt x="27999" y="2080"/>
                </a:lnTo>
                <a:lnTo>
                  <a:pt x="27520" y="850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8795408" y="2964889"/>
            <a:ext cx="30480" cy="38100"/>
          </a:xfrm>
          <a:custGeom>
            <a:avLst/>
            <a:gdLst/>
            <a:ahLst/>
            <a:cxnLst/>
            <a:rect l="l" t="t" r="r" b="b"/>
            <a:pathLst>
              <a:path w="30479" h="38100">
                <a:moveTo>
                  <a:pt x="22400" y="0"/>
                </a:moveTo>
                <a:lnTo>
                  <a:pt x="18997" y="0"/>
                </a:lnTo>
                <a:lnTo>
                  <a:pt x="8443" y="4919"/>
                </a:lnTo>
                <a:lnTo>
                  <a:pt x="1789" y="15580"/>
                </a:lnTo>
                <a:lnTo>
                  <a:pt x="0" y="28111"/>
                </a:lnTo>
                <a:lnTo>
                  <a:pt x="3109" y="37719"/>
                </a:lnTo>
                <a:lnTo>
                  <a:pt x="13599" y="37439"/>
                </a:lnTo>
                <a:lnTo>
                  <a:pt x="12748" y="37439"/>
                </a:lnTo>
                <a:lnTo>
                  <a:pt x="5425" y="31642"/>
                </a:lnTo>
                <a:lnTo>
                  <a:pt x="5049" y="20433"/>
                </a:lnTo>
                <a:lnTo>
                  <a:pt x="9973" y="9490"/>
                </a:lnTo>
                <a:lnTo>
                  <a:pt x="18553" y="4488"/>
                </a:lnTo>
                <a:lnTo>
                  <a:pt x="30012" y="4488"/>
                </a:lnTo>
                <a:lnTo>
                  <a:pt x="29207" y="3682"/>
                </a:lnTo>
                <a:lnTo>
                  <a:pt x="26159" y="1130"/>
                </a:lnTo>
                <a:lnTo>
                  <a:pt x="26350" y="952"/>
                </a:lnTo>
                <a:lnTo>
                  <a:pt x="22400" y="0"/>
                </a:lnTo>
                <a:close/>
              </a:path>
              <a:path w="30479" h="38100">
                <a:moveTo>
                  <a:pt x="30012" y="4488"/>
                </a:moveTo>
                <a:lnTo>
                  <a:pt x="18553" y="4488"/>
                </a:lnTo>
                <a:lnTo>
                  <a:pt x="30058" y="4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8851558" y="296545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7658" y="0"/>
                </a:lnTo>
                <a:lnTo>
                  <a:pt x="1981" y="32334"/>
                </a:lnTo>
                <a:lnTo>
                  <a:pt x="0" y="40843"/>
                </a:lnTo>
                <a:lnTo>
                  <a:pt x="4533" y="40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8829712" y="296545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912" y="0"/>
                </a:moveTo>
                <a:lnTo>
                  <a:pt x="7378" y="0"/>
                </a:lnTo>
                <a:lnTo>
                  <a:pt x="0" y="40843"/>
                </a:lnTo>
                <a:lnTo>
                  <a:pt x="4254" y="40843"/>
                </a:lnTo>
                <a:lnTo>
                  <a:pt x="9931" y="8788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8839644" y="2965457"/>
            <a:ext cx="13970" cy="41275"/>
          </a:xfrm>
          <a:custGeom>
            <a:avLst/>
            <a:gdLst/>
            <a:ahLst/>
            <a:cxnLst/>
            <a:rect l="l" t="t" r="r" b="b"/>
            <a:pathLst>
              <a:path w="13970" h="41275">
                <a:moveTo>
                  <a:pt x="1981" y="0"/>
                </a:moveTo>
                <a:lnTo>
                  <a:pt x="0" y="8788"/>
                </a:lnTo>
                <a:lnTo>
                  <a:pt x="11912" y="40843"/>
                </a:lnTo>
                <a:lnTo>
                  <a:pt x="13893" y="32334"/>
                </a:lnTo>
                <a:lnTo>
                  <a:pt x="19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8878495" y="2992120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1633" y="0"/>
                </a:moveTo>
                <a:lnTo>
                  <a:pt x="11061" y="850"/>
                </a:lnTo>
                <a:lnTo>
                  <a:pt x="9512" y="5295"/>
                </a:lnTo>
                <a:lnTo>
                  <a:pt x="6032" y="9779"/>
                </a:lnTo>
                <a:lnTo>
                  <a:pt x="1143" y="10210"/>
                </a:lnTo>
                <a:lnTo>
                  <a:pt x="0" y="10210"/>
                </a:lnTo>
                <a:lnTo>
                  <a:pt x="9931" y="10490"/>
                </a:lnTo>
                <a:lnTo>
                  <a:pt x="10782" y="9931"/>
                </a:lnTo>
                <a:lnTo>
                  <a:pt x="11353" y="9080"/>
                </a:lnTo>
                <a:lnTo>
                  <a:pt x="12204" y="7937"/>
                </a:lnTo>
                <a:lnTo>
                  <a:pt x="12763" y="7086"/>
                </a:lnTo>
                <a:lnTo>
                  <a:pt x="13335" y="5956"/>
                </a:lnTo>
                <a:lnTo>
                  <a:pt x="13906" y="5105"/>
                </a:lnTo>
                <a:lnTo>
                  <a:pt x="14757" y="3682"/>
                </a:lnTo>
                <a:lnTo>
                  <a:pt x="15316" y="2552"/>
                </a:lnTo>
                <a:lnTo>
                  <a:pt x="15608" y="1422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8865567" y="2969430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17758" y="0"/>
                </a:moveTo>
                <a:lnTo>
                  <a:pt x="8399" y="0"/>
                </a:lnTo>
                <a:lnTo>
                  <a:pt x="6697" y="1701"/>
                </a:lnTo>
                <a:lnTo>
                  <a:pt x="1115" y="12989"/>
                </a:lnTo>
                <a:lnTo>
                  <a:pt x="0" y="25687"/>
                </a:lnTo>
                <a:lnTo>
                  <a:pt x="461" y="28079"/>
                </a:lnTo>
                <a:lnTo>
                  <a:pt x="461" y="28359"/>
                </a:lnTo>
                <a:lnTo>
                  <a:pt x="8301" y="37220"/>
                </a:lnTo>
                <a:lnTo>
                  <a:pt x="20175" y="35305"/>
                </a:lnTo>
                <a:lnTo>
                  <a:pt x="22864" y="33185"/>
                </a:lnTo>
                <a:lnTo>
                  <a:pt x="21510" y="33147"/>
                </a:lnTo>
                <a:lnTo>
                  <a:pt x="5363" y="33147"/>
                </a:lnTo>
                <a:lnTo>
                  <a:pt x="3458" y="24371"/>
                </a:lnTo>
                <a:lnTo>
                  <a:pt x="4716" y="18999"/>
                </a:lnTo>
                <a:lnTo>
                  <a:pt x="4716" y="17589"/>
                </a:lnTo>
                <a:lnTo>
                  <a:pt x="4995" y="16167"/>
                </a:lnTo>
                <a:lnTo>
                  <a:pt x="6011" y="9652"/>
                </a:lnTo>
                <a:lnTo>
                  <a:pt x="9427" y="1701"/>
                </a:lnTo>
                <a:lnTo>
                  <a:pt x="16628" y="279"/>
                </a:lnTo>
                <a:lnTo>
                  <a:pt x="17758" y="0"/>
                </a:lnTo>
                <a:close/>
              </a:path>
              <a:path w="22859" h="37464">
                <a:moveTo>
                  <a:pt x="12932" y="32905"/>
                </a:moveTo>
                <a:lnTo>
                  <a:pt x="12374" y="32905"/>
                </a:lnTo>
                <a:lnTo>
                  <a:pt x="5363" y="33147"/>
                </a:lnTo>
                <a:lnTo>
                  <a:pt x="21510" y="33147"/>
                </a:lnTo>
                <a:lnTo>
                  <a:pt x="12932" y="32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8873957" y="2964889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5">
                <a:moveTo>
                  <a:pt x="13906" y="0"/>
                </a:moveTo>
                <a:lnTo>
                  <a:pt x="10782" y="0"/>
                </a:lnTo>
                <a:lnTo>
                  <a:pt x="6642" y="292"/>
                </a:lnTo>
                <a:lnTo>
                  <a:pt x="4368" y="1270"/>
                </a:lnTo>
                <a:lnTo>
                  <a:pt x="0" y="4533"/>
                </a:lnTo>
                <a:lnTo>
                  <a:pt x="10782" y="4533"/>
                </a:lnTo>
                <a:lnTo>
                  <a:pt x="15214" y="4749"/>
                </a:lnTo>
                <a:lnTo>
                  <a:pt x="17157" y="7315"/>
                </a:lnTo>
                <a:lnTo>
                  <a:pt x="17926" y="11912"/>
                </a:lnTo>
                <a:lnTo>
                  <a:pt x="18161" y="13042"/>
                </a:lnTo>
                <a:lnTo>
                  <a:pt x="22694" y="11912"/>
                </a:lnTo>
                <a:lnTo>
                  <a:pt x="22694" y="11633"/>
                </a:lnTo>
                <a:lnTo>
                  <a:pt x="22313" y="5549"/>
                </a:lnTo>
                <a:lnTo>
                  <a:pt x="19888" y="1790"/>
                </a:lnTo>
                <a:lnTo>
                  <a:pt x="139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8898076" y="3000625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0" y="2838"/>
                </a:moveTo>
                <a:lnTo>
                  <a:pt x="5676" y="2838"/>
                </a:lnTo>
              </a:path>
            </a:pathLst>
          </a:custGeom>
          <a:ln w="6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8927862" y="2965457"/>
            <a:ext cx="5080" cy="41275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4533" y="0"/>
                </a:moveTo>
                <a:lnTo>
                  <a:pt x="0" y="0"/>
                </a:lnTo>
                <a:lnTo>
                  <a:pt x="1701" y="40843"/>
                </a:lnTo>
                <a:lnTo>
                  <a:pt x="4813" y="35166"/>
                </a:lnTo>
                <a:lnTo>
                  <a:pt x="4813" y="26949"/>
                </a:lnTo>
                <a:lnTo>
                  <a:pt x="4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8929565" y="2965457"/>
            <a:ext cx="22860" cy="41275"/>
          </a:xfrm>
          <a:custGeom>
            <a:avLst/>
            <a:gdLst/>
            <a:ahLst/>
            <a:cxnLst/>
            <a:rect l="l" t="t" r="r" b="b"/>
            <a:pathLst>
              <a:path w="22859" h="41275">
                <a:moveTo>
                  <a:pt x="22402" y="0"/>
                </a:moveTo>
                <a:lnTo>
                  <a:pt x="17018" y="0"/>
                </a:lnTo>
                <a:lnTo>
                  <a:pt x="5956" y="27800"/>
                </a:lnTo>
                <a:lnTo>
                  <a:pt x="3111" y="35166"/>
                </a:lnTo>
                <a:lnTo>
                  <a:pt x="0" y="40843"/>
                </a:lnTo>
                <a:lnTo>
                  <a:pt x="4254" y="40843"/>
                </a:lnTo>
                <a:lnTo>
                  <a:pt x="17018" y="9931"/>
                </a:lnTo>
                <a:lnTo>
                  <a:pt x="17018" y="9639"/>
                </a:lnTo>
                <a:lnTo>
                  <a:pt x="17576" y="8509"/>
                </a:lnTo>
                <a:lnTo>
                  <a:pt x="17868" y="7378"/>
                </a:lnTo>
                <a:lnTo>
                  <a:pt x="18427" y="6235"/>
                </a:lnTo>
                <a:lnTo>
                  <a:pt x="18719" y="5105"/>
                </a:lnTo>
                <a:lnTo>
                  <a:pt x="224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8948285" y="2965457"/>
            <a:ext cx="5715" cy="41275"/>
          </a:xfrm>
          <a:custGeom>
            <a:avLst/>
            <a:gdLst/>
            <a:ahLst/>
            <a:cxnLst/>
            <a:rect l="l" t="t" r="r" b="b"/>
            <a:pathLst>
              <a:path w="5715" h="41275">
                <a:moveTo>
                  <a:pt x="3682" y="0"/>
                </a:moveTo>
                <a:lnTo>
                  <a:pt x="0" y="5105"/>
                </a:lnTo>
                <a:lnTo>
                  <a:pt x="1981" y="40843"/>
                </a:lnTo>
                <a:lnTo>
                  <a:pt x="5105" y="35166"/>
                </a:lnTo>
                <a:lnTo>
                  <a:pt x="5105" y="21844"/>
                </a:lnTo>
                <a:lnTo>
                  <a:pt x="4813" y="20701"/>
                </a:lnTo>
                <a:lnTo>
                  <a:pt x="3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8950266" y="2965457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4" h="41275">
                <a:moveTo>
                  <a:pt x="20700" y="0"/>
                </a:moveTo>
                <a:lnTo>
                  <a:pt x="16167" y="0"/>
                </a:lnTo>
                <a:lnTo>
                  <a:pt x="6235" y="26377"/>
                </a:lnTo>
                <a:lnTo>
                  <a:pt x="5029" y="29197"/>
                </a:lnTo>
                <a:lnTo>
                  <a:pt x="3898" y="32194"/>
                </a:lnTo>
                <a:lnTo>
                  <a:pt x="3111" y="35166"/>
                </a:lnTo>
                <a:lnTo>
                  <a:pt x="0" y="40843"/>
                </a:lnTo>
                <a:lnTo>
                  <a:pt x="4254" y="40843"/>
                </a:lnTo>
                <a:lnTo>
                  <a:pt x="20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8963879" y="2965457"/>
            <a:ext cx="25400" cy="41275"/>
          </a:xfrm>
          <a:custGeom>
            <a:avLst/>
            <a:gdLst/>
            <a:ahLst/>
            <a:cxnLst/>
            <a:rect l="l" t="t" r="r" b="b"/>
            <a:pathLst>
              <a:path w="25400" h="41275">
                <a:moveTo>
                  <a:pt x="24955" y="0"/>
                </a:moveTo>
                <a:lnTo>
                  <a:pt x="20129" y="0"/>
                </a:lnTo>
                <a:lnTo>
                  <a:pt x="0" y="40843"/>
                </a:lnTo>
                <a:lnTo>
                  <a:pt x="4813" y="40843"/>
                </a:lnTo>
                <a:lnTo>
                  <a:pt x="10490" y="28651"/>
                </a:lnTo>
                <a:lnTo>
                  <a:pt x="24676" y="28651"/>
                </a:lnTo>
                <a:lnTo>
                  <a:pt x="12763" y="24104"/>
                </a:lnTo>
                <a:lnTo>
                  <a:pt x="18427" y="12192"/>
                </a:lnTo>
                <a:lnTo>
                  <a:pt x="19596" y="10007"/>
                </a:lnTo>
                <a:lnTo>
                  <a:pt x="20599" y="7759"/>
                </a:lnTo>
                <a:lnTo>
                  <a:pt x="21272" y="5384"/>
                </a:lnTo>
                <a:lnTo>
                  <a:pt x="21831" y="4254"/>
                </a:lnTo>
                <a:lnTo>
                  <a:pt x="249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8976643" y="2965457"/>
            <a:ext cx="19050" cy="41275"/>
          </a:xfrm>
          <a:custGeom>
            <a:avLst/>
            <a:gdLst/>
            <a:ahLst/>
            <a:cxnLst/>
            <a:rect l="l" t="t" r="r" b="b"/>
            <a:pathLst>
              <a:path w="19050" h="41275">
                <a:moveTo>
                  <a:pt x="12192" y="0"/>
                </a:moveTo>
                <a:lnTo>
                  <a:pt x="9067" y="4254"/>
                </a:lnTo>
                <a:lnTo>
                  <a:pt x="9067" y="6413"/>
                </a:lnTo>
                <a:lnTo>
                  <a:pt x="9321" y="10858"/>
                </a:lnTo>
                <a:lnTo>
                  <a:pt x="9918" y="12763"/>
                </a:lnTo>
                <a:lnTo>
                  <a:pt x="11341" y="24104"/>
                </a:lnTo>
                <a:lnTo>
                  <a:pt x="0" y="24104"/>
                </a:lnTo>
                <a:lnTo>
                  <a:pt x="11912" y="28651"/>
                </a:lnTo>
                <a:lnTo>
                  <a:pt x="13614" y="40843"/>
                </a:lnTo>
                <a:lnTo>
                  <a:pt x="18719" y="40843"/>
                </a:lnTo>
                <a:lnTo>
                  <a:pt x="121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8998475" y="2965457"/>
            <a:ext cx="22225" cy="41275"/>
          </a:xfrm>
          <a:custGeom>
            <a:avLst/>
            <a:gdLst/>
            <a:ahLst/>
            <a:cxnLst/>
            <a:rect l="l" t="t" r="r" b="b"/>
            <a:pathLst>
              <a:path w="22225" h="41275">
                <a:moveTo>
                  <a:pt x="11633" y="0"/>
                </a:moveTo>
                <a:lnTo>
                  <a:pt x="7378" y="0"/>
                </a:lnTo>
                <a:lnTo>
                  <a:pt x="0" y="40843"/>
                </a:lnTo>
                <a:lnTo>
                  <a:pt x="20993" y="40843"/>
                </a:lnTo>
                <a:lnTo>
                  <a:pt x="21844" y="36017"/>
                </a:lnTo>
                <a:lnTo>
                  <a:pt x="5397" y="36017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9038194" y="2982193"/>
            <a:ext cx="14604" cy="24130"/>
          </a:xfrm>
          <a:custGeom>
            <a:avLst/>
            <a:gdLst/>
            <a:ahLst/>
            <a:cxnLst/>
            <a:rect l="l" t="t" r="r" b="b"/>
            <a:pathLst>
              <a:path w="14604" h="24130">
                <a:moveTo>
                  <a:pt x="3682" y="0"/>
                </a:moveTo>
                <a:lnTo>
                  <a:pt x="0" y="3403"/>
                </a:lnTo>
                <a:lnTo>
                  <a:pt x="8508" y="24104"/>
                </a:lnTo>
                <a:lnTo>
                  <a:pt x="14173" y="24104"/>
                </a:lnTo>
                <a:lnTo>
                  <a:pt x="3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9031671" y="2965457"/>
            <a:ext cx="27305" cy="26670"/>
          </a:xfrm>
          <a:custGeom>
            <a:avLst/>
            <a:gdLst/>
            <a:ahLst/>
            <a:cxnLst/>
            <a:rect l="l" t="t" r="r" b="b"/>
            <a:pathLst>
              <a:path w="27304" h="26669">
                <a:moveTo>
                  <a:pt x="27228" y="0"/>
                </a:moveTo>
                <a:lnTo>
                  <a:pt x="21272" y="0"/>
                </a:lnTo>
                <a:lnTo>
                  <a:pt x="1130" y="20421"/>
                </a:lnTo>
                <a:lnTo>
                  <a:pt x="0" y="26657"/>
                </a:lnTo>
                <a:lnTo>
                  <a:pt x="6527" y="20142"/>
                </a:lnTo>
                <a:lnTo>
                  <a:pt x="10210" y="16738"/>
                </a:lnTo>
                <a:lnTo>
                  <a:pt x="272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9024859" y="2965457"/>
            <a:ext cx="12065" cy="41275"/>
          </a:xfrm>
          <a:custGeom>
            <a:avLst/>
            <a:gdLst/>
            <a:ahLst/>
            <a:cxnLst/>
            <a:rect l="l" t="t" r="r" b="b"/>
            <a:pathLst>
              <a:path w="12065" h="41275">
                <a:moveTo>
                  <a:pt x="11633" y="0"/>
                </a:moveTo>
                <a:lnTo>
                  <a:pt x="7099" y="0"/>
                </a:lnTo>
                <a:lnTo>
                  <a:pt x="0" y="40843"/>
                </a:lnTo>
                <a:lnTo>
                  <a:pt x="4254" y="40843"/>
                </a:lnTo>
                <a:lnTo>
                  <a:pt x="6807" y="26657"/>
                </a:lnTo>
                <a:lnTo>
                  <a:pt x="7950" y="20421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7106315" y="6251449"/>
            <a:ext cx="1153795" cy="0"/>
          </a:xfrm>
          <a:custGeom>
            <a:avLst/>
            <a:gdLst/>
            <a:ahLst/>
            <a:cxnLst/>
            <a:rect l="l" t="t" r="r" b="b"/>
            <a:pathLst>
              <a:path w="1153795">
                <a:moveTo>
                  <a:pt x="1153566" y="0"/>
                </a:moveTo>
                <a:lnTo>
                  <a:pt x="0" y="0"/>
                </a:lnTo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3085364" y="3732993"/>
            <a:ext cx="4021454" cy="2519045"/>
          </a:xfrm>
          <a:custGeom>
            <a:avLst/>
            <a:gdLst/>
            <a:ahLst/>
            <a:cxnLst/>
            <a:rect l="l" t="t" r="r" b="b"/>
            <a:pathLst>
              <a:path w="4021454" h="2519045">
                <a:moveTo>
                  <a:pt x="4020940" y="1546415"/>
                </a:moveTo>
                <a:lnTo>
                  <a:pt x="2638748" y="0"/>
                </a:lnTo>
                <a:lnTo>
                  <a:pt x="36912" y="2325585"/>
                </a:lnTo>
                <a:lnTo>
                  <a:pt x="11124" y="2359739"/>
                </a:lnTo>
                <a:lnTo>
                  <a:pt x="439" y="2397504"/>
                </a:lnTo>
                <a:lnTo>
                  <a:pt x="0" y="2410291"/>
                </a:lnTo>
                <a:lnTo>
                  <a:pt x="1039" y="2422961"/>
                </a:lnTo>
                <a:lnTo>
                  <a:pt x="18980" y="2469882"/>
                </a:lnTo>
                <a:lnTo>
                  <a:pt x="45513" y="2497500"/>
                </a:lnTo>
                <a:lnTo>
                  <a:pt x="81756" y="2514739"/>
                </a:lnTo>
                <a:lnTo>
                  <a:pt x="110648" y="2518740"/>
                </a:lnTo>
                <a:lnTo>
                  <a:pt x="3302755" y="2518460"/>
                </a:lnTo>
                <a:lnTo>
                  <a:pt x="3302755" y="2406129"/>
                </a:lnTo>
                <a:lnTo>
                  <a:pt x="3459333" y="2406129"/>
                </a:lnTo>
                <a:lnTo>
                  <a:pt x="3459333" y="2518460"/>
                </a:lnTo>
                <a:lnTo>
                  <a:pt x="4020940" y="2518460"/>
                </a:lnTo>
                <a:lnTo>
                  <a:pt x="4020940" y="1546415"/>
                </a:lnTo>
                <a:close/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6059669" y="2735714"/>
            <a:ext cx="5222875" cy="3686175"/>
          </a:xfrm>
          <a:custGeom>
            <a:avLst/>
            <a:gdLst/>
            <a:ahLst/>
            <a:cxnLst/>
            <a:rect l="l" t="t" r="r" b="b"/>
            <a:pathLst>
              <a:path w="5222875" h="3686175">
                <a:moveTo>
                  <a:pt x="3310102" y="3685921"/>
                </a:moveTo>
                <a:lnTo>
                  <a:pt x="5222417" y="3685921"/>
                </a:lnTo>
                <a:lnTo>
                  <a:pt x="5220436" y="962672"/>
                </a:lnTo>
                <a:lnTo>
                  <a:pt x="2871876" y="964666"/>
                </a:lnTo>
                <a:lnTo>
                  <a:pt x="2871597" y="351993"/>
                </a:lnTo>
                <a:lnTo>
                  <a:pt x="5220144" y="350012"/>
                </a:lnTo>
                <a:lnTo>
                  <a:pt x="5219865" y="315976"/>
                </a:lnTo>
                <a:lnTo>
                  <a:pt x="1051750" y="319379"/>
                </a:lnTo>
                <a:lnTo>
                  <a:pt x="780300" y="0"/>
                </a:lnTo>
                <a:lnTo>
                  <a:pt x="18719" y="680732"/>
                </a:lnTo>
                <a:lnTo>
                  <a:pt x="0" y="1015149"/>
                </a:lnTo>
                <a:lnTo>
                  <a:pt x="910780" y="2034273"/>
                </a:lnTo>
                <a:lnTo>
                  <a:pt x="1667814" y="2034273"/>
                </a:lnTo>
                <a:lnTo>
                  <a:pt x="1667814" y="2296363"/>
                </a:lnTo>
                <a:lnTo>
                  <a:pt x="1850199" y="2500579"/>
                </a:lnTo>
                <a:lnTo>
                  <a:pt x="3308972" y="2500579"/>
                </a:lnTo>
                <a:lnTo>
                  <a:pt x="3308972" y="3685921"/>
                </a:lnTo>
                <a:lnTo>
                  <a:pt x="3310102" y="3685921"/>
                </a:lnTo>
                <a:close/>
              </a:path>
            </a:pathLst>
          </a:custGeom>
          <a:ln w="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3104123" y="6202385"/>
            <a:ext cx="24130" cy="26034"/>
          </a:xfrm>
          <a:custGeom>
            <a:avLst/>
            <a:gdLst/>
            <a:ahLst/>
            <a:cxnLst/>
            <a:rect l="l" t="t" r="r" b="b"/>
            <a:pathLst>
              <a:path w="24130" h="26035">
                <a:moveTo>
                  <a:pt x="23825" y="2580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3085976" y="6151607"/>
            <a:ext cx="91440" cy="98425"/>
          </a:xfrm>
          <a:custGeom>
            <a:avLst/>
            <a:gdLst/>
            <a:ahLst/>
            <a:cxnLst/>
            <a:rect l="l" t="t" r="r" b="b"/>
            <a:pathLst>
              <a:path w="91439" h="98425">
                <a:moveTo>
                  <a:pt x="91325" y="98425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3087103" y="6121825"/>
            <a:ext cx="120650" cy="130175"/>
          </a:xfrm>
          <a:custGeom>
            <a:avLst/>
            <a:gdLst/>
            <a:ahLst/>
            <a:cxnLst/>
            <a:rect l="l" t="t" r="r" b="b"/>
            <a:pathLst>
              <a:path w="120650" h="130175">
                <a:moveTo>
                  <a:pt x="120548" y="12990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3094195" y="6098000"/>
            <a:ext cx="142875" cy="154305"/>
          </a:xfrm>
          <a:custGeom>
            <a:avLst/>
            <a:gdLst/>
            <a:ahLst/>
            <a:cxnLst/>
            <a:rect l="l" t="t" r="r" b="b"/>
            <a:pathLst>
              <a:path w="142875" h="154304">
                <a:moveTo>
                  <a:pt x="142671" y="15373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3202552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5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3104978" y="6078425"/>
            <a:ext cx="50165" cy="53340"/>
          </a:xfrm>
          <a:custGeom>
            <a:avLst/>
            <a:gdLst/>
            <a:ahLst/>
            <a:cxnLst/>
            <a:rect l="l" t="t" r="r" b="b"/>
            <a:pathLst>
              <a:path w="50164" h="53339">
                <a:moveTo>
                  <a:pt x="49631" y="5332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3231767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5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3118585" y="606197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3260699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3134478" y="604779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3289630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3150361" y="603361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3318845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3166245" y="601942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3347777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3182129" y="600524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3376709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3198013" y="599106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3405925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3213898" y="597688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3434857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3229784" y="596269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3464072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3245666" y="594851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3493003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3261258" y="593433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3521933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3277141" y="592015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3551148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3293026" y="590597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3580080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3308910" y="589178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3609012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3324793" y="587760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3638228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3340679" y="586342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3667160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3356571" y="584924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3696374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3372454" y="583506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3725306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3388339" y="582087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3754238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3404223" y="580669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3783454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3420108" y="579251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3812385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3435992" y="577833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3841318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3451876" y="576415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3870531" y="6183661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3467760" y="574996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389946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3483644" y="573578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392839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3499234" y="572160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395760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3515119" y="570742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398654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3531003" y="569323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401575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3546888" y="567905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404468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3562771" y="566487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407361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578654" y="565069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410283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3594546" y="563651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413176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3610432" y="562232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416069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3626317" y="560814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418991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3642200" y="559396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421884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3658082" y="557978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424805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3673967" y="556560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427699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3689851" y="555141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430592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3705736" y="553723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433513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3721619" y="552305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436406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3737212" y="550887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439300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3753096" y="549469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442221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3768978" y="5480508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445114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3784862" y="5466326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448007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3800746" y="545214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450929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3816639" y="543796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453822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3832523" y="542378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456744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3848407" y="540959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459637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3864292" y="539541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462530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3880175" y="538123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465451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3896060" y="536705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468345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3911945" y="535286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471238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3927829" y="533868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474159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3943713" y="532450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477053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3959306" y="531032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479974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3975190" y="529614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482867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3991074" y="528195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485760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4006956" y="526777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488682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4022841" y="525359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491575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4038725" y="523941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494468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4054617" y="522523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497390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4070502" y="521104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500283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4086386" y="519686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503204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4102270" y="518268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506098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4118154" y="516850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508991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4134037" y="515432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511912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4149921" y="514013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514805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4165805" y="512595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517698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4181689" y="511177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5206205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4197282" y="509759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5235135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4213165" y="508340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526406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229050" y="506922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529328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4244933" y="505504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532221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4260818" y="504086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535142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4276711" y="502668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538036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4292594" y="501249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540929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4308478" y="499831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543850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4324362" y="498413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546744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4340246" y="496995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549637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4356130" y="495577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552558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4372014" y="494158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555451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4387898" y="492740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558372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403781" y="491322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561266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4419375" y="489904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564159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4435257" y="488486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567081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4451143" y="4870678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569974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4467026" y="4856496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5728675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4482910" y="484231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575789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4498795" y="482813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578682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4514687" y="481395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581575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4530571" y="479976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584496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4546455" y="478558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587389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4562338" y="477140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590311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4578222" y="475722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593204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4594106" y="474303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596097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4609990" y="472885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599019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4625874" y="471467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01912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4641759" y="470049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604805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4657350" y="468631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607727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4673235" y="467212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6106203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4689119" y="465794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6135418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4705003" y="464405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6164350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4720887" y="462987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19328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4736779" y="461569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6222496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4752663" y="460151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251427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4768547" y="458732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6280359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4784431" y="457314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630957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4800315" y="455896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6320065" y="6163231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4816199" y="454478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6320065" y="613203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4832083" y="453060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6320065" y="610083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4847967" y="451641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6321195" y="6071046"/>
            <a:ext cx="67310" cy="72390"/>
          </a:xfrm>
          <a:custGeom>
            <a:avLst/>
            <a:gdLst/>
            <a:ahLst/>
            <a:cxnLst/>
            <a:rect l="l" t="t" r="r" b="b"/>
            <a:pathLst>
              <a:path w="67310" h="72389">
                <a:moveTo>
                  <a:pt x="66941" y="7176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4863851" y="450223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6350418" y="607105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879444" y="448805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6544703" y="624889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273" y="255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4895326" y="447387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6379349" y="607105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6544703" y="6217692"/>
            <a:ext cx="31750" cy="34290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31203" y="337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4911210" y="445969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6408281" y="607105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6544709" y="6186209"/>
            <a:ext cx="60960" cy="65405"/>
          </a:xfrm>
          <a:custGeom>
            <a:avLst/>
            <a:gdLst/>
            <a:ahLst/>
            <a:cxnLst/>
            <a:rect l="l" t="t" r="r" b="b"/>
            <a:pathLst>
              <a:path w="60959" h="65404">
                <a:moveTo>
                  <a:pt x="60413" y="6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4927094" y="4445508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6437496" y="607105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6544709" y="6155005"/>
            <a:ext cx="89535" cy="96520"/>
          </a:xfrm>
          <a:custGeom>
            <a:avLst/>
            <a:gdLst/>
            <a:ahLst/>
            <a:cxnLst/>
            <a:rect l="l" t="t" r="r" b="b"/>
            <a:pathLst>
              <a:path w="89534" h="96520">
                <a:moveTo>
                  <a:pt x="89344" y="9644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4942978" y="4431326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6466428" y="6071055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6495638" y="6071058"/>
            <a:ext cx="167640" cy="180975"/>
          </a:xfrm>
          <a:custGeom>
            <a:avLst/>
            <a:gdLst/>
            <a:ahLst/>
            <a:cxnLst/>
            <a:rect l="l" t="t" r="r" b="b"/>
            <a:pathLst>
              <a:path w="167640" h="180975">
                <a:moveTo>
                  <a:pt x="167347" y="18039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958862" y="441714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63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6628954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974755" y="440295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6524566" y="6071048"/>
            <a:ext cx="88265" cy="95250"/>
          </a:xfrm>
          <a:custGeom>
            <a:avLst/>
            <a:gdLst/>
            <a:ahLst/>
            <a:cxnLst/>
            <a:rect l="l" t="t" r="r" b="b"/>
            <a:pathLst>
              <a:path w="88265" h="95250">
                <a:moveTo>
                  <a:pt x="88214" y="9474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6657885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4990637" y="438877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6553496" y="6071050"/>
            <a:ext cx="59690" cy="64135"/>
          </a:xfrm>
          <a:custGeom>
            <a:avLst/>
            <a:gdLst/>
            <a:ahLst/>
            <a:cxnLst/>
            <a:rect l="l" t="t" r="r" b="b"/>
            <a:pathLst>
              <a:path w="59690" h="64135">
                <a:moveTo>
                  <a:pt x="59283" y="63538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6687101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5006522" y="437458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6582719" y="607105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060" y="3233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6716032" y="6183377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5022405" y="436040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6611650" y="607105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30" y="1130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6744963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5038290" y="4346224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6774178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5054174" y="433204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6803111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5070058" y="431786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6832043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5085943" y="430367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6861258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5101827" y="428949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6890189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5117419" y="427531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6919400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296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5133304" y="426113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6948336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5149187" y="424694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6977267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5165070" y="423276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006483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180956" y="421858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7035416" y="6183378"/>
            <a:ext cx="63500" cy="68580"/>
          </a:xfrm>
          <a:custGeom>
            <a:avLst/>
            <a:gdLst/>
            <a:ahLst/>
            <a:cxnLst/>
            <a:rect l="l" t="t" r="r" b="b"/>
            <a:pathLst>
              <a:path w="63500" h="68579">
                <a:moveTo>
                  <a:pt x="63246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5196849" y="420440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7038248" y="615501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5212732" y="419022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7038248" y="612381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5228615" y="417603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7038248" y="609233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5244500" y="416185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7038248" y="606111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5260385" y="414767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7038248" y="602992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5276268" y="413349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7038248" y="599872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5292153" y="411931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7038248" y="596752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5308036" y="410512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038248" y="593604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5323921" y="409094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7038248" y="590483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5339511" y="407676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7038248" y="587364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5355397" y="4062582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7038248" y="584244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5371280" y="4048400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7038248" y="581124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5387163" y="4034218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7038248" y="577974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5403048" y="4020036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7038248" y="574854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69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5418932" y="4005854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7038248" y="571735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5434824" y="3991672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7038248" y="5686154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5450709" y="3977490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7038248" y="5654953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5466593" y="3963308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7038248" y="562375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5482476" y="3949126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7038248" y="5592272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5498360" y="393494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7038248" y="5561068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5514244" y="3920761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7038248" y="552986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5530128" y="3906579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7038248" y="5498667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5546012" y="389239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7038248" y="5467465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5561896" y="3878215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7038248" y="5435986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456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5577488" y="3864033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7038248" y="54047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5593372" y="3849851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7038248" y="5373580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5609256" y="3835669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7038248" y="534237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5625139" y="3821487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7038248" y="5311179"/>
            <a:ext cx="68580" cy="73660"/>
          </a:xfrm>
          <a:custGeom>
            <a:avLst/>
            <a:gdLst/>
            <a:ahLst/>
            <a:cxnLst/>
            <a:rect l="l" t="t" r="r" b="b"/>
            <a:pathLst>
              <a:path w="68579" h="73660">
                <a:moveTo>
                  <a:pt x="68072" y="7317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5641023" y="3807305"/>
            <a:ext cx="46990" cy="50165"/>
          </a:xfrm>
          <a:custGeom>
            <a:avLst/>
            <a:gdLst/>
            <a:ahLst/>
            <a:cxnLst/>
            <a:rect l="l" t="t" r="r" b="b"/>
            <a:pathLst>
              <a:path w="46989" h="50164">
                <a:moveTo>
                  <a:pt x="46520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6436636" y="4632418"/>
            <a:ext cx="669925" cy="720725"/>
          </a:xfrm>
          <a:custGeom>
            <a:avLst/>
            <a:gdLst/>
            <a:ahLst/>
            <a:cxnLst/>
            <a:rect l="l" t="t" r="r" b="b"/>
            <a:pathLst>
              <a:path w="669925" h="720725">
                <a:moveTo>
                  <a:pt x="669683" y="720737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5656916" y="3793123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4" h="50164">
                <a:moveTo>
                  <a:pt x="46227" y="49923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5672795" y="3778943"/>
            <a:ext cx="1433830" cy="1543050"/>
          </a:xfrm>
          <a:custGeom>
            <a:avLst/>
            <a:gdLst/>
            <a:ahLst/>
            <a:cxnLst/>
            <a:rect l="l" t="t" r="r" b="b"/>
            <a:pathLst>
              <a:path w="1433829" h="1543050">
                <a:moveTo>
                  <a:pt x="1433525" y="1543011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5688683" y="3764756"/>
            <a:ext cx="1417955" cy="1525905"/>
          </a:xfrm>
          <a:custGeom>
            <a:avLst/>
            <a:gdLst/>
            <a:ahLst/>
            <a:cxnLst/>
            <a:rect l="l" t="t" r="r" b="b"/>
            <a:pathLst>
              <a:path w="1417954" h="1525904">
                <a:moveTo>
                  <a:pt x="1417637" y="152571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5704565" y="3750580"/>
            <a:ext cx="929640" cy="1000760"/>
          </a:xfrm>
          <a:custGeom>
            <a:avLst/>
            <a:gdLst/>
            <a:ahLst/>
            <a:cxnLst/>
            <a:rect l="l" t="t" r="r" b="b"/>
            <a:pathLst>
              <a:path w="929640" h="1000760">
                <a:moveTo>
                  <a:pt x="929208" y="100040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5720451" y="3736403"/>
            <a:ext cx="179705" cy="193675"/>
          </a:xfrm>
          <a:custGeom>
            <a:avLst/>
            <a:gdLst/>
            <a:ahLst/>
            <a:cxnLst/>
            <a:rect l="l" t="t" r="r" b="b"/>
            <a:pathLst>
              <a:path w="179704" h="193675">
                <a:moveTo>
                  <a:pt x="179539" y="193154"/>
                </a:moveTo>
                <a:lnTo>
                  <a:pt x="0" y="0"/>
                </a:lnTo>
              </a:path>
            </a:pathLst>
          </a:custGeom>
          <a:ln w="3175">
            <a:solidFill>
              <a:srgbClr val="75757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3158010" y="6421637"/>
            <a:ext cx="2601595" cy="0"/>
          </a:xfrm>
          <a:custGeom>
            <a:avLst/>
            <a:gdLst/>
            <a:ahLst/>
            <a:cxnLst/>
            <a:rect l="l" t="t" r="r" b="b"/>
            <a:pathLst>
              <a:path w="2601595">
                <a:moveTo>
                  <a:pt x="0" y="0"/>
                </a:moveTo>
                <a:lnTo>
                  <a:pt x="2600998" y="0"/>
                </a:lnTo>
              </a:path>
            </a:pathLst>
          </a:custGeom>
          <a:ln w="34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5780283" y="6389022"/>
            <a:ext cx="85090" cy="33020"/>
          </a:xfrm>
          <a:custGeom>
            <a:avLst/>
            <a:gdLst/>
            <a:ahLst/>
            <a:cxnLst/>
            <a:rect l="l" t="t" r="r" b="b"/>
            <a:pathLst>
              <a:path w="85089" h="33020">
                <a:moveTo>
                  <a:pt x="0" y="32613"/>
                </a:moveTo>
                <a:lnTo>
                  <a:pt x="48221" y="32613"/>
                </a:lnTo>
                <a:lnTo>
                  <a:pt x="84531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5880691" y="634647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5928344" y="630392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5975995" y="626138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6023363" y="621883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6071015" y="617628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6118668" y="613374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6166318" y="609119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213970" y="604865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483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6261338" y="600610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6308990" y="596355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6356642" y="592101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6404293" y="587846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483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6451662" y="583591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6499313" y="5793373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4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6546965" y="575082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6594617" y="570828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483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6641986" y="566601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6689635" y="562347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6737288" y="558092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6784940" y="553837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6832309" y="549583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6879959" y="545328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6927612" y="541073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6975262" y="536819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7022631" y="532564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7070283" y="528310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0" y="28359"/>
                </a:moveTo>
                <a:lnTo>
                  <a:pt x="3176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7117934" y="5236300"/>
            <a:ext cx="80010" cy="33020"/>
          </a:xfrm>
          <a:custGeom>
            <a:avLst/>
            <a:gdLst/>
            <a:ahLst/>
            <a:cxnLst/>
            <a:rect l="l" t="t" r="r" b="b"/>
            <a:pathLst>
              <a:path w="80009" h="33020">
                <a:moveTo>
                  <a:pt x="0" y="32613"/>
                </a:moveTo>
                <a:lnTo>
                  <a:pt x="36588" y="0"/>
                </a:lnTo>
                <a:lnTo>
                  <a:pt x="79984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7219190" y="5236294"/>
            <a:ext cx="2085339" cy="0"/>
          </a:xfrm>
          <a:custGeom>
            <a:avLst/>
            <a:gdLst/>
            <a:ahLst/>
            <a:cxnLst/>
            <a:rect l="l" t="t" r="r" b="b"/>
            <a:pathLst>
              <a:path w="2085340">
                <a:moveTo>
                  <a:pt x="0" y="0"/>
                </a:moveTo>
                <a:lnTo>
                  <a:pt x="2084770" y="0"/>
                </a:lnTo>
              </a:path>
            </a:pathLst>
          </a:custGeom>
          <a:ln w="34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9325235" y="5236295"/>
            <a:ext cx="43815" cy="40005"/>
          </a:xfrm>
          <a:custGeom>
            <a:avLst/>
            <a:gdLst/>
            <a:ahLst/>
            <a:cxnLst/>
            <a:rect l="l" t="t" r="r" b="b"/>
            <a:pathLst>
              <a:path w="43815" h="40004">
                <a:moveTo>
                  <a:pt x="0" y="0"/>
                </a:moveTo>
                <a:lnTo>
                  <a:pt x="43395" y="0"/>
                </a:lnTo>
                <a:lnTo>
                  <a:pt x="43395" y="3942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9368630" y="5296992"/>
            <a:ext cx="0" cy="1064260"/>
          </a:xfrm>
          <a:custGeom>
            <a:avLst/>
            <a:gdLst/>
            <a:ahLst/>
            <a:cxnLst/>
            <a:rect l="l" t="t" r="r" b="b"/>
            <a:pathLst>
              <a:path h="1064260">
                <a:moveTo>
                  <a:pt x="0" y="0"/>
                </a:moveTo>
                <a:lnTo>
                  <a:pt x="0" y="1063657"/>
                </a:lnTo>
              </a:path>
            </a:pathLst>
          </a:custGeom>
          <a:ln w="34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9368632" y="6382208"/>
            <a:ext cx="52705" cy="40005"/>
          </a:xfrm>
          <a:custGeom>
            <a:avLst/>
            <a:gdLst/>
            <a:ahLst/>
            <a:cxnLst/>
            <a:rect l="l" t="t" r="r" b="b"/>
            <a:pathLst>
              <a:path w="52704" h="40004">
                <a:moveTo>
                  <a:pt x="0" y="0"/>
                </a:moveTo>
                <a:lnTo>
                  <a:pt x="0" y="39420"/>
                </a:lnTo>
                <a:lnTo>
                  <a:pt x="52476" y="3942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9442384" y="6421636"/>
            <a:ext cx="1765935" cy="0"/>
          </a:xfrm>
          <a:custGeom>
            <a:avLst/>
            <a:gdLst/>
            <a:ahLst/>
            <a:cxnLst/>
            <a:rect l="l" t="t" r="r" b="b"/>
            <a:pathLst>
              <a:path w="1765934">
                <a:moveTo>
                  <a:pt x="0" y="0"/>
                </a:moveTo>
                <a:lnTo>
                  <a:pt x="1765665" y="0"/>
                </a:lnTo>
              </a:path>
            </a:pathLst>
          </a:custGeom>
          <a:ln w="34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11229323" y="6374836"/>
            <a:ext cx="53340" cy="46990"/>
          </a:xfrm>
          <a:custGeom>
            <a:avLst/>
            <a:gdLst/>
            <a:ahLst/>
            <a:cxnLst/>
            <a:rect l="l" t="t" r="r" b="b"/>
            <a:pathLst>
              <a:path w="53340" h="46989">
                <a:moveTo>
                  <a:pt x="0" y="46799"/>
                </a:moveTo>
                <a:lnTo>
                  <a:pt x="52755" y="46799"/>
                </a:lnTo>
                <a:lnTo>
                  <a:pt x="52476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11280802" y="3119761"/>
            <a:ext cx="0" cy="3234055"/>
          </a:xfrm>
          <a:custGeom>
            <a:avLst/>
            <a:gdLst/>
            <a:ahLst/>
            <a:cxnLst/>
            <a:rect l="l" t="t" r="r" b="b"/>
            <a:pathLst>
              <a:path h="3234054">
                <a:moveTo>
                  <a:pt x="0" y="0"/>
                </a:moveTo>
                <a:lnTo>
                  <a:pt x="0" y="3233802"/>
                </a:lnTo>
              </a:path>
            </a:pathLst>
          </a:custGeom>
          <a:ln w="53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1248328" y="3051686"/>
            <a:ext cx="31750" cy="46990"/>
          </a:xfrm>
          <a:custGeom>
            <a:avLst/>
            <a:gdLst/>
            <a:ahLst/>
            <a:cxnLst/>
            <a:rect l="l" t="t" r="r" b="b"/>
            <a:pathLst>
              <a:path w="31750" h="46989">
                <a:moveTo>
                  <a:pt x="31483" y="46799"/>
                </a:moveTo>
                <a:lnTo>
                  <a:pt x="31203" y="0"/>
                </a:ln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8376454" y="3052815"/>
            <a:ext cx="2851150" cy="0"/>
          </a:xfrm>
          <a:custGeom>
            <a:avLst/>
            <a:gdLst/>
            <a:ahLst/>
            <a:cxnLst/>
            <a:rect l="l" t="t" r="r" b="b"/>
            <a:pathLst>
              <a:path w="2851150">
                <a:moveTo>
                  <a:pt x="0" y="0"/>
                </a:moveTo>
                <a:lnTo>
                  <a:pt x="2850588" y="0"/>
                </a:lnTo>
              </a:path>
            </a:pathLst>
          </a:custGeom>
          <a:ln w="56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7163885" y="3054665"/>
            <a:ext cx="1191895" cy="0"/>
          </a:xfrm>
          <a:custGeom>
            <a:avLst/>
            <a:gdLst/>
            <a:ahLst/>
            <a:cxnLst/>
            <a:rect l="l" t="t" r="r" b="b"/>
            <a:pathLst>
              <a:path w="1191895">
                <a:moveTo>
                  <a:pt x="0" y="0"/>
                </a:moveTo>
                <a:lnTo>
                  <a:pt x="1191297" y="0"/>
                </a:lnTo>
              </a:path>
            </a:pathLst>
          </a:custGeom>
          <a:ln w="42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7087878" y="3027288"/>
            <a:ext cx="55244" cy="27940"/>
          </a:xfrm>
          <a:custGeom>
            <a:avLst/>
            <a:gdLst/>
            <a:ahLst/>
            <a:cxnLst/>
            <a:rect l="l" t="t" r="r" b="b"/>
            <a:pathLst>
              <a:path w="55245" h="27939">
                <a:moveTo>
                  <a:pt x="54736" y="27800"/>
                </a:moveTo>
                <a:lnTo>
                  <a:pt x="23533" y="27800"/>
                </a:ln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7046459" y="2978790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800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7005339" y="2930287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508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6963926" y="2881501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508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6922514" y="2832999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508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6881386" y="2784212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508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6839976" y="2735709"/>
            <a:ext cx="27940" cy="32384"/>
          </a:xfrm>
          <a:custGeom>
            <a:avLst/>
            <a:gdLst/>
            <a:ahLst/>
            <a:cxnLst/>
            <a:rect l="l" t="t" r="r" b="b"/>
            <a:pathLst>
              <a:path w="27940" h="32385">
                <a:moveTo>
                  <a:pt x="27508" y="32334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6798564" y="2686927"/>
            <a:ext cx="27940" cy="33020"/>
          </a:xfrm>
          <a:custGeom>
            <a:avLst/>
            <a:gdLst/>
            <a:ahLst/>
            <a:cxnLst/>
            <a:rect l="l" t="t" r="r" b="b"/>
            <a:pathLst>
              <a:path w="27940" h="33019">
                <a:moveTo>
                  <a:pt x="27508" y="32613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6744101" y="2642955"/>
            <a:ext cx="41275" cy="27940"/>
          </a:xfrm>
          <a:custGeom>
            <a:avLst/>
            <a:gdLst/>
            <a:ahLst/>
            <a:cxnLst/>
            <a:rect l="l" t="t" r="r" b="b"/>
            <a:pathLst>
              <a:path w="41275" h="27939">
                <a:moveTo>
                  <a:pt x="40843" y="27800"/>
                </a:moveTo>
                <a:lnTo>
                  <a:pt x="17297" y="0"/>
                </a:lnTo>
                <a:lnTo>
                  <a:pt x="0" y="1560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6696453" y="267274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6648801" y="271528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601149" y="275783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6553777" y="280037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6506130" y="284292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6458478" y="288547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07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6410826" y="292773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6363454" y="297028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6315806" y="301282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6268154" y="305537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6220503" y="309791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6172851" y="314046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6125483" y="318301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6077831" y="322555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6030181" y="326810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5982527" y="331065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5935160" y="335319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5887509" y="339574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5839857" y="343828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5792205" y="348083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5744833" y="352338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5697185" y="356592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5649534" y="360847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5601882" y="365102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5554510" y="369356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5506862" y="373583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5459210" y="377837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5411558" y="382092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5364186" y="386346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5316540" y="390601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5268886" y="394856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5221235" y="399110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5173584" y="403365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5126216" y="407620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5078563" y="411874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5030913" y="416129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object 1653"/>
          <p:cNvSpPr/>
          <p:nvPr/>
        </p:nvSpPr>
        <p:spPr>
          <a:xfrm>
            <a:off x="4983261" y="420383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object 1654"/>
          <p:cNvSpPr/>
          <p:nvPr/>
        </p:nvSpPr>
        <p:spPr>
          <a:xfrm>
            <a:off x="4935889" y="424638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object 1655"/>
          <p:cNvSpPr/>
          <p:nvPr/>
        </p:nvSpPr>
        <p:spPr>
          <a:xfrm>
            <a:off x="4888241" y="428893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object 1656"/>
          <p:cNvSpPr/>
          <p:nvPr/>
        </p:nvSpPr>
        <p:spPr>
          <a:xfrm>
            <a:off x="4840589" y="433147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object 1657"/>
          <p:cNvSpPr/>
          <p:nvPr/>
        </p:nvSpPr>
        <p:spPr>
          <a:xfrm>
            <a:off x="4792938" y="437402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object 1658"/>
          <p:cNvSpPr/>
          <p:nvPr/>
        </p:nvSpPr>
        <p:spPr>
          <a:xfrm>
            <a:off x="4745565" y="441657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object 1659"/>
          <p:cNvSpPr/>
          <p:nvPr/>
        </p:nvSpPr>
        <p:spPr>
          <a:xfrm>
            <a:off x="4697917" y="445911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object 1660"/>
          <p:cNvSpPr/>
          <p:nvPr/>
        </p:nvSpPr>
        <p:spPr>
          <a:xfrm>
            <a:off x="4650266" y="450166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object 1661"/>
          <p:cNvSpPr/>
          <p:nvPr/>
        </p:nvSpPr>
        <p:spPr>
          <a:xfrm>
            <a:off x="4602614" y="454420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07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object 1662"/>
          <p:cNvSpPr/>
          <p:nvPr/>
        </p:nvSpPr>
        <p:spPr>
          <a:xfrm>
            <a:off x="4555242" y="458647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object 1663"/>
          <p:cNvSpPr/>
          <p:nvPr/>
        </p:nvSpPr>
        <p:spPr>
          <a:xfrm>
            <a:off x="4507594" y="462901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object 1664"/>
          <p:cNvSpPr/>
          <p:nvPr/>
        </p:nvSpPr>
        <p:spPr>
          <a:xfrm>
            <a:off x="4459942" y="467156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object 1665"/>
          <p:cNvSpPr/>
          <p:nvPr/>
        </p:nvSpPr>
        <p:spPr>
          <a:xfrm>
            <a:off x="4412291" y="471411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object 1666"/>
          <p:cNvSpPr/>
          <p:nvPr/>
        </p:nvSpPr>
        <p:spPr>
          <a:xfrm>
            <a:off x="4364920" y="475665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object 1667"/>
          <p:cNvSpPr/>
          <p:nvPr/>
        </p:nvSpPr>
        <p:spPr>
          <a:xfrm>
            <a:off x="4317272" y="479920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object 1668"/>
          <p:cNvSpPr/>
          <p:nvPr/>
        </p:nvSpPr>
        <p:spPr>
          <a:xfrm>
            <a:off x="4269619" y="484174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object 1669"/>
          <p:cNvSpPr/>
          <p:nvPr/>
        </p:nvSpPr>
        <p:spPr>
          <a:xfrm>
            <a:off x="4221969" y="488429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object 1670"/>
          <p:cNvSpPr/>
          <p:nvPr/>
        </p:nvSpPr>
        <p:spPr>
          <a:xfrm>
            <a:off x="4174317" y="492684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object 1671"/>
          <p:cNvSpPr/>
          <p:nvPr/>
        </p:nvSpPr>
        <p:spPr>
          <a:xfrm>
            <a:off x="4126948" y="4969389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object 1672"/>
          <p:cNvSpPr/>
          <p:nvPr/>
        </p:nvSpPr>
        <p:spPr>
          <a:xfrm>
            <a:off x="4079297" y="5011935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object 1673"/>
          <p:cNvSpPr/>
          <p:nvPr/>
        </p:nvSpPr>
        <p:spPr>
          <a:xfrm>
            <a:off x="4031644" y="505448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object 1674"/>
          <p:cNvSpPr/>
          <p:nvPr/>
        </p:nvSpPr>
        <p:spPr>
          <a:xfrm>
            <a:off x="3983992" y="509702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object 1675"/>
          <p:cNvSpPr/>
          <p:nvPr/>
        </p:nvSpPr>
        <p:spPr>
          <a:xfrm>
            <a:off x="3936619" y="513957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object 1676"/>
          <p:cNvSpPr/>
          <p:nvPr/>
        </p:nvSpPr>
        <p:spPr>
          <a:xfrm>
            <a:off x="3888971" y="518212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object 1677"/>
          <p:cNvSpPr/>
          <p:nvPr/>
        </p:nvSpPr>
        <p:spPr>
          <a:xfrm>
            <a:off x="3841319" y="522466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object 1678"/>
          <p:cNvSpPr/>
          <p:nvPr/>
        </p:nvSpPr>
        <p:spPr>
          <a:xfrm>
            <a:off x="3793667" y="526721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object 1679"/>
          <p:cNvSpPr/>
          <p:nvPr/>
        </p:nvSpPr>
        <p:spPr>
          <a:xfrm>
            <a:off x="3746294" y="5309758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object 1680"/>
          <p:cNvSpPr/>
          <p:nvPr/>
        </p:nvSpPr>
        <p:spPr>
          <a:xfrm>
            <a:off x="3698646" y="5352304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object 1681"/>
          <p:cNvSpPr/>
          <p:nvPr/>
        </p:nvSpPr>
        <p:spPr>
          <a:xfrm>
            <a:off x="3650994" y="5394852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07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object 1682"/>
          <p:cNvSpPr/>
          <p:nvPr/>
        </p:nvSpPr>
        <p:spPr>
          <a:xfrm>
            <a:off x="3603343" y="543711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object 1683"/>
          <p:cNvSpPr/>
          <p:nvPr/>
        </p:nvSpPr>
        <p:spPr>
          <a:xfrm>
            <a:off x="3555969" y="547966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object 1684"/>
          <p:cNvSpPr/>
          <p:nvPr/>
        </p:nvSpPr>
        <p:spPr>
          <a:xfrm>
            <a:off x="3508321" y="552220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object 1685"/>
          <p:cNvSpPr/>
          <p:nvPr/>
        </p:nvSpPr>
        <p:spPr>
          <a:xfrm>
            <a:off x="3460670" y="556475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object 1686"/>
          <p:cNvSpPr/>
          <p:nvPr/>
        </p:nvSpPr>
        <p:spPr>
          <a:xfrm>
            <a:off x="3413018" y="5607300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object 1687"/>
          <p:cNvSpPr/>
          <p:nvPr/>
        </p:nvSpPr>
        <p:spPr>
          <a:xfrm>
            <a:off x="3365644" y="5649846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483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object 1688"/>
          <p:cNvSpPr/>
          <p:nvPr/>
        </p:nvSpPr>
        <p:spPr>
          <a:xfrm>
            <a:off x="3317997" y="5692391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object 1689"/>
          <p:cNvSpPr/>
          <p:nvPr/>
        </p:nvSpPr>
        <p:spPr>
          <a:xfrm>
            <a:off x="3270345" y="5734937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object 1690"/>
          <p:cNvSpPr/>
          <p:nvPr/>
        </p:nvSpPr>
        <p:spPr>
          <a:xfrm>
            <a:off x="3222692" y="5777484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object 1691"/>
          <p:cNvSpPr/>
          <p:nvPr/>
        </p:nvSpPr>
        <p:spPr>
          <a:xfrm>
            <a:off x="3175040" y="5820030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object 1692"/>
          <p:cNvSpPr/>
          <p:nvPr/>
        </p:nvSpPr>
        <p:spPr>
          <a:xfrm>
            <a:off x="3127672" y="5862576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object 1693"/>
          <p:cNvSpPr/>
          <p:nvPr/>
        </p:nvSpPr>
        <p:spPr>
          <a:xfrm>
            <a:off x="3080020" y="5905122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object 1694"/>
          <p:cNvSpPr/>
          <p:nvPr/>
        </p:nvSpPr>
        <p:spPr>
          <a:xfrm>
            <a:off x="3032367" y="5947669"/>
            <a:ext cx="32384" cy="28575"/>
          </a:xfrm>
          <a:custGeom>
            <a:avLst/>
            <a:gdLst/>
            <a:ahLst/>
            <a:cxnLst/>
            <a:rect l="l" t="t" r="r" b="b"/>
            <a:pathLst>
              <a:path w="32385" h="28575">
                <a:moveTo>
                  <a:pt x="31762" y="0"/>
                </a:moveTo>
                <a:lnTo>
                  <a:pt x="0" y="28359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object 1695"/>
          <p:cNvSpPr/>
          <p:nvPr/>
        </p:nvSpPr>
        <p:spPr>
          <a:xfrm>
            <a:off x="2984144" y="5990215"/>
            <a:ext cx="32384" cy="30480"/>
          </a:xfrm>
          <a:custGeom>
            <a:avLst/>
            <a:gdLst/>
            <a:ahLst/>
            <a:cxnLst/>
            <a:rect l="l" t="t" r="r" b="b"/>
            <a:pathLst>
              <a:path w="32385" h="30479">
                <a:moveTo>
                  <a:pt x="32334" y="0"/>
                </a:moveTo>
                <a:lnTo>
                  <a:pt x="15036" y="15316"/>
                </a:lnTo>
                <a:lnTo>
                  <a:pt x="3124" y="26657"/>
                </a:lnTo>
                <a:lnTo>
                  <a:pt x="0" y="30353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object 1696"/>
          <p:cNvSpPr/>
          <p:nvPr/>
        </p:nvSpPr>
        <p:spPr>
          <a:xfrm>
            <a:off x="2947271" y="6036733"/>
            <a:ext cx="23495" cy="36195"/>
          </a:xfrm>
          <a:custGeom>
            <a:avLst/>
            <a:gdLst/>
            <a:ahLst/>
            <a:cxnLst/>
            <a:rect l="l" t="t" r="r" b="b"/>
            <a:pathLst>
              <a:path w="23494" h="36195">
                <a:moveTo>
                  <a:pt x="22974" y="0"/>
                </a:moveTo>
                <a:lnTo>
                  <a:pt x="18999" y="5384"/>
                </a:lnTo>
                <a:lnTo>
                  <a:pt x="9639" y="18719"/>
                </a:lnTo>
                <a:lnTo>
                  <a:pt x="1422" y="32905"/>
                </a:lnTo>
                <a:lnTo>
                  <a:pt x="0" y="35737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object 1697"/>
          <p:cNvSpPr/>
          <p:nvPr/>
        </p:nvSpPr>
        <p:spPr>
          <a:xfrm>
            <a:off x="2925429" y="6091759"/>
            <a:ext cx="13335" cy="40640"/>
          </a:xfrm>
          <a:custGeom>
            <a:avLst/>
            <a:gdLst/>
            <a:ahLst/>
            <a:cxnLst/>
            <a:rect l="l" t="t" r="r" b="b"/>
            <a:pathLst>
              <a:path w="13335" h="40639">
                <a:moveTo>
                  <a:pt x="12763" y="0"/>
                </a:moveTo>
                <a:lnTo>
                  <a:pt x="9639" y="7658"/>
                </a:lnTo>
                <a:lnTo>
                  <a:pt x="4254" y="23253"/>
                </a:lnTo>
                <a:lnTo>
                  <a:pt x="279" y="39141"/>
                </a:lnTo>
                <a:lnTo>
                  <a:pt x="0" y="40563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object 1698"/>
          <p:cNvSpPr/>
          <p:nvPr/>
        </p:nvSpPr>
        <p:spPr>
          <a:xfrm>
            <a:off x="2919760" y="6153310"/>
            <a:ext cx="2540" cy="42545"/>
          </a:xfrm>
          <a:custGeom>
            <a:avLst/>
            <a:gdLst/>
            <a:ahLst/>
            <a:cxnLst/>
            <a:rect l="l" t="t" r="r" b="b"/>
            <a:pathLst>
              <a:path w="2539" h="42545">
                <a:moveTo>
                  <a:pt x="1981" y="0"/>
                </a:moveTo>
                <a:lnTo>
                  <a:pt x="850" y="10210"/>
                </a:lnTo>
                <a:lnTo>
                  <a:pt x="0" y="26657"/>
                </a:lnTo>
                <a:lnTo>
                  <a:pt x="279" y="42265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object 1699"/>
          <p:cNvSpPr/>
          <p:nvPr/>
        </p:nvSpPr>
        <p:spPr>
          <a:xfrm>
            <a:off x="2922309" y="6216845"/>
            <a:ext cx="10160" cy="41910"/>
          </a:xfrm>
          <a:custGeom>
            <a:avLst/>
            <a:gdLst/>
            <a:ahLst/>
            <a:cxnLst/>
            <a:rect l="l" t="t" r="r" b="b"/>
            <a:pathLst>
              <a:path w="10160" h="41910">
                <a:moveTo>
                  <a:pt x="0" y="0"/>
                </a:moveTo>
                <a:lnTo>
                  <a:pt x="1981" y="11912"/>
                </a:lnTo>
                <a:lnTo>
                  <a:pt x="5676" y="28079"/>
                </a:lnTo>
                <a:lnTo>
                  <a:pt x="9639" y="41414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object 1700"/>
          <p:cNvSpPr/>
          <p:nvPr/>
        </p:nvSpPr>
        <p:spPr>
          <a:xfrm>
            <a:off x="2939611" y="6278112"/>
            <a:ext cx="20320" cy="37465"/>
          </a:xfrm>
          <a:custGeom>
            <a:avLst/>
            <a:gdLst/>
            <a:ahLst/>
            <a:cxnLst/>
            <a:rect l="l" t="t" r="r" b="b"/>
            <a:pathLst>
              <a:path w="20319" h="37464">
                <a:moveTo>
                  <a:pt x="0" y="0"/>
                </a:moveTo>
                <a:lnTo>
                  <a:pt x="5676" y="12763"/>
                </a:lnTo>
                <a:lnTo>
                  <a:pt x="13614" y="26949"/>
                </a:lnTo>
                <a:lnTo>
                  <a:pt x="20142" y="3716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object 1701"/>
          <p:cNvSpPr/>
          <p:nvPr/>
        </p:nvSpPr>
        <p:spPr>
          <a:xfrm>
            <a:off x="2972229" y="6332571"/>
            <a:ext cx="29845" cy="31115"/>
          </a:xfrm>
          <a:custGeom>
            <a:avLst/>
            <a:gdLst/>
            <a:ahLst/>
            <a:cxnLst/>
            <a:rect l="l" t="t" r="r" b="b"/>
            <a:pathLst>
              <a:path w="29844" h="31114">
                <a:moveTo>
                  <a:pt x="0" y="0"/>
                </a:moveTo>
                <a:lnTo>
                  <a:pt x="10490" y="11912"/>
                </a:lnTo>
                <a:lnTo>
                  <a:pt x="21844" y="23825"/>
                </a:lnTo>
                <a:lnTo>
                  <a:pt x="29781" y="30632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object 1702"/>
          <p:cNvSpPr/>
          <p:nvPr/>
        </p:nvSpPr>
        <p:spPr>
          <a:xfrm>
            <a:off x="3018463" y="6376252"/>
            <a:ext cx="36830" cy="22225"/>
          </a:xfrm>
          <a:custGeom>
            <a:avLst/>
            <a:gdLst/>
            <a:ahLst/>
            <a:cxnLst/>
            <a:rect l="l" t="t" r="r" b="b"/>
            <a:pathLst>
              <a:path w="36830" h="22225">
                <a:moveTo>
                  <a:pt x="0" y="0"/>
                </a:moveTo>
                <a:lnTo>
                  <a:pt x="1130" y="850"/>
                </a:lnTo>
                <a:lnTo>
                  <a:pt x="14744" y="9931"/>
                </a:lnTo>
                <a:lnTo>
                  <a:pt x="28930" y="18148"/>
                </a:lnTo>
                <a:lnTo>
                  <a:pt x="36588" y="21844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object 1703"/>
          <p:cNvSpPr/>
          <p:nvPr/>
        </p:nvSpPr>
        <p:spPr>
          <a:xfrm>
            <a:off x="3074624" y="6406318"/>
            <a:ext cx="41275" cy="11430"/>
          </a:xfrm>
          <a:custGeom>
            <a:avLst/>
            <a:gdLst/>
            <a:ahLst/>
            <a:cxnLst/>
            <a:rect l="l" t="t" r="r" b="b"/>
            <a:pathLst>
              <a:path w="41275" h="11429">
                <a:moveTo>
                  <a:pt x="0" y="0"/>
                </a:moveTo>
                <a:lnTo>
                  <a:pt x="2832" y="1130"/>
                </a:lnTo>
                <a:lnTo>
                  <a:pt x="18440" y="6235"/>
                </a:lnTo>
                <a:lnTo>
                  <a:pt x="34607" y="10210"/>
                </a:lnTo>
                <a:lnTo>
                  <a:pt x="40843" y="11341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object 1704"/>
          <p:cNvSpPr/>
          <p:nvPr/>
        </p:nvSpPr>
        <p:spPr>
          <a:xfrm>
            <a:off x="3136741" y="642050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0" y="0"/>
                </a:moveTo>
                <a:lnTo>
                  <a:pt x="4826" y="571"/>
                </a:lnTo>
                <a:lnTo>
                  <a:pt x="21272" y="113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object 1705"/>
          <p:cNvSpPr/>
          <p:nvPr/>
        </p:nvSpPr>
        <p:spPr>
          <a:xfrm>
            <a:off x="9368642" y="5553404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20">
                <a:moveTo>
                  <a:pt x="0" y="0"/>
                </a:moveTo>
                <a:lnTo>
                  <a:pt x="1912600" y="0"/>
                </a:lnTo>
              </a:path>
            </a:pathLst>
          </a:custGeom>
          <a:ln w="34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object 1706"/>
          <p:cNvSpPr/>
          <p:nvPr/>
        </p:nvSpPr>
        <p:spPr>
          <a:xfrm>
            <a:off x="9929957" y="5463492"/>
            <a:ext cx="657556" cy="5332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object 1707"/>
          <p:cNvSpPr/>
          <p:nvPr/>
        </p:nvSpPr>
        <p:spPr>
          <a:xfrm>
            <a:off x="4879717" y="3907433"/>
            <a:ext cx="564170" cy="5150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object 1708"/>
          <p:cNvSpPr/>
          <p:nvPr/>
        </p:nvSpPr>
        <p:spPr>
          <a:xfrm>
            <a:off x="6233535" y="5485048"/>
            <a:ext cx="564174" cy="515092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object 1709"/>
          <p:cNvSpPr/>
          <p:nvPr/>
        </p:nvSpPr>
        <p:spPr>
          <a:xfrm>
            <a:off x="5640737" y="3639677"/>
            <a:ext cx="60960" cy="68580"/>
          </a:xfrm>
          <a:custGeom>
            <a:avLst/>
            <a:gdLst/>
            <a:ahLst/>
            <a:cxnLst/>
            <a:rect l="l" t="t" r="r" b="b"/>
            <a:pathLst>
              <a:path w="60960" h="68579">
                <a:moveTo>
                  <a:pt x="60693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object 1710"/>
          <p:cNvSpPr/>
          <p:nvPr/>
        </p:nvSpPr>
        <p:spPr>
          <a:xfrm>
            <a:off x="5520184" y="3504661"/>
            <a:ext cx="60960" cy="67945"/>
          </a:xfrm>
          <a:custGeom>
            <a:avLst/>
            <a:gdLst/>
            <a:ahLst/>
            <a:cxnLst/>
            <a:rect l="l" t="t" r="r" b="b"/>
            <a:pathLst>
              <a:path w="60960" h="67945">
                <a:moveTo>
                  <a:pt x="0" y="0"/>
                </a:moveTo>
                <a:lnTo>
                  <a:pt x="60413" y="67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5697176" y="3703778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8509" y="0"/>
                </a:moveTo>
                <a:lnTo>
                  <a:pt x="0" y="7658"/>
                </a:lnTo>
                <a:lnTo>
                  <a:pt x="26949" y="29209"/>
                </a:lnTo>
                <a:lnTo>
                  <a:pt x="8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object 1712"/>
          <p:cNvSpPr/>
          <p:nvPr/>
        </p:nvSpPr>
        <p:spPr>
          <a:xfrm>
            <a:off x="5497498" y="3479139"/>
            <a:ext cx="26670" cy="29209"/>
          </a:xfrm>
          <a:custGeom>
            <a:avLst/>
            <a:gdLst/>
            <a:ahLst/>
            <a:cxnLst/>
            <a:rect l="l" t="t" r="r" b="b"/>
            <a:pathLst>
              <a:path w="26670" h="29210">
                <a:moveTo>
                  <a:pt x="0" y="0"/>
                </a:moveTo>
                <a:lnTo>
                  <a:pt x="18427" y="29210"/>
                </a:lnTo>
                <a:lnTo>
                  <a:pt x="26657" y="2155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object 1713"/>
          <p:cNvSpPr/>
          <p:nvPr/>
        </p:nvSpPr>
        <p:spPr>
          <a:xfrm>
            <a:off x="5589113" y="3572168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3403" y="0"/>
                </a:moveTo>
                <a:lnTo>
                  <a:pt x="0" y="2273"/>
                </a:lnTo>
                <a:lnTo>
                  <a:pt x="279" y="2552"/>
                </a:lnTo>
                <a:lnTo>
                  <a:pt x="2019" y="2984"/>
                </a:lnTo>
                <a:lnTo>
                  <a:pt x="6515" y="4724"/>
                </a:lnTo>
                <a:lnTo>
                  <a:pt x="7937" y="4533"/>
                </a:lnTo>
                <a:lnTo>
                  <a:pt x="8788" y="4533"/>
                </a:lnTo>
                <a:lnTo>
                  <a:pt x="5384" y="850"/>
                </a:lnTo>
                <a:lnTo>
                  <a:pt x="4254" y="571"/>
                </a:lnTo>
                <a:lnTo>
                  <a:pt x="34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object 1714"/>
          <p:cNvSpPr/>
          <p:nvPr/>
        </p:nvSpPr>
        <p:spPr>
          <a:xfrm>
            <a:off x="5574931" y="3573015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19570" y="0"/>
                </a:moveTo>
                <a:lnTo>
                  <a:pt x="22974" y="3695"/>
                </a:lnTo>
                <a:lnTo>
                  <a:pt x="0" y="18160"/>
                </a:lnTo>
                <a:lnTo>
                  <a:pt x="2260" y="20713"/>
                </a:lnTo>
                <a:lnTo>
                  <a:pt x="31762" y="2273"/>
                </a:lnTo>
                <a:lnTo>
                  <a:pt x="30871" y="1206"/>
                </a:lnTo>
                <a:lnTo>
                  <a:pt x="26415" y="1206"/>
                </a:lnTo>
                <a:lnTo>
                  <a:pt x="20421" y="292"/>
                </a:lnTo>
                <a:lnTo>
                  <a:pt x="19570" y="0"/>
                </a:lnTo>
                <a:close/>
              </a:path>
              <a:path w="31750" h="20954">
                <a:moveTo>
                  <a:pt x="30340" y="571"/>
                </a:moveTo>
                <a:lnTo>
                  <a:pt x="29489" y="850"/>
                </a:lnTo>
                <a:lnTo>
                  <a:pt x="26415" y="1206"/>
                </a:lnTo>
                <a:lnTo>
                  <a:pt x="30871" y="1206"/>
                </a:lnTo>
                <a:lnTo>
                  <a:pt x="30340" y="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object 1715"/>
          <p:cNvSpPr/>
          <p:nvPr/>
        </p:nvSpPr>
        <p:spPr>
          <a:xfrm>
            <a:off x="5586838" y="3590318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444" y="16090"/>
                </a:moveTo>
                <a:lnTo>
                  <a:pt x="3403" y="18440"/>
                </a:lnTo>
                <a:lnTo>
                  <a:pt x="4254" y="19011"/>
                </a:lnTo>
                <a:lnTo>
                  <a:pt x="7835" y="20205"/>
                </a:lnTo>
                <a:lnTo>
                  <a:pt x="10655" y="19697"/>
                </a:lnTo>
                <a:lnTo>
                  <a:pt x="13335" y="19011"/>
                </a:lnTo>
                <a:lnTo>
                  <a:pt x="15697" y="18224"/>
                </a:lnTo>
                <a:lnTo>
                  <a:pt x="9944" y="18224"/>
                </a:lnTo>
                <a:lnTo>
                  <a:pt x="6830" y="16624"/>
                </a:lnTo>
                <a:lnTo>
                  <a:pt x="1460" y="16624"/>
                </a:lnTo>
                <a:lnTo>
                  <a:pt x="444" y="16090"/>
                </a:lnTo>
                <a:close/>
              </a:path>
              <a:path w="33020" h="20320">
                <a:moveTo>
                  <a:pt x="29262" y="693"/>
                </a:moveTo>
                <a:lnTo>
                  <a:pt x="29502" y="1422"/>
                </a:lnTo>
                <a:lnTo>
                  <a:pt x="30226" y="6032"/>
                </a:lnTo>
                <a:lnTo>
                  <a:pt x="24930" y="9029"/>
                </a:lnTo>
                <a:lnTo>
                  <a:pt x="21564" y="11061"/>
                </a:lnTo>
                <a:lnTo>
                  <a:pt x="20421" y="11912"/>
                </a:lnTo>
                <a:lnTo>
                  <a:pt x="19291" y="12484"/>
                </a:lnTo>
                <a:lnTo>
                  <a:pt x="15468" y="14897"/>
                </a:lnTo>
                <a:lnTo>
                  <a:pt x="9944" y="18224"/>
                </a:lnTo>
                <a:lnTo>
                  <a:pt x="15697" y="18224"/>
                </a:lnTo>
                <a:lnTo>
                  <a:pt x="32905" y="5105"/>
                </a:lnTo>
                <a:lnTo>
                  <a:pt x="32905" y="4825"/>
                </a:lnTo>
                <a:lnTo>
                  <a:pt x="29262" y="693"/>
                </a:lnTo>
                <a:close/>
              </a:path>
              <a:path w="33020" h="20320">
                <a:moveTo>
                  <a:pt x="571" y="10782"/>
                </a:moveTo>
                <a:lnTo>
                  <a:pt x="292" y="11633"/>
                </a:lnTo>
                <a:lnTo>
                  <a:pt x="292" y="12484"/>
                </a:lnTo>
                <a:lnTo>
                  <a:pt x="0" y="13334"/>
                </a:lnTo>
                <a:lnTo>
                  <a:pt x="1460" y="16624"/>
                </a:lnTo>
                <a:lnTo>
                  <a:pt x="6830" y="16624"/>
                </a:lnTo>
                <a:lnTo>
                  <a:pt x="5397" y="15887"/>
                </a:lnTo>
                <a:lnTo>
                  <a:pt x="4432" y="14897"/>
                </a:lnTo>
                <a:lnTo>
                  <a:pt x="571" y="10782"/>
                </a:lnTo>
                <a:close/>
              </a:path>
              <a:path w="33020" h="20320">
                <a:moveTo>
                  <a:pt x="28651" y="0"/>
                </a:moveTo>
                <a:lnTo>
                  <a:pt x="29262" y="693"/>
                </a:lnTo>
                <a:lnTo>
                  <a:pt x="28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object 1716"/>
          <p:cNvSpPr/>
          <p:nvPr/>
        </p:nvSpPr>
        <p:spPr>
          <a:xfrm>
            <a:off x="5587404" y="3584454"/>
            <a:ext cx="33655" cy="21590"/>
          </a:xfrm>
          <a:custGeom>
            <a:avLst/>
            <a:gdLst/>
            <a:ahLst/>
            <a:cxnLst/>
            <a:rect l="l" t="t" r="r" b="b"/>
            <a:pathLst>
              <a:path w="33654" h="21589">
                <a:moveTo>
                  <a:pt x="3682" y="20574"/>
                </a:moveTo>
                <a:lnTo>
                  <a:pt x="4254" y="21183"/>
                </a:lnTo>
                <a:lnTo>
                  <a:pt x="3682" y="20574"/>
                </a:lnTo>
                <a:close/>
              </a:path>
              <a:path w="33654" h="21589">
                <a:moveTo>
                  <a:pt x="26403" y="0"/>
                </a:moveTo>
                <a:lnTo>
                  <a:pt x="20142" y="1612"/>
                </a:lnTo>
                <a:lnTo>
                  <a:pt x="16167" y="3594"/>
                </a:lnTo>
                <a:lnTo>
                  <a:pt x="15036" y="3886"/>
                </a:lnTo>
                <a:lnTo>
                  <a:pt x="14185" y="4444"/>
                </a:lnTo>
                <a:lnTo>
                  <a:pt x="9245" y="7327"/>
                </a:lnTo>
                <a:lnTo>
                  <a:pt x="3454" y="10083"/>
                </a:lnTo>
                <a:lnTo>
                  <a:pt x="571" y="15227"/>
                </a:lnTo>
                <a:lnTo>
                  <a:pt x="292" y="15798"/>
                </a:lnTo>
                <a:lnTo>
                  <a:pt x="0" y="16649"/>
                </a:lnTo>
                <a:lnTo>
                  <a:pt x="3682" y="20574"/>
                </a:lnTo>
                <a:lnTo>
                  <a:pt x="3403" y="19761"/>
                </a:lnTo>
                <a:lnTo>
                  <a:pt x="2971" y="14858"/>
                </a:lnTo>
                <a:lnTo>
                  <a:pt x="7975" y="12445"/>
                </a:lnTo>
                <a:lnTo>
                  <a:pt x="11404" y="10083"/>
                </a:lnTo>
                <a:lnTo>
                  <a:pt x="12484" y="9270"/>
                </a:lnTo>
                <a:lnTo>
                  <a:pt x="14757" y="8140"/>
                </a:lnTo>
                <a:lnTo>
                  <a:pt x="15557" y="7429"/>
                </a:lnTo>
                <a:lnTo>
                  <a:pt x="19303" y="5562"/>
                </a:lnTo>
                <a:lnTo>
                  <a:pt x="20421" y="5295"/>
                </a:lnTo>
                <a:lnTo>
                  <a:pt x="20993" y="5016"/>
                </a:lnTo>
                <a:lnTo>
                  <a:pt x="21843" y="4737"/>
                </a:lnTo>
                <a:lnTo>
                  <a:pt x="24200" y="4737"/>
                </a:lnTo>
                <a:lnTo>
                  <a:pt x="23596" y="3746"/>
                </a:lnTo>
                <a:lnTo>
                  <a:pt x="30716" y="3746"/>
                </a:lnTo>
                <a:lnTo>
                  <a:pt x="30073" y="3314"/>
                </a:lnTo>
                <a:lnTo>
                  <a:pt x="26403" y="0"/>
                </a:lnTo>
                <a:close/>
              </a:path>
              <a:path w="33654" h="21589">
                <a:moveTo>
                  <a:pt x="30716" y="3746"/>
                </a:moveTo>
                <a:lnTo>
                  <a:pt x="23596" y="3746"/>
                </a:lnTo>
                <a:lnTo>
                  <a:pt x="26669" y="5016"/>
                </a:lnTo>
                <a:lnTo>
                  <a:pt x="27520" y="5295"/>
                </a:lnTo>
                <a:lnTo>
                  <a:pt x="28079" y="5867"/>
                </a:lnTo>
                <a:lnTo>
                  <a:pt x="32334" y="10693"/>
                </a:lnTo>
                <a:lnTo>
                  <a:pt x="32626" y="9842"/>
                </a:lnTo>
                <a:lnTo>
                  <a:pt x="33248" y="8470"/>
                </a:lnTo>
                <a:lnTo>
                  <a:pt x="32892" y="6908"/>
                </a:lnTo>
                <a:lnTo>
                  <a:pt x="32309" y="5562"/>
                </a:lnTo>
                <a:lnTo>
                  <a:pt x="31775" y="5016"/>
                </a:lnTo>
                <a:lnTo>
                  <a:pt x="31203" y="4165"/>
                </a:lnTo>
                <a:lnTo>
                  <a:pt x="30924" y="3886"/>
                </a:lnTo>
                <a:lnTo>
                  <a:pt x="30716" y="3746"/>
                </a:lnTo>
                <a:close/>
              </a:path>
              <a:path w="33654" h="21589">
                <a:moveTo>
                  <a:pt x="24200" y="4737"/>
                </a:moveTo>
                <a:lnTo>
                  <a:pt x="21843" y="4737"/>
                </a:lnTo>
                <a:lnTo>
                  <a:pt x="24269" y="48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object 1717"/>
          <p:cNvSpPr/>
          <p:nvPr/>
        </p:nvSpPr>
        <p:spPr>
          <a:xfrm>
            <a:off x="5598748" y="3615282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4254" y="0"/>
                </a:moveTo>
                <a:lnTo>
                  <a:pt x="0" y="2552"/>
                </a:lnTo>
                <a:lnTo>
                  <a:pt x="2832" y="5384"/>
                </a:lnTo>
                <a:lnTo>
                  <a:pt x="6807" y="2832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object 1718"/>
          <p:cNvSpPr/>
          <p:nvPr/>
        </p:nvSpPr>
        <p:spPr>
          <a:xfrm>
            <a:off x="5608678" y="3614719"/>
            <a:ext cx="33020" cy="19050"/>
          </a:xfrm>
          <a:custGeom>
            <a:avLst/>
            <a:gdLst/>
            <a:ahLst/>
            <a:cxnLst/>
            <a:rect l="l" t="t" r="r" b="b"/>
            <a:pathLst>
              <a:path w="33020" h="19050">
                <a:moveTo>
                  <a:pt x="292" y="10490"/>
                </a:moveTo>
                <a:lnTo>
                  <a:pt x="0" y="11341"/>
                </a:lnTo>
                <a:lnTo>
                  <a:pt x="4451" y="18992"/>
                </a:lnTo>
                <a:lnTo>
                  <a:pt x="14157" y="18422"/>
                </a:lnTo>
                <a:lnTo>
                  <a:pt x="9690" y="18389"/>
                </a:lnTo>
                <a:lnTo>
                  <a:pt x="5105" y="15595"/>
                </a:lnTo>
                <a:lnTo>
                  <a:pt x="4546" y="15024"/>
                </a:lnTo>
                <a:lnTo>
                  <a:pt x="292" y="10490"/>
                </a:lnTo>
                <a:close/>
              </a:path>
              <a:path w="33020" h="19050">
                <a:moveTo>
                  <a:pt x="28651" y="0"/>
                </a:moveTo>
                <a:lnTo>
                  <a:pt x="29222" y="1130"/>
                </a:lnTo>
                <a:lnTo>
                  <a:pt x="30924" y="5283"/>
                </a:lnTo>
                <a:lnTo>
                  <a:pt x="24066" y="8978"/>
                </a:lnTo>
                <a:lnTo>
                  <a:pt x="21564" y="11061"/>
                </a:lnTo>
                <a:lnTo>
                  <a:pt x="20421" y="11620"/>
                </a:lnTo>
                <a:lnTo>
                  <a:pt x="19291" y="12471"/>
                </a:lnTo>
                <a:lnTo>
                  <a:pt x="15316" y="14439"/>
                </a:lnTo>
                <a:lnTo>
                  <a:pt x="9690" y="18389"/>
                </a:lnTo>
                <a:lnTo>
                  <a:pt x="14223" y="18389"/>
                </a:lnTo>
                <a:lnTo>
                  <a:pt x="24742" y="13059"/>
                </a:lnTo>
                <a:lnTo>
                  <a:pt x="31830" y="6327"/>
                </a:lnTo>
                <a:lnTo>
                  <a:pt x="32626" y="4813"/>
                </a:lnTo>
                <a:lnTo>
                  <a:pt x="32905" y="4533"/>
                </a:lnTo>
                <a:lnTo>
                  <a:pt x="28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object 1719"/>
          <p:cNvSpPr/>
          <p:nvPr/>
        </p:nvSpPr>
        <p:spPr>
          <a:xfrm>
            <a:off x="5608956" y="3610451"/>
            <a:ext cx="33655" cy="19685"/>
          </a:xfrm>
          <a:custGeom>
            <a:avLst/>
            <a:gdLst/>
            <a:ahLst/>
            <a:cxnLst/>
            <a:rect l="l" t="t" r="r" b="b"/>
            <a:pathLst>
              <a:path w="33654" h="19685">
                <a:moveTo>
                  <a:pt x="21915" y="0"/>
                </a:moveTo>
                <a:lnTo>
                  <a:pt x="10213" y="4959"/>
                </a:lnTo>
                <a:lnTo>
                  <a:pt x="1466" y="12312"/>
                </a:lnTo>
                <a:lnTo>
                  <a:pt x="0" y="14753"/>
                </a:lnTo>
                <a:lnTo>
                  <a:pt x="4254" y="19299"/>
                </a:lnTo>
                <a:lnTo>
                  <a:pt x="3695" y="18156"/>
                </a:lnTo>
                <a:lnTo>
                  <a:pt x="3403" y="17306"/>
                </a:lnTo>
                <a:lnTo>
                  <a:pt x="3403" y="16455"/>
                </a:lnTo>
                <a:lnTo>
                  <a:pt x="3975" y="14753"/>
                </a:lnTo>
                <a:lnTo>
                  <a:pt x="4254" y="14194"/>
                </a:lnTo>
                <a:lnTo>
                  <a:pt x="4825" y="13902"/>
                </a:lnTo>
                <a:lnTo>
                  <a:pt x="5105" y="13343"/>
                </a:lnTo>
                <a:lnTo>
                  <a:pt x="5676" y="12772"/>
                </a:lnTo>
                <a:lnTo>
                  <a:pt x="6324" y="11997"/>
                </a:lnTo>
                <a:lnTo>
                  <a:pt x="9690" y="9368"/>
                </a:lnTo>
                <a:lnTo>
                  <a:pt x="10502" y="9089"/>
                </a:lnTo>
                <a:lnTo>
                  <a:pt x="11353" y="8238"/>
                </a:lnTo>
                <a:lnTo>
                  <a:pt x="12484" y="7666"/>
                </a:lnTo>
                <a:lnTo>
                  <a:pt x="13614" y="6815"/>
                </a:lnTo>
                <a:lnTo>
                  <a:pt x="16903" y="5190"/>
                </a:lnTo>
                <a:lnTo>
                  <a:pt x="24028" y="796"/>
                </a:lnTo>
                <a:lnTo>
                  <a:pt x="25058" y="796"/>
                </a:lnTo>
                <a:lnTo>
                  <a:pt x="21915" y="0"/>
                </a:lnTo>
                <a:close/>
              </a:path>
              <a:path w="33654" h="19685">
                <a:moveTo>
                  <a:pt x="25058" y="796"/>
                </a:moveTo>
                <a:lnTo>
                  <a:pt x="24028" y="796"/>
                </a:lnTo>
                <a:lnTo>
                  <a:pt x="27520" y="3691"/>
                </a:lnTo>
                <a:lnTo>
                  <a:pt x="28371" y="4263"/>
                </a:lnTo>
                <a:lnTo>
                  <a:pt x="32626" y="8797"/>
                </a:lnTo>
                <a:lnTo>
                  <a:pt x="32809" y="8238"/>
                </a:lnTo>
                <a:lnTo>
                  <a:pt x="32888" y="5355"/>
                </a:lnTo>
                <a:lnTo>
                  <a:pt x="32334" y="3983"/>
                </a:lnTo>
                <a:lnTo>
                  <a:pt x="32054" y="3132"/>
                </a:lnTo>
                <a:lnTo>
                  <a:pt x="31203" y="2561"/>
                </a:lnTo>
                <a:lnTo>
                  <a:pt x="30924" y="2281"/>
                </a:lnTo>
                <a:lnTo>
                  <a:pt x="25058" y="796"/>
                </a:lnTo>
                <a:close/>
              </a:path>
              <a:path w="33654" h="19685">
                <a:moveTo>
                  <a:pt x="32888" y="5355"/>
                </a:moveTo>
                <a:lnTo>
                  <a:pt x="33273" y="6307"/>
                </a:lnTo>
                <a:lnTo>
                  <a:pt x="32888" y="5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object 1720"/>
          <p:cNvSpPr/>
          <p:nvPr/>
        </p:nvSpPr>
        <p:spPr>
          <a:xfrm>
            <a:off x="5638746" y="3622377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9931" y="0"/>
                </a:moveTo>
                <a:lnTo>
                  <a:pt x="4826" y="3111"/>
                </a:lnTo>
                <a:lnTo>
                  <a:pt x="0" y="7086"/>
                </a:lnTo>
                <a:lnTo>
                  <a:pt x="1422" y="8788"/>
                </a:lnTo>
                <a:lnTo>
                  <a:pt x="7658" y="5956"/>
                </a:lnTo>
                <a:lnTo>
                  <a:pt x="12484" y="3111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object 1721"/>
          <p:cNvSpPr/>
          <p:nvPr/>
        </p:nvSpPr>
        <p:spPr>
          <a:xfrm>
            <a:off x="5995001" y="3323127"/>
            <a:ext cx="60960" cy="67945"/>
          </a:xfrm>
          <a:custGeom>
            <a:avLst/>
            <a:gdLst/>
            <a:ahLst/>
            <a:cxnLst/>
            <a:rect l="l" t="t" r="r" b="b"/>
            <a:pathLst>
              <a:path w="60960" h="67945">
                <a:moveTo>
                  <a:pt x="60693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object 1722"/>
          <p:cNvSpPr/>
          <p:nvPr/>
        </p:nvSpPr>
        <p:spPr>
          <a:xfrm>
            <a:off x="5874165" y="3187833"/>
            <a:ext cx="60960" cy="68580"/>
          </a:xfrm>
          <a:custGeom>
            <a:avLst/>
            <a:gdLst/>
            <a:ahLst/>
            <a:cxnLst/>
            <a:rect l="l" t="t" r="r" b="b"/>
            <a:pathLst>
              <a:path w="60960" h="68579">
                <a:moveTo>
                  <a:pt x="0" y="0"/>
                </a:moveTo>
                <a:lnTo>
                  <a:pt x="60693" y="680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object 1723"/>
          <p:cNvSpPr/>
          <p:nvPr/>
        </p:nvSpPr>
        <p:spPr>
          <a:xfrm>
            <a:off x="6051445" y="3387233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8509" y="0"/>
                </a:moveTo>
                <a:lnTo>
                  <a:pt x="0" y="7658"/>
                </a:lnTo>
                <a:lnTo>
                  <a:pt x="26949" y="29209"/>
                </a:lnTo>
                <a:lnTo>
                  <a:pt x="85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object 1724"/>
          <p:cNvSpPr/>
          <p:nvPr/>
        </p:nvSpPr>
        <p:spPr>
          <a:xfrm>
            <a:off x="5851470" y="3162594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0" y="0"/>
                </a:moveTo>
                <a:lnTo>
                  <a:pt x="18440" y="29210"/>
                </a:lnTo>
                <a:lnTo>
                  <a:pt x="26949" y="2155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object 1725"/>
          <p:cNvSpPr/>
          <p:nvPr/>
        </p:nvSpPr>
        <p:spPr>
          <a:xfrm>
            <a:off x="5943090" y="3255619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3695" y="0"/>
                </a:moveTo>
                <a:lnTo>
                  <a:pt x="0" y="2273"/>
                </a:lnTo>
                <a:lnTo>
                  <a:pt x="571" y="2273"/>
                </a:lnTo>
                <a:lnTo>
                  <a:pt x="2857" y="3657"/>
                </a:lnTo>
                <a:lnTo>
                  <a:pt x="5664" y="4013"/>
                </a:lnTo>
                <a:lnTo>
                  <a:pt x="8229" y="4546"/>
                </a:lnTo>
                <a:lnTo>
                  <a:pt x="9080" y="4546"/>
                </a:lnTo>
                <a:lnTo>
                  <a:pt x="5676" y="571"/>
                </a:lnTo>
                <a:lnTo>
                  <a:pt x="4546" y="292"/>
                </a:lnTo>
                <a:lnTo>
                  <a:pt x="36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object 1726"/>
          <p:cNvSpPr/>
          <p:nvPr/>
        </p:nvSpPr>
        <p:spPr>
          <a:xfrm>
            <a:off x="5929200" y="3256191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19570" y="0"/>
                </a:moveTo>
                <a:lnTo>
                  <a:pt x="22974" y="3975"/>
                </a:lnTo>
                <a:lnTo>
                  <a:pt x="0" y="18148"/>
                </a:lnTo>
                <a:lnTo>
                  <a:pt x="2260" y="20701"/>
                </a:lnTo>
                <a:lnTo>
                  <a:pt x="31762" y="2552"/>
                </a:lnTo>
                <a:lnTo>
                  <a:pt x="30679" y="1257"/>
                </a:lnTo>
                <a:lnTo>
                  <a:pt x="23367" y="1257"/>
                </a:lnTo>
                <a:lnTo>
                  <a:pt x="19570" y="0"/>
                </a:lnTo>
                <a:close/>
              </a:path>
              <a:path w="31750" h="20954">
                <a:moveTo>
                  <a:pt x="30340" y="850"/>
                </a:moveTo>
                <a:lnTo>
                  <a:pt x="29489" y="1130"/>
                </a:lnTo>
                <a:lnTo>
                  <a:pt x="23367" y="1257"/>
                </a:lnTo>
                <a:lnTo>
                  <a:pt x="30679" y="1257"/>
                </a:lnTo>
                <a:lnTo>
                  <a:pt x="30340" y="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object 1727"/>
          <p:cNvSpPr/>
          <p:nvPr/>
        </p:nvSpPr>
        <p:spPr>
          <a:xfrm>
            <a:off x="5941105" y="3273781"/>
            <a:ext cx="33020" cy="20955"/>
          </a:xfrm>
          <a:custGeom>
            <a:avLst/>
            <a:gdLst/>
            <a:ahLst/>
            <a:cxnLst/>
            <a:rect l="l" t="t" r="r" b="b"/>
            <a:pathLst>
              <a:path w="33020" h="20954">
                <a:moveTo>
                  <a:pt x="571" y="10490"/>
                </a:moveTo>
                <a:lnTo>
                  <a:pt x="0" y="12191"/>
                </a:lnTo>
                <a:lnTo>
                  <a:pt x="469" y="20015"/>
                </a:lnTo>
                <a:lnTo>
                  <a:pt x="7975" y="20650"/>
                </a:lnTo>
                <a:lnTo>
                  <a:pt x="13409" y="18961"/>
                </a:lnTo>
                <a:lnTo>
                  <a:pt x="8864" y="18961"/>
                </a:lnTo>
                <a:lnTo>
                  <a:pt x="4826" y="15024"/>
                </a:lnTo>
                <a:lnTo>
                  <a:pt x="571" y="10490"/>
                </a:lnTo>
                <a:close/>
              </a:path>
              <a:path w="33020" h="20954">
                <a:moveTo>
                  <a:pt x="29250" y="638"/>
                </a:moveTo>
                <a:lnTo>
                  <a:pt x="30988" y="5664"/>
                </a:lnTo>
                <a:lnTo>
                  <a:pt x="24866" y="8635"/>
                </a:lnTo>
                <a:lnTo>
                  <a:pt x="21564" y="11061"/>
                </a:lnTo>
                <a:lnTo>
                  <a:pt x="20421" y="11620"/>
                </a:lnTo>
                <a:lnTo>
                  <a:pt x="20421" y="11912"/>
                </a:lnTo>
                <a:lnTo>
                  <a:pt x="15405" y="14439"/>
                </a:lnTo>
                <a:lnTo>
                  <a:pt x="8864" y="18961"/>
                </a:lnTo>
                <a:lnTo>
                  <a:pt x="13409" y="18961"/>
                </a:lnTo>
                <a:lnTo>
                  <a:pt x="15036" y="18427"/>
                </a:lnTo>
                <a:lnTo>
                  <a:pt x="15887" y="17868"/>
                </a:lnTo>
                <a:lnTo>
                  <a:pt x="20980" y="16001"/>
                </a:lnTo>
                <a:lnTo>
                  <a:pt x="29591" y="10769"/>
                </a:lnTo>
                <a:lnTo>
                  <a:pt x="32334" y="5956"/>
                </a:lnTo>
                <a:lnTo>
                  <a:pt x="32905" y="4813"/>
                </a:lnTo>
                <a:lnTo>
                  <a:pt x="32905" y="4533"/>
                </a:lnTo>
                <a:lnTo>
                  <a:pt x="29250" y="638"/>
                </a:lnTo>
                <a:close/>
              </a:path>
              <a:path w="33020" h="20954">
                <a:moveTo>
                  <a:pt x="28651" y="0"/>
                </a:moveTo>
                <a:lnTo>
                  <a:pt x="29250" y="638"/>
                </a:lnTo>
                <a:lnTo>
                  <a:pt x="28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object 1728"/>
          <p:cNvSpPr/>
          <p:nvPr/>
        </p:nvSpPr>
        <p:spPr>
          <a:xfrm>
            <a:off x="5941672" y="3267388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20" h="21589">
                <a:moveTo>
                  <a:pt x="3530" y="20650"/>
                </a:moveTo>
                <a:lnTo>
                  <a:pt x="3695" y="21132"/>
                </a:lnTo>
                <a:lnTo>
                  <a:pt x="4254" y="21424"/>
                </a:lnTo>
                <a:lnTo>
                  <a:pt x="3530" y="20650"/>
                </a:lnTo>
                <a:close/>
              </a:path>
              <a:path w="33020" h="21589">
                <a:moveTo>
                  <a:pt x="26542" y="0"/>
                </a:moveTo>
                <a:lnTo>
                  <a:pt x="19062" y="2641"/>
                </a:lnTo>
                <a:lnTo>
                  <a:pt x="15036" y="4406"/>
                </a:lnTo>
                <a:lnTo>
                  <a:pt x="14185" y="4965"/>
                </a:lnTo>
                <a:lnTo>
                  <a:pt x="13055" y="5537"/>
                </a:lnTo>
                <a:lnTo>
                  <a:pt x="12204" y="6108"/>
                </a:lnTo>
                <a:lnTo>
                  <a:pt x="9905" y="7277"/>
                </a:lnTo>
                <a:lnTo>
                  <a:pt x="8331" y="8255"/>
                </a:lnTo>
                <a:lnTo>
                  <a:pt x="6248" y="9791"/>
                </a:lnTo>
                <a:lnTo>
                  <a:pt x="4546" y="10922"/>
                </a:lnTo>
                <a:lnTo>
                  <a:pt x="3873" y="12306"/>
                </a:lnTo>
                <a:lnTo>
                  <a:pt x="1587" y="13030"/>
                </a:lnTo>
                <a:lnTo>
                  <a:pt x="850" y="15176"/>
                </a:lnTo>
                <a:lnTo>
                  <a:pt x="292" y="15748"/>
                </a:lnTo>
                <a:lnTo>
                  <a:pt x="292" y="16319"/>
                </a:lnTo>
                <a:lnTo>
                  <a:pt x="0" y="16878"/>
                </a:lnTo>
                <a:lnTo>
                  <a:pt x="3530" y="20650"/>
                </a:lnTo>
                <a:lnTo>
                  <a:pt x="3403" y="19431"/>
                </a:lnTo>
                <a:lnTo>
                  <a:pt x="3263" y="16764"/>
                </a:lnTo>
                <a:lnTo>
                  <a:pt x="4151" y="16764"/>
                </a:lnTo>
                <a:lnTo>
                  <a:pt x="4825" y="15468"/>
                </a:lnTo>
                <a:lnTo>
                  <a:pt x="11353" y="10642"/>
                </a:lnTo>
                <a:lnTo>
                  <a:pt x="12484" y="9791"/>
                </a:lnTo>
                <a:lnTo>
                  <a:pt x="13614" y="9220"/>
                </a:lnTo>
                <a:lnTo>
                  <a:pt x="17437" y="6807"/>
                </a:lnTo>
                <a:lnTo>
                  <a:pt x="22974" y="3479"/>
                </a:lnTo>
                <a:lnTo>
                  <a:pt x="29746" y="3479"/>
                </a:lnTo>
                <a:lnTo>
                  <a:pt x="26542" y="0"/>
                </a:lnTo>
                <a:close/>
              </a:path>
              <a:path w="33020" h="21589">
                <a:moveTo>
                  <a:pt x="4151" y="16764"/>
                </a:moveTo>
                <a:lnTo>
                  <a:pt x="3263" y="16764"/>
                </a:lnTo>
                <a:lnTo>
                  <a:pt x="3555" y="17907"/>
                </a:lnTo>
                <a:lnTo>
                  <a:pt x="4151" y="16764"/>
                </a:lnTo>
                <a:close/>
              </a:path>
              <a:path w="33020" h="21589">
                <a:moveTo>
                  <a:pt x="29746" y="3479"/>
                </a:moveTo>
                <a:lnTo>
                  <a:pt x="22974" y="3479"/>
                </a:lnTo>
                <a:lnTo>
                  <a:pt x="27520" y="5816"/>
                </a:lnTo>
                <a:lnTo>
                  <a:pt x="28079" y="6388"/>
                </a:lnTo>
                <a:lnTo>
                  <a:pt x="32334" y="10922"/>
                </a:lnTo>
                <a:lnTo>
                  <a:pt x="32905" y="9220"/>
                </a:lnTo>
                <a:lnTo>
                  <a:pt x="32905" y="8661"/>
                </a:lnTo>
                <a:lnTo>
                  <a:pt x="32626" y="7810"/>
                </a:lnTo>
                <a:lnTo>
                  <a:pt x="32573" y="6807"/>
                </a:lnTo>
                <a:lnTo>
                  <a:pt x="32334" y="6108"/>
                </a:lnTo>
                <a:lnTo>
                  <a:pt x="31775" y="5537"/>
                </a:lnTo>
                <a:lnTo>
                  <a:pt x="31203" y="4686"/>
                </a:lnTo>
                <a:lnTo>
                  <a:pt x="30924" y="4406"/>
                </a:lnTo>
                <a:lnTo>
                  <a:pt x="30073" y="3835"/>
                </a:lnTo>
                <a:lnTo>
                  <a:pt x="29746" y="34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object 1729"/>
          <p:cNvSpPr/>
          <p:nvPr/>
        </p:nvSpPr>
        <p:spPr>
          <a:xfrm>
            <a:off x="5953022" y="3298737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4254" y="0"/>
                </a:moveTo>
                <a:lnTo>
                  <a:pt x="0" y="2552"/>
                </a:lnTo>
                <a:lnTo>
                  <a:pt x="2552" y="5384"/>
                </a:lnTo>
                <a:lnTo>
                  <a:pt x="6807" y="2832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object 1730"/>
          <p:cNvSpPr/>
          <p:nvPr/>
        </p:nvSpPr>
        <p:spPr>
          <a:xfrm>
            <a:off x="5962942" y="3298733"/>
            <a:ext cx="33020" cy="19685"/>
          </a:xfrm>
          <a:custGeom>
            <a:avLst/>
            <a:gdLst/>
            <a:ahLst/>
            <a:cxnLst/>
            <a:rect l="l" t="t" r="r" b="b"/>
            <a:pathLst>
              <a:path w="33020" h="19685">
                <a:moveTo>
                  <a:pt x="292" y="9931"/>
                </a:moveTo>
                <a:lnTo>
                  <a:pt x="0" y="10782"/>
                </a:lnTo>
                <a:lnTo>
                  <a:pt x="0" y="13334"/>
                </a:lnTo>
                <a:lnTo>
                  <a:pt x="292" y="13906"/>
                </a:lnTo>
                <a:lnTo>
                  <a:pt x="850" y="15608"/>
                </a:lnTo>
                <a:lnTo>
                  <a:pt x="1422" y="16167"/>
                </a:lnTo>
                <a:lnTo>
                  <a:pt x="1993" y="16459"/>
                </a:lnTo>
                <a:lnTo>
                  <a:pt x="2552" y="17310"/>
                </a:lnTo>
                <a:lnTo>
                  <a:pt x="3403" y="17589"/>
                </a:lnTo>
                <a:lnTo>
                  <a:pt x="3975" y="18160"/>
                </a:lnTo>
                <a:lnTo>
                  <a:pt x="7454" y="19354"/>
                </a:lnTo>
                <a:lnTo>
                  <a:pt x="10515" y="19227"/>
                </a:lnTo>
                <a:lnTo>
                  <a:pt x="13055" y="18160"/>
                </a:lnTo>
                <a:lnTo>
                  <a:pt x="13906" y="17868"/>
                </a:lnTo>
                <a:lnTo>
                  <a:pt x="15036" y="17589"/>
                </a:lnTo>
                <a:lnTo>
                  <a:pt x="15539" y="17424"/>
                </a:lnTo>
                <a:lnTo>
                  <a:pt x="9918" y="17424"/>
                </a:lnTo>
                <a:lnTo>
                  <a:pt x="5105" y="15036"/>
                </a:lnTo>
                <a:lnTo>
                  <a:pt x="4546" y="14465"/>
                </a:lnTo>
                <a:lnTo>
                  <a:pt x="292" y="9931"/>
                </a:lnTo>
                <a:close/>
              </a:path>
              <a:path w="33020" h="19685">
                <a:moveTo>
                  <a:pt x="28930" y="0"/>
                </a:moveTo>
                <a:lnTo>
                  <a:pt x="29222" y="571"/>
                </a:lnTo>
                <a:lnTo>
                  <a:pt x="31203" y="4711"/>
                </a:lnTo>
                <a:lnTo>
                  <a:pt x="22885" y="9194"/>
                </a:lnTo>
                <a:lnTo>
                  <a:pt x="20421" y="11061"/>
                </a:lnTo>
                <a:lnTo>
                  <a:pt x="20142" y="11061"/>
                </a:lnTo>
                <a:lnTo>
                  <a:pt x="19011" y="11912"/>
                </a:lnTo>
                <a:lnTo>
                  <a:pt x="14782" y="14058"/>
                </a:lnTo>
                <a:lnTo>
                  <a:pt x="9918" y="17424"/>
                </a:lnTo>
                <a:lnTo>
                  <a:pt x="15539" y="17424"/>
                </a:lnTo>
                <a:lnTo>
                  <a:pt x="15887" y="17310"/>
                </a:lnTo>
                <a:lnTo>
                  <a:pt x="21831" y="14211"/>
                </a:lnTo>
                <a:lnTo>
                  <a:pt x="28206" y="11137"/>
                </a:lnTo>
                <a:lnTo>
                  <a:pt x="32054" y="5397"/>
                </a:lnTo>
                <a:lnTo>
                  <a:pt x="32626" y="4254"/>
                </a:lnTo>
                <a:lnTo>
                  <a:pt x="32905" y="3975"/>
                </a:lnTo>
                <a:lnTo>
                  <a:pt x="28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object 1731"/>
          <p:cNvSpPr/>
          <p:nvPr/>
        </p:nvSpPr>
        <p:spPr>
          <a:xfrm>
            <a:off x="5963230" y="3293985"/>
            <a:ext cx="33655" cy="19685"/>
          </a:xfrm>
          <a:custGeom>
            <a:avLst/>
            <a:gdLst/>
            <a:ahLst/>
            <a:cxnLst/>
            <a:rect l="l" t="t" r="r" b="b"/>
            <a:pathLst>
              <a:path w="33654" h="19685">
                <a:moveTo>
                  <a:pt x="21333" y="0"/>
                </a:moveTo>
                <a:lnTo>
                  <a:pt x="9627" y="5121"/>
                </a:lnTo>
                <a:lnTo>
                  <a:pt x="1198" y="12573"/>
                </a:lnTo>
                <a:lnTo>
                  <a:pt x="0" y="14675"/>
                </a:lnTo>
                <a:lnTo>
                  <a:pt x="4254" y="19222"/>
                </a:lnTo>
                <a:lnTo>
                  <a:pt x="3695" y="18079"/>
                </a:lnTo>
                <a:lnTo>
                  <a:pt x="3403" y="17228"/>
                </a:lnTo>
                <a:lnTo>
                  <a:pt x="3403" y="16377"/>
                </a:lnTo>
                <a:lnTo>
                  <a:pt x="3975" y="14675"/>
                </a:lnTo>
                <a:lnTo>
                  <a:pt x="4546" y="13545"/>
                </a:lnTo>
                <a:lnTo>
                  <a:pt x="5105" y="13266"/>
                </a:lnTo>
                <a:lnTo>
                  <a:pt x="6819" y="11526"/>
                </a:lnTo>
                <a:lnTo>
                  <a:pt x="8826" y="9849"/>
                </a:lnTo>
                <a:lnTo>
                  <a:pt x="10210" y="9011"/>
                </a:lnTo>
                <a:lnTo>
                  <a:pt x="11353" y="8160"/>
                </a:lnTo>
                <a:lnTo>
                  <a:pt x="12484" y="7589"/>
                </a:lnTo>
                <a:lnTo>
                  <a:pt x="13614" y="6738"/>
                </a:lnTo>
                <a:lnTo>
                  <a:pt x="16941" y="5049"/>
                </a:lnTo>
                <a:lnTo>
                  <a:pt x="23774" y="667"/>
                </a:lnTo>
                <a:lnTo>
                  <a:pt x="24682" y="667"/>
                </a:lnTo>
                <a:lnTo>
                  <a:pt x="21333" y="0"/>
                </a:lnTo>
                <a:close/>
              </a:path>
              <a:path w="33654" h="19685">
                <a:moveTo>
                  <a:pt x="24682" y="667"/>
                </a:moveTo>
                <a:lnTo>
                  <a:pt x="23774" y="667"/>
                </a:lnTo>
                <a:lnTo>
                  <a:pt x="27520" y="3614"/>
                </a:lnTo>
                <a:lnTo>
                  <a:pt x="32626" y="8719"/>
                </a:lnTo>
                <a:lnTo>
                  <a:pt x="32809" y="8160"/>
                </a:lnTo>
                <a:lnTo>
                  <a:pt x="32804" y="6230"/>
                </a:lnTo>
                <a:lnTo>
                  <a:pt x="33261" y="5404"/>
                </a:lnTo>
                <a:lnTo>
                  <a:pt x="32334" y="3906"/>
                </a:lnTo>
                <a:lnTo>
                  <a:pt x="31775" y="3055"/>
                </a:lnTo>
                <a:lnTo>
                  <a:pt x="31203" y="2483"/>
                </a:lnTo>
                <a:lnTo>
                  <a:pt x="30924" y="1912"/>
                </a:lnTo>
                <a:lnTo>
                  <a:pt x="24682" y="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object 1732"/>
          <p:cNvSpPr/>
          <p:nvPr/>
        </p:nvSpPr>
        <p:spPr>
          <a:xfrm>
            <a:off x="5993015" y="3305832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9931" y="0"/>
                </a:moveTo>
                <a:lnTo>
                  <a:pt x="4826" y="3111"/>
                </a:lnTo>
                <a:lnTo>
                  <a:pt x="0" y="7086"/>
                </a:lnTo>
                <a:lnTo>
                  <a:pt x="1422" y="8788"/>
                </a:lnTo>
                <a:lnTo>
                  <a:pt x="7378" y="5956"/>
                </a:lnTo>
                <a:lnTo>
                  <a:pt x="12484" y="2832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object 1733"/>
          <p:cNvSpPr/>
          <p:nvPr/>
        </p:nvSpPr>
        <p:spPr>
          <a:xfrm>
            <a:off x="6774171" y="2735708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5">
                <a:moveTo>
                  <a:pt x="65798" y="0"/>
                </a:moveTo>
                <a:lnTo>
                  <a:pt x="0" y="58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object 1734"/>
          <p:cNvSpPr/>
          <p:nvPr/>
        </p:nvSpPr>
        <p:spPr>
          <a:xfrm>
            <a:off x="6547536" y="2481847"/>
            <a:ext cx="66040" cy="59055"/>
          </a:xfrm>
          <a:custGeom>
            <a:avLst/>
            <a:gdLst/>
            <a:ahLst/>
            <a:cxnLst/>
            <a:rect l="l" t="t" r="r" b="b"/>
            <a:pathLst>
              <a:path w="66040" h="59055">
                <a:moveTo>
                  <a:pt x="65519" y="0"/>
                </a:moveTo>
                <a:lnTo>
                  <a:pt x="0" y="587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object 1735"/>
          <p:cNvSpPr/>
          <p:nvPr/>
        </p:nvSpPr>
        <p:spPr>
          <a:xfrm>
            <a:off x="6691059" y="2701101"/>
            <a:ext cx="60960" cy="67945"/>
          </a:xfrm>
          <a:custGeom>
            <a:avLst/>
            <a:gdLst/>
            <a:ahLst/>
            <a:cxnLst/>
            <a:rect l="l" t="t" r="r" b="b"/>
            <a:pathLst>
              <a:path w="60959" h="67944">
                <a:moveTo>
                  <a:pt x="60413" y="677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object 1736"/>
          <p:cNvSpPr/>
          <p:nvPr/>
        </p:nvSpPr>
        <p:spPr>
          <a:xfrm>
            <a:off x="6570226" y="2566090"/>
            <a:ext cx="60960" cy="67945"/>
          </a:xfrm>
          <a:custGeom>
            <a:avLst/>
            <a:gdLst/>
            <a:ahLst/>
            <a:cxnLst/>
            <a:rect l="l" t="t" r="r" b="b"/>
            <a:pathLst>
              <a:path w="60959" h="67944">
                <a:moveTo>
                  <a:pt x="0" y="0"/>
                </a:moveTo>
                <a:lnTo>
                  <a:pt x="60413" y="67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object 1737"/>
          <p:cNvSpPr/>
          <p:nvPr/>
        </p:nvSpPr>
        <p:spPr>
          <a:xfrm>
            <a:off x="6747493" y="2765206"/>
            <a:ext cx="26670" cy="29209"/>
          </a:xfrm>
          <a:custGeom>
            <a:avLst/>
            <a:gdLst/>
            <a:ahLst/>
            <a:cxnLst/>
            <a:rect l="l" t="t" r="r" b="b"/>
            <a:pathLst>
              <a:path w="26670" h="29210">
                <a:moveTo>
                  <a:pt x="8229" y="0"/>
                </a:moveTo>
                <a:lnTo>
                  <a:pt x="0" y="7658"/>
                </a:lnTo>
                <a:lnTo>
                  <a:pt x="26670" y="29209"/>
                </a:lnTo>
                <a:lnTo>
                  <a:pt x="82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object 1738"/>
          <p:cNvSpPr/>
          <p:nvPr/>
        </p:nvSpPr>
        <p:spPr>
          <a:xfrm>
            <a:off x="6547526" y="2540567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4" h="29210">
                <a:moveTo>
                  <a:pt x="0" y="0"/>
                </a:moveTo>
                <a:lnTo>
                  <a:pt x="18440" y="29210"/>
                </a:lnTo>
                <a:lnTo>
                  <a:pt x="26949" y="2155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object 1739"/>
          <p:cNvSpPr/>
          <p:nvPr/>
        </p:nvSpPr>
        <p:spPr>
          <a:xfrm>
            <a:off x="6639151" y="2633597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3403" y="0"/>
                </a:moveTo>
                <a:lnTo>
                  <a:pt x="0" y="2273"/>
                </a:lnTo>
                <a:lnTo>
                  <a:pt x="279" y="2552"/>
                </a:lnTo>
                <a:lnTo>
                  <a:pt x="2298" y="2959"/>
                </a:lnTo>
                <a:lnTo>
                  <a:pt x="6273" y="4724"/>
                </a:lnTo>
                <a:lnTo>
                  <a:pt x="7937" y="4533"/>
                </a:lnTo>
                <a:lnTo>
                  <a:pt x="8788" y="4533"/>
                </a:lnTo>
                <a:lnTo>
                  <a:pt x="5384" y="850"/>
                </a:lnTo>
                <a:lnTo>
                  <a:pt x="4254" y="279"/>
                </a:lnTo>
                <a:lnTo>
                  <a:pt x="34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object 1740"/>
          <p:cNvSpPr/>
          <p:nvPr/>
        </p:nvSpPr>
        <p:spPr>
          <a:xfrm>
            <a:off x="6624973" y="2634444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5">
                <a:moveTo>
                  <a:pt x="19570" y="0"/>
                </a:moveTo>
                <a:lnTo>
                  <a:pt x="22974" y="3695"/>
                </a:lnTo>
                <a:lnTo>
                  <a:pt x="0" y="18160"/>
                </a:lnTo>
                <a:lnTo>
                  <a:pt x="2260" y="20713"/>
                </a:lnTo>
                <a:lnTo>
                  <a:pt x="31762" y="2273"/>
                </a:lnTo>
                <a:lnTo>
                  <a:pt x="30701" y="1003"/>
                </a:lnTo>
                <a:lnTo>
                  <a:pt x="24637" y="1003"/>
                </a:lnTo>
                <a:lnTo>
                  <a:pt x="20421" y="292"/>
                </a:lnTo>
                <a:lnTo>
                  <a:pt x="19570" y="0"/>
                </a:lnTo>
                <a:close/>
              </a:path>
              <a:path w="31750" h="20955">
                <a:moveTo>
                  <a:pt x="30340" y="571"/>
                </a:moveTo>
                <a:lnTo>
                  <a:pt x="29489" y="850"/>
                </a:lnTo>
                <a:lnTo>
                  <a:pt x="24637" y="1003"/>
                </a:lnTo>
                <a:lnTo>
                  <a:pt x="30701" y="1003"/>
                </a:lnTo>
                <a:lnTo>
                  <a:pt x="30340" y="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object 1741"/>
          <p:cNvSpPr/>
          <p:nvPr/>
        </p:nvSpPr>
        <p:spPr>
          <a:xfrm>
            <a:off x="6636611" y="2651747"/>
            <a:ext cx="33655" cy="20320"/>
          </a:xfrm>
          <a:custGeom>
            <a:avLst/>
            <a:gdLst/>
            <a:ahLst/>
            <a:cxnLst/>
            <a:rect l="l" t="t" r="r" b="b"/>
            <a:pathLst>
              <a:path w="33654" h="20319">
                <a:moveTo>
                  <a:pt x="11582" y="19570"/>
                </a:moveTo>
                <a:lnTo>
                  <a:pt x="7353" y="19570"/>
                </a:lnTo>
                <a:lnTo>
                  <a:pt x="8204" y="19862"/>
                </a:lnTo>
                <a:lnTo>
                  <a:pt x="9347" y="19862"/>
                </a:lnTo>
                <a:lnTo>
                  <a:pt x="11582" y="19570"/>
                </a:lnTo>
                <a:close/>
              </a:path>
              <a:path w="33654" h="20319">
                <a:moveTo>
                  <a:pt x="838" y="10782"/>
                </a:moveTo>
                <a:lnTo>
                  <a:pt x="546" y="11633"/>
                </a:lnTo>
                <a:lnTo>
                  <a:pt x="457" y="13055"/>
                </a:lnTo>
                <a:lnTo>
                  <a:pt x="0" y="16001"/>
                </a:lnTo>
                <a:lnTo>
                  <a:pt x="4038" y="19773"/>
                </a:lnTo>
                <a:lnTo>
                  <a:pt x="7353" y="19570"/>
                </a:lnTo>
                <a:lnTo>
                  <a:pt x="11582" y="19570"/>
                </a:lnTo>
                <a:lnTo>
                  <a:pt x="13525" y="19316"/>
                </a:lnTo>
                <a:lnTo>
                  <a:pt x="17399" y="17906"/>
                </a:lnTo>
                <a:lnTo>
                  <a:pt x="18128" y="17437"/>
                </a:lnTo>
                <a:lnTo>
                  <a:pt x="9575" y="17437"/>
                </a:lnTo>
                <a:lnTo>
                  <a:pt x="6502" y="16167"/>
                </a:lnTo>
                <a:lnTo>
                  <a:pt x="5651" y="15608"/>
                </a:lnTo>
                <a:lnTo>
                  <a:pt x="5092" y="15316"/>
                </a:lnTo>
                <a:lnTo>
                  <a:pt x="838" y="10782"/>
                </a:lnTo>
                <a:close/>
              </a:path>
              <a:path w="33654" h="20319">
                <a:moveTo>
                  <a:pt x="29489" y="608"/>
                </a:moveTo>
                <a:lnTo>
                  <a:pt x="29768" y="1422"/>
                </a:lnTo>
                <a:lnTo>
                  <a:pt x="31343" y="5283"/>
                </a:lnTo>
                <a:lnTo>
                  <a:pt x="24638" y="9397"/>
                </a:lnTo>
                <a:lnTo>
                  <a:pt x="22110" y="11061"/>
                </a:lnTo>
                <a:lnTo>
                  <a:pt x="20688" y="11912"/>
                </a:lnTo>
                <a:lnTo>
                  <a:pt x="18415" y="13055"/>
                </a:lnTo>
                <a:lnTo>
                  <a:pt x="17030" y="14300"/>
                </a:lnTo>
                <a:lnTo>
                  <a:pt x="14795" y="15163"/>
                </a:lnTo>
                <a:lnTo>
                  <a:pt x="13030" y="15887"/>
                </a:lnTo>
                <a:lnTo>
                  <a:pt x="11328" y="16459"/>
                </a:lnTo>
                <a:lnTo>
                  <a:pt x="8968" y="16459"/>
                </a:lnTo>
                <a:lnTo>
                  <a:pt x="9575" y="17437"/>
                </a:lnTo>
                <a:lnTo>
                  <a:pt x="18128" y="17437"/>
                </a:lnTo>
                <a:lnTo>
                  <a:pt x="19646" y="16459"/>
                </a:lnTo>
                <a:lnTo>
                  <a:pt x="11328" y="16459"/>
                </a:lnTo>
                <a:lnTo>
                  <a:pt x="8890" y="16332"/>
                </a:lnTo>
                <a:lnTo>
                  <a:pt x="19843" y="16332"/>
                </a:lnTo>
                <a:lnTo>
                  <a:pt x="20967" y="15608"/>
                </a:lnTo>
                <a:lnTo>
                  <a:pt x="23241" y="14465"/>
                </a:lnTo>
                <a:lnTo>
                  <a:pt x="23241" y="14185"/>
                </a:lnTo>
                <a:lnTo>
                  <a:pt x="24371" y="13614"/>
                </a:lnTo>
                <a:lnTo>
                  <a:pt x="27612" y="11633"/>
                </a:lnTo>
                <a:lnTo>
                  <a:pt x="30886" y="8928"/>
                </a:lnTo>
                <a:lnTo>
                  <a:pt x="32880" y="5676"/>
                </a:lnTo>
                <a:lnTo>
                  <a:pt x="33172" y="5105"/>
                </a:lnTo>
                <a:lnTo>
                  <a:pt x="33451" y="4825"/>
                </a:lnTo>
                <a:lnTo>
                  <a:pt x="29489" y="608"/>
                </a:lnTo>
                <a:close/>
              </a:path>
              <a:path w="33654" h="20319">
                <a:moveTo>
                  <a:pt x="28917" y="0"/>
                </a:moveTo>
                <a:lnTo>
                  <a:pt x="29489" y="608"/>
                </a:lnTo>
                <a:lnTo>
                  <a:pt x="289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object 1742"/>
          <p:cNvSpPr/>
          <p:nvPr/>
        </p:nvSpPr>
        <p:spPr>
          <a:xfrm>
            <a:off x="6637446" y="2647632"/>
            <a:ext cx="33655" cy="19685"/>
          </a:xfrm>
          <a:custGeom>
            <a:avLst/>
            <a:gdLst/>
            <a:ahLst/>
            <a:cxnLst/>
            <a:rect l="l" t="t" r="r" b="b"/>
            <a:pathLst>
              <a:path w="33654" h="19685">
                <a:moveTo>
                  <a:pt x="21669" y="0"/>
                </a:moveTo>
                <a:lnTo>
                  <a:pt x="9907" y="5065"/>
                </a:lnTo>
                <a:lnTo>
                  <a:pt x="1325" y="12348"/>
                </a:lnTo>
                <a:lnTo>
                  <a:pt x="0" y="14899"/>
                </a:lnTo>
                <a:lnTo>
                  <a:pt x="4254" y="19433"/>
                </a:lnTo>
                <a:lnTo>
                  <a:pt x="3975" y="18862"/>
                </a:lnTo>
                <a:lnTo>
                  <a:pt x="3403" y="18011"/>
                </a:lnTo>
                <a:lnTo>
                  <a:pt x="2933" y="13159"/>
                </a:lnTo>
                <a:lnTo>
                  <a:pt x="8077" y="10759"/>
                </a:lnTo>
                <a:lnTo>
                  <a:pt x="11353" y="8372"/>
                </a:lnTo>
                <a:lnTo>
                  <a:pt x="12484" y="7521"/>
                </a:lnTo>
                <a:lnTo>
                  <a:pt x="13614" y="6949"/>
                </a:lnTo>
                <a:lnTo>
                  <a:pt x="17271" y="4689"/>
                </a:lnTo>
                <a:lnTo>
                  <a:pt x="23164" y="1120"/>
                </a:lnTo>
                <a:lnTo>
                  <a:pt x="26523" y="1120"/>
                </a:lnTo>
                <a:lnTo>
                  <a:pt x="21669" y="0"/>
                </a:lnTo>
                <a:close/>
              </a:path>
              <a:path w="33654" h="19685">
                <a:moveTo>
                  <a:pt x="26523" y="1120"/>
                </a:moveTo>
                <a:lnTo>
                  <a:pt x="23164" y="1120"/>
                </a:lnTo>
                <a:lnTo>
                  <a:pt x="27520" y="3546"/>
                </a:lnTo>
                <a:lnTo>
                  <a:pt x="32626" y="8943"/>
                </a:lnTo>
                <a:lnTo>
                  <a:pt x="32626" y="8092"/>
                </a:lnTo>
                <a:lnTo>
                  <a:pt x="33248" y="6721"/>
                </a:lnTo>
                <a:lnTo>
                  <a:pt x="32892" y="5158"/>
                </a:lnTo>
                <a:lnTo>
                  <a:pt x="32334" y="3838"/>
                </a:lnTo>
                <a:lnTo>
                  <a:pt x="31775" y="3266"/>
                </a:lnTo>
                <a:lnTo>
                  <a:pt x="31203" y="2415"/>
                </a:lnTo>
                <a:lnTo>
                  <a:pt x="30924" y="2136"/>
                </a:lnTo>
                <a:lnTo>
                  <a:pt x="26523" y="1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object 1743"/>
          <p:cNvSpPr/>
          <p:nvPr/>
        </p:nvSpPr>
        <p:spPr>
          <a:xfrm>
            <a:off x="6649080" y="267671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3975" y="0"/>
                </a:moveTo>
                <a:lnTo>
                  <a:pt x="0" y="2552"/>
                </a:lnTo>
                <a:lnTo>
                  <a:pt x="2552" y="5384"/>
                </a:lnTo>
                <a:lnTo>
                  <a:pt x="6527" y="2832"/>
                </a:lnTo>
                <a:lnTo>
                  <a:pt x="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object 1744"/>
          <p:cNvSpPr/>
          <p:nvPr/>
        </p:nvSpPr>
        <p:spPr>
          <a:xfrm>
            <a:off x="6658720" y="2676147"/>
            <a:ext cx="33020" cy="19685"/>
          </a:xfrm>
          <a:custGeom>
            <a:avLst/>
            <a:gdLst/>
            <a:ahLst/>
            <a:cxnLst/>
            <a:rect l="l" t="t" r="r" b="b"/>
            <a:pathLst>
              <a:path w="33020" h="19685">
                <a:moveTo>
                  <a:pt x="292" y="10490"/>
                </a:moveTo>
                <a:lnTo>
                  <a:pt x="196" y="11620"/>
                </a:lnTo>
                <a:lnTo>
                  <a:pt x="0" y="12191"/>
                </a:lnTo>
                <a:lnTo>
                  <a:pt x="0" y="13893"/>
                </a:lnTo>
                <a:lnTo>
                  <a:pt x="310" y="14782"/>
                </a:lnTo>
                <a:lnTo>
                  <a:pt x="571" y="15316"/>
                </a:lnTo>
                <a:lnTo>
                  <a:pt x="1143" y="16167"/>
                </a:lnTo>
                <a:lnTo>
                  <a:pt x="1701" y="16725"/>
                </a:lnTo>
                <a:lnTo>
                  <a:pt x="1993" y="17297"/>
                </a:lnTo>
                <a:lnTo>
                  <a:pt x="2552" y="17868"/>
                </a:lnTo>
                <a:lnTo>
                  <a:pt x="3403" y="18427"/>
                </a:lnTo>
                <a:lnTo>
                  <a:pt x="6807" y="19570"/>
                </a:lnTo>
                <a:lnTo>
                  <a:pt x="10210" y="19570"/>
                </a:lnTo>
                <a:lnTo>
                  <a:pt x="10782" y="19278"/>
                </a:lnTo>
                <a:lnTo>
                  <a:pt x="11633" y="19278"/>
                </a:lnTo>
                <a:lnTo>
                  <a:pt x="18707" y="16916"/>
                </a:lnTo>
                <a:lnTo>
                  <a:pt x="19342" y="16446"/>
                </a:lnTo>
                <a:lnTo>
                  <a:pt x="7950" y="16446"/>
                </a:lnTo>
                <a:lnTo>
                  <a:pt x="6807" y="16167"/>
                </a:lnTo>
                <a:lnTo>
                  <a:pt x="5956" y="15874"/>
                </a:lnTo>
                <a:lnTo>
                  <a:pt x="5397" y="15595"/>
                </a:lnTo>
                <a:lnTo>
                  <a:pt x="4546" y="15024"/>
                </a:lnTo>
                <a:lnTo>
                  <a:pt x="292" y="10490"/>
                </a:lnTo>
                <a:close/>
              </a:path>
              <a:path w="33020" h="19685">
                <a:moveTo>
                  <a:pt x="28651" y="0"/>
                </a:moveTo>
                <a:lnTo>
                  <a:pt x="29222" y="1130"/>
                </a:lnTo>
                <a:lnTo>
                  <a:pt x="31013" y="5283"/>
                </a:lnTo>
                <a:lnTo>
                  <a:pt x="23977" y="8889"/>
                </a:lnTo>
                <a:lnTo>
                  <a:pt x="21564" y="11061"/>
                </a:lnTo>
                <a:lnTo>
                  <a:pt x="20421" y="11620"/>
                </a:lnTo>
                <a:lnTo>
                  <a:pt x="19291" y="12471"/>
                </a:lnTo>
                <a:lnTo>
                  <a:pt x="18161" y="13042"/>
                </a:lnTo>
                <a:lnTo>
                  <a:pt x="15900" y="14516"/>
                </a:lnTo>
                <a:lnTo>
                  <a:pt x="14351" y="14782"/>
                </a:lnTo>
                <a:lnTo>
                  <a:pt x="12484" y="15874"/>
                </a:lnTo>
                <a:lnTo>
                  <a:pt x="11633" y="15874"/>
                </a:lnTo>
                <a:lnTo>
                  <a:pt x="10502" y="16446"/>
                </a:lnTo>
                <a:lnTo>
                  <a:pt x="19342" y="16446"/>
                </a:lnTo>
                <a:lnTo>
                  <a:pt x="21678" y="14719"/>
                </a:lnTo>
                <a:lnTo>
                  <a:pt x="24117" y="13614"/>
                </a:lnTo>
                <a:lnTo>
                  <a:pt x="24968" y="12763"/>
                </a:lnTo>
                <a:lnTo>
                  <a:pt x="25819" y="12191"/>
                </a:lnTo>
                <a:lnTo>
                  <a:pt x="27914" y="10426"/>
                </a:lnTo>
                <a:lnTo>
                  <a:pt x="30429" y="8991"/>
                </a:lnTo>
                <a:lnTo>
                  <a:pt x="31775" y="6515"/>
                </a:lnTo>
                <a:lnTo>
                  <a:pt x="32054" y="5956"/>
                </a:lnTo>
                <a:lnTo>
                  <a:pt x="32626" y="5384"/>
                </a:lnTo>
                <a:lnTo>
                  <a:pt x="32905" y="4813"/>
                </a:lnTo>
                <a:lnTo>
                  <a:pt x="32905" y="4533"/>
                </a:lnTo>
                <a:lnTo>
                  <a:pt x="28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object 1745"/>
          <p:cNvSpPr/>
          <p:nvPr/>
        </p:nvSpPr>
        <p:spPr>
          <a:xfrm>
            <a:off x="6659007" y="2671882"/>
            <a:ext cx="33655" cy="19685"/>
          </a:xfrm>
          <a:custGeom>
            <a:avLst/>
            <a:gdLst/>
            <a:ahLst/>
            <a:cxnLst/>
            <a:rect l="l" t="t" r="r" b="b"/>
            <a:pathLst>
              <a:path w="33654" h="19685">
                <a:moveTo>
                  <a:pt x="21959" y="0"/>
                </a:moveTo>
                <a:lnTo>
                  <a:pt x="10228" y="4962"/>
                </a:lnTo>
                <a:lnTo>
                  <a:pt x="1451" y="12312"/>
                </a:lnTo>
                <a:lnTo>
                  <a:pt x="0" y="14750"/>
                </a:lnTo>
                <a:lnTo>
                  <a:pt x="4254" y="19297"/>
                </a:lnTo>
                <a:lnTo>
                  <a:pt x="3683" y="18154"/>
                </a:lnTo>
                <a:lnTo>
                  <a:pt x="2133" y="14281"/>
                </a:lnTo>
                <a:lnTo>
                  <a:pt x="9029" y="9836"/>
                </a:lnTo>
                <a:lnTo>
                  <a:pt x="11633" y="8235"/>
                </a:lnTo>
                <a:lnTo>
                  <a:pt x="12763" y="7664"/>
                </a:lnTo>
                <a:lnTo>
                  <a:pt x="13893" y="6813"/>
                </a:lnTo>
                <a:lnTo>
                  <a:pt x="17716" y="4730"/>
                </a:lnTo>
                <a:lnTo>
                  <a:pt x="23495" y="1022"/>
                </a:lnTo>
                <a:lnTo>
                  <a:pt x="25973" y="1022"/>
                </a:lnTo>
                <a:lnTo>
                  <a:pt x="21959" y="0"/>
                </a:lnTo>
                <a:close/>
              </a:path>
              <a:path w="33654" h="19685">
                <a:moveTo>
                  <a:pt x="25973" y="1022"/>
                </a:moveTo>
                <a:lnTo>
                  <a:pt x="23495" y="1022"/>
                </a:lnTo>
                <a:lnTo>
                  <a:pt x="27800" y="3689"/>
                </a:lnTo>
                <a:lnTo>
                  <a:pt x="32613" y="8794"/>
                </a:lnTo>
                <a:lnTo>
                  <a:pt x="32805" y="8235"/>
                </a:lnTo>
                <a:lnTo>
                  <a:pt x="32905" y="7092"/>
                </a:lnTo>
                <a:lnTo>
                  <a:pt x="33185" y="6241"/>
                </a:lnTo>
                <a:lnTo>
                  <a:pt x="32905" y="5391"/>
                </a:lnTo>
                <a:lnTo>
                  <a:pt x="32580" y="4730"/>
                </a:lnTo>
                <a:lnTo>
                  <a:pt x="32054" y="3130"/>
                </a:lnTo>
                <a:lnTo>
                  <a:pt x="31483" y="2558"/>
                </a:lnTo>
                <a:lnTo>
                  <a:pt x="30911" y="2279"/>
                </a:lnTo>
                <a:lnTo>
                  <a:pt x="25973" y="10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object 1746"/>
          <p:cNvSpPr/>
          <p:nvPr/>
        </p:nvSpPr>
        <p:spPr>
          <a:xfrm>
            <a:off x="6688788" y="268380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9931" y="0"/>
                </a:moveTo>
                <a:lnTo>
                  <a:pt x="5105" y="3111"/>
                </a:lnTo>
                <a:lnTo>
                  <a:pt x="0" y="7086"/>
                </a:lnTo>
                <a:lnTo>
                  <a:pt x="1422" y="8788"/>
                </a:lnTo>
                <a:lnTo>
                  <a:pt x="7658" y="5956"/>
                </a:lnTo>
                <a:lnTo>
                  <a:pt x="12484" y="3111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object 1747"/>
          <p:cNvSpPr/>
          <p:nvPr/>
        </p:nvSpPr>
        <p:spPr>
          <a:xfrm>
            <a:off x="3038891" y="5965257"/>
            <a:ext cx="60960" cy="68580"/>
          </a:xfrm>
          <a:custGeom>
            <a:avLst/>
            <a:gdLst/>
            <a:ahLst/>
            <a:cxnLst/>
            <a:rect l="l" t="t" r="r" b="b"/>
            <a:pathLst>
              <a:path w="60960" h="68579">
                <a:moveTo>
                  <a:pt x="60693" y="68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object 1748"/>
          <p:cNvSpPr/>
          <p:nvPr/>
        </p:nvSpPr>
        <p:spPr>
          <a:xfrm>
            <a:off x="2918054" y="5830242"/>
            <a:ext cx="60960" cy="67945"/>
          </a:xfrm>
          <a:custGeom>
            <a:avLst/>
            <a:gdLst/>
            <a:ahLst/>
            <a:cxnLst/>
            <a:rect l="l" t="t" r="r" b="b"/>
            <a:pathLst>
              <a:path w="60960" h="67945">
                <a:moveTo>
                  <a:pt x="0" y="0"/>
                </a:moveTo>
                <a:lnTo>
                  <a:pt x="60693" y="67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object 1749"/>
          <p:cNvSpPr/>
          <p:nvPr/>
        </p:nvSpPr>
        <p:spPr>
          <a:xfrm>
            <a:off x="3095330" y="6029357"/>
            <a:ext cx="27305" cy="29209"/>
          </a:xfrm>
          <a:custGeom>
            <a:avLst/>
            <a:gdLst/>
            <a:ahLst/>
            <a:cxnLst/>
            <a:rect l="l" t="t" r="r" b="b"/>
            <a:pathLst>
              <a:path w="27305" h="29210">
                <a:moveTo>
                  <a:pt x="8508" y="0"/>
                </a:moveTo>
                <a:lnTo>
                  <a:pt x="0" y="7658"/>
                </a:lnTo>
                <a:lnTo>
                  <a:pt x="26949" y="29209"/>
                </a:lnTo>
                <a:lnTo>
                  <a:pt x="8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object 1750"/>
          <p:cNvSpPr/>
          <p:nvPr/>
        </p:nvSpPr>
        <p:spPr>
          <a:xfrm>
            <a:off x="2895358" y="5804710"/>
            <a:ext cx="27305" cy="29845"/>
          </a:xfrm>
          <a:custGeom>
            <a:avLst/>
            <a:gdLst/>
            <a:ahLst/>
            <a:cxnLst/>
            <a:rect l="l" t="t" r="r" b="b"/>
            <a:pathLst>
              <a:path w="27305" h="29845">
                <a:moveTo>
                  <a:pt x="0" y="0"/>
                </a:moveTo>
                <a:lnTo>
                  <a:pt x="18440" y="29222"/>
                </a:lnTo>
                <a:lnTo>
                  <a:pt x="26949" y="218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object 1751"/>
          <p:cNvSpPr/>
          <p:nvPr/>
        </p:nvSpPr>
        <p:spPr>
          <a:xfrm>
            <a:off x="2986973" y="5897747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3695" y="0"/>
                </a:moveTo>
                <a:lnTo>
                  <a:pt x="0" y="2273"/>
                </a:lnTo>
                <a:lnTo>
                  <a:pt x="571" y="2552"/>
                </a:lnTo>
                <a:lnTo>
                  <a:pt x="3136" y="3263"/>
                </a:lnTo>
                <a:lnTo>
                  <a:pt x="5549" y="4508"/>
                </a:lnTo>
                <a:lnTo>
                  <a:pt x="8229" y="4533"/>
                </a:lnTo>
                <a:lnTo>
                  <a:pt x="9080" y="4826"/>
                </a:lnTo>
                <a:lnTo>
                  <a:pt x="5676" y="850"/>
                </a:lnTo>
                <a:lnTo>
                  <a:pt x="4546" y="571"/>
                </a:lnTo>
                <a:lnTo>
                  <a:pt x="36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object 1752"/>
          <p:cNvSpPr/>
          <p:nvPr/>
        </p:nvSpPr>
        <p:spPr>
          <a:xfrm>
            <a:off x="2973085" y="5898594"/>
            <a:ext cx="32384" cy="20955"/>
          </a:xfrm>
          <a:custGeom>
            <a:avLst/>
            <a:gdLst/>
            <a:ahLst/>
            <a:cxnLst/>
            <a:rect l="l" t="t" r="r" b="b"/>
            <a:pathLst>
              <a:path w="32385" h="20954">
                <a:moveTo>
                  <a:pt x="19570" y="0"/>
                </a:moveTo>
                <a:lnTo>
                  <a:pt x="22974" y="3975"/>
                </a:lnTo>
                <a:lnTo>
                  <a:pt x="0" y="18160"/>
                </a:lnTo>
                <a:lnTo>
                  <a:pt x="2260" y="20713"/>
                </a:lnTo>
                <a:lnTo>
                  <a:pt x="31762" y="2273"/>
                </a:lnTo>
                <a:lnTo>
                  <a:pt x="30784" y="1295"/>
                </a:lnTo>
                <a:lnTo>
                  <a:pt x="25488" y="1295"/>
                </a:lnTo>
                <a:lnTo>
                  <a:pt x="25247" y="1142"/>
                </a:lnTo>
                <a:lnTo>
                  <a:pt x="20421" y="292"/>
                </a:lnTo>
                <a:lnTo>
                  <a:pt x="19570" y="0"/>
                </a:lnTo>
                <a:close/>
              </a:path>
              <a:path w="32385" h="20954">
                <a:moveTo>
                  <a:pt x="30340" y="850"/>
                </a:moveTo>
                <a:lnTo>
                  <a:pt x="25488" y="1295"/>
                </a:lnTo>
                <a:lnTo>
                  <a:pt x="30784" y="1295"/>
                </a:lnTo>
                <a:lnTo>
                  <a:pt x="30340" y="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object 1753"/>
          <p:cNvSpPr/>
          <p:nvPr/>
        </p:nvSpPr>
        <p:spPr>
          <a:xfrm>
            <a:off x="2984990" y="5916189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20">
                <a:moveTo>
                  <a:pt x="571" y="10490"/>
                </a:moveTo>
                <a:lnTo>
                  <a:pt x="0" y="12192"/>
                </a:lnTo>
                <a:lnTo>
                  <a:pt x="0" y="13042"/>
                </a:lnTo>
                <a:lnTo>
                  <a:pt x="5105" y="18999"/>
                </a:lnTo>
                <a:lnTo>
                  <a:pt x="7683" y="20243"/>
                </a:lnTo>
                <a:lnTo>
                  <a:pt x="10604" y="19227"/>
                </a:lnTo>
                <a:lnTo>
                  <a:pt x="13335" y="18719"/>
                </a:lnTo>
                <a:lnTo>
                  <a:pt x="15621" y="17957"/>
                </a:lnTo>
                <a:lnTo>
                  <a:pt x="10045" y="17957"/>
                </a:lnTo>
                <a:lnTo>
                  <a:pt x="5397" y="15595"/>
                </a:lnTo>
                <a:lnTo>
                  <a:pt x="4826" y="15024"/>
                </a:lnTo>
                <a:lnTo>
                  <a:pt x="571" y="10490"/>
                </a:lnTo>
                <a:close/>
              </a:path>
              <a:path w="33019" h="20320">
                <a:moveTo>
                  <a:pt x="29273" y="3619"/>
                </a:moveTo>
                <a:lnTo>
                  <a:pt x="28371" y="5384"/>
                </a:lnTo>
                <a:lnTo>
                  <a:pt x="27800" y="5956"/>
                </a:lnTo>
                <a:lnTo>
                  <a:pt x="27520" y="6515"/>
                </a:lnTo>
                <a:lnTo>
                  <a:pt x="26162" y="8077"/>
                </a:lnTo>
                <a:lnTo>
                  <a:pt x="23939" y="8890"/>
                </a:lnTo>
                <a:lnTo>
                  <a:pt x="22694" y="10210"/>
                </a:lnTo>
                <a:lnTo>
                  <a:pt x="21564" y="10769"/>
                </a:lnTo>
                <a:lnTo>
                  <a:pt x="20421" y="11620"/>
                </a:lnTo>
                <a:lnTo>
                  <a:pt x="19291" y="12192"/>
                </a:lnTo>
                <a:lnTo>
                  <a:pt x="15379" y="14554"/>
                </a:lnTo>
                <a:lnTo>
                  <a:pt x="10045" y="17957"/>
                </a:lnTo>
                <a:lnTo>
                  <a:pt x="15621" y="17957"/>
                </a:lnTo>
                <a:lnTo>
                  <a:pt x="32905" y="4813"/>
                </a:lnTo>
                <a:lnTo>
                  <a:pt x="32905" y="4559"/>
                </a:lnTo>
                <a:lnTo>
                  <a:pt x="29705" y="4559"/>
                </a:lnTo>
                <a:lnTo>
                  <a:pt x="29273" y="3619"/>
                </a:lnTo>
                <a:close/>
              </a:path>
              <a:path w="33019" h="20320">
                <a:moveTo>
                  <a:pt x="29389" y="786"/>
                </a:moveTo>
                <a:lnTo>
                  <a:pt x="29705" y="4559"/>
                </a:lnTo>
                <a:lnTo>
                  <a:pt x="32905" y="4559"/>
                </a:lnTo>
                <a:lnTo>
                  <a:pt x="29389" y="786"/>
                </a:lnTo>
                <a:close/>
              </a:path>
              <a:path w="33019" h="20320">
                <a:moveTo>
                  <a:pt x="28651" y="0"/>
                </a:moveTo>
                <a:lnTo>
                  <a:pt x="29389" y="786"/>
                </a:lnTo>
                <a:lnTo>
                  <a:pt x="29222" y="279"/>
                </a:lnTo>
                <a:lnTo>
                  <a:pt x="28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object 1754"/>
          <p:cNvSpPr/>
          <p:nvPr/>
        </p:nvSpPr>
        <p:spPr>
          <a:xfrm>
            <a:off x="2985556" y="5910021"/>
            <a:ext cx="33020" cy="21590"/>
          </a:xfrm>
          <a:custGeom>
            <a:avLst/>
            <a:gdLst/>
            <a:ahLst/>
            <a:cxnLst/>
            <a:rect l="l" t="t" r="r" b="b"/>
            <a:pathLst>
              <a:path w="33019" h="21589">
                <a:moveTo>
                  <a:pt x="3682" y="20586"/>
                </a:moveTo>
                <a:lnTo>
                  <a:pt x="4254" y="21196"/>
                </a:lnTo>
                <a:lnTo>
                  <a:pt x="3682" y="20586"/>
                </a:lnTo>
                <a:close/>
              </a:path>
              <a:path w="33019" h="21589">
                <a:moveTo>
                  <a:pt x="26123" y="0"/>
                </a:moveTo>
                <a:lnTo>
                  <a:pt x="20129" y="1879"/>
                </a:lnTo>
                <a:lnTo>
                  <a:pt x="15887" y="3606"/>
                </a:lnTo>
                <a:lnTo>
                  <a:pt x="15036" y="4178"/>
                </a:lnTo>
                <a:lnTo>
                  <a:pt x="14185" y="4457"/>
                </a:lnTo>
                <a:lnTo>
                  <a:pt x="11480" y="5753"/>
                </a:lnTo>
                <a:lnTo>
                  <a:pt x="2019" y="11582"/>
                </a:lnTo>
                <a:lnTo>
                  <a:pt x="1142" y="14389"/>
                </a:lnTo>
                <a:lnTo>
                  <a:pt x="850" y="14960"/>
                </a:lnTo>
                <a:lnTo>
                  <a:pt x="292" y="15240"/>
                </a:lnTo>
                <a:lnTo>
                  <a:pt x="292" y="15811"/>
                </a:lnTo>
                <a:lnTo>
                  <a:pt x="0" y="16662"/>
                </a:lnTo>
                <a:lnTo>
                  <a:pt x="3682" y="20586"/>
                </a:lnTo>
                <a:lnTo>
                  <a:pt x="3403" y="19773"/>
                </a:lnTo>
                <a:lnTo>
                  <a:pt x="3238" y="16624"/>
                </a:lnTo>
                <a:lnTo>
                  <a:pt x="4080" y="16624"/>
                </a:lnTo>
                <a:lnTo>
                  <a:pt x="4546" y="15519"/>
                </a:lnTo>
                <a:lnTo>
                  <a:pt x="4825" y="14960"/>
                </a:lnTo>
                <a:lnTo>
                  <a:pt x="5397" y="14668"/>
                </a:lnTo>
                <a:lnTo>
                  <a:pt x="6857" y="13093"/>
                </a:lnTo>
                <a:lnTo>
                  <a:pt x="8559" y="12039"/>
                </a:lnTo>
                <a:lnTo>
                  <a:pt x="10210" y="10706"/>
                </a:lnTo>
                <a:lnTo>
                  <a:pt x="11353" y="10134"/>
                </a:lnTo>
                <a:lnTo>
                  <a:pt x="12484" y="9283"/>
                </a:lnTo>
                <a:lnTo>
                  <a:pt x="17449" y="6718"/>
                </a:lnTo>
                <a:lnTo>
                  <a:pt x="23152" y="2819"/>
                </a:lnTo>
                <a:lnTo>
                  <a:pt x="29470" y="2819"/>
                </a:lnTo>
                <a:lnTo>
                  <a:pt x="26123" y="0"/>
                </a:lnTo>
                <a:close/>
              </a:path>
              <a:path w="33019" h="21589">
                <a:moveTo>
                  <a:pt x="4080" y="16624"/>
                </a:moveTo>
                <a:lnTo>
                  <a:pt x="3238" y="16624"/>
                </a:lnTo>
                <a:lnTo>
                  <a:pt x="3657" y="17627"/>
                </a:lnTo>
                <a:lnTo>
                  <a:pt x="4080" y="16624"/>
                </a:lnTo>
                <a:close/>
              </a:path>
              <a:path w="33019" h="21589">
                <a:moveTo>
                  <a:pt x="29470" y="2819"/>
                </a:moveTo>
                <a:lnTo>
                  <a:pt x="23152" y="2819"/>
                </a:lnTo>
                <a:lnTo>
                  <a:pt x="27520" y="5600"/>
                </a:lnTo>
                <a:lnTo>
                  <a:pt x="28079" y="6159"/>
                </a:lnTo>
                <a:lnTo>
                  <a:pt x="32334" y="10706"/>
                </a:lnTo>
                <a:lnTo>
                  <a:pt x="32811" y="9283"/>
                </a:lnTo>
                <a:lnTo>
                  <a:pt x="32905" y="8153"/>
                </a:lnTo>
                <a:lnTo>
                  <a:pt x="32626" y="7302"/>
                </a:lnTo>
                <a:lnTo>
                  <a:pt x="32626" y="6451"/>
                </a:lnTo>
                <a:lnTo>
                  <a:pt x="32334" y="5880"/>
                </a:lnTo>
                <a:lnTo>
                  <a:pt x="31203" y="4178"/>
                </a:lnTo>
                <a:lnTo>
                  <a:pt x="30924" y="3898"/>
                </a:lnTo>
                <a:lnTo>
                  <a:pt x="30073" y="3327"/>
                </a:lnTo>
                <a:lnTo>
                  <a:pt x="29470" y="2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object 1755"/>
          <p:cNvSpPr/>
          <p:nvPr/>
        </p:nvSpPr>
        <p:spPr>
          <a:xfrm>
            <a:off x="2996906" y="594086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4254" y="0"/>
                </a:moveTo>
                <a:lnTo>
                  <a:pt x="0" y="2552"/>
                </a:lnTo>
                <a:lnTo>
                  <a:pt x="2552" y="5676"/>
                </a:lnTo>
                <a:lnTo>
                  <a:pt x="6807" y="3124"/>
                </a:lnTo>
                <a:lnTo>
                  <a:pt x="42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6" name="object 1756"/>
          <p:cNvSpPr/>
          <p:nvPr/>
        </p:nvSpPr>
        <p:spPr>
          <a:xfrm>
            <a:off x="3006765" y="5940857"/>
            <a:ext cx="33020" cy="19685"/>
          </a:xfrm>
          <a:custGeom>
            <a:avLst/>
            <a:gdLst/>
            <a:ahLst/>
            <a:cxnLst/>
            <a:rect l="l" t="t" r="r" b="b"/>
            <a:pathLst>
              <a:path w="33019" h="19685">
                <a:moveTo>
                  <a:pt x="355" y="9931"/>
                </a:moveTo>
                <a:lnTo>
                  <a:pt x="63" y="10782"/>
                </a:lnTo>
                <a:lnTo>
                  <a:pt x="0" y="14770"/>
                </a:lnTo>
                <a:lnTo>
                  <a:pt x="1587" y="16725"/>
                </a:lnTo>
                <a:lnTo>
                  <a:pt x="3467" y="17868"/>
                </a:lnTo>
                <a:lnTo>
                  <a:pt x="4038" y="18160"/>
                </a:lnTo>
                <a:lnTo>
                  <a:pt x="4889" y="18719"/>
                </a:lnTo>
                <a:lnTo>
                  <a:pt x="7531" y="18910"/>
                </a:lnTo>
                <a:lnTo>
                  <a:pt x="10591" y="19621"/>
                </a:lnTo>
                <a:lnTo>
                  <a:pt x="13119" y="18160"/>
                </a:lnTo>
                <a:lnTo>
                  <a:pt x="13970" y="18160"/>
                </a:lnTo>
                <a:lnTo>
                  <a:pt x="14773" y="17754"/>
                </a:lnTo>
                <a:lnTo>
                  <a:pt x="9601" y="17754"/>
                </a:lnTo>
                <a:lnTo>
                  <a:pt x="5168" y="15036"/>
                </a:lnTo>
                <a:lnTo>
                  <a:pt x="4610" y="14465"/>
                </a:lnTo>
                <a:lnTo>
                  <a:pt x="355" y="9931"/>
                </a:lnTo>
                <a:close/>
              </a:path>
              <a:path w="33019" h="19685">
                <a:moveTo>
                  <a:pt x="28994" y="0"/>
                </a:moveTo>
                <a:lnTo>
                  <a:pt x="31343" y="4521"/>
                </a:lnTo>
                <a:lnTo>
                  <a:pt x="22936" y="9512"/>
                </a:lnTo>
                <a:lnTo>
                  <a:pt x="20485" y="11061"/>
                </a:lnTo>
                <a:lnTo>
                  <a:pt x="20205" y="11061"/>
                </a:lnTo>
                <a:lnTo>
                  <a:pt x="19075" y="11912"/>
                </a:lnTo>
                <a:lnTo>
                  <a:pt x="15240" y="14109"/>
                </a:lnTo>
                <a:lnTo>
                  <a:pt x="9601" y="17754"/>
                </a:lnTo>
                <a:lnTo>
                  <a:pt x="14773" y="17754"/>
                </a:lnTo>
                <a:lnTo>
                  <a:pt x="15100" y="17589"/>
                </a:lnTo>
                <a:lnTo>
                  <a:pt x="15951" y="17310"/>
                </a:lnTo>
                <a:lnTo>
                  <a:pt x="20599" y="15544"/>
                </a:lnTo>
                <a:lnTo>
                  <a:pt x="29819" y="9893"/>
                </a:lnTo>
                <a:lnTo>
                  <a:pt x="32689" y="4254"/>
                </a:lnTo>
                <a:lnTo>
                  <a:pt x="32969" y="3975"/>
                </a:lnTo>
                <a:lnTo>
                  <a:pt x="28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7" name="object 1757"/>
          <p:cNvSpPr/>
          <p:nvPr/>
        </p:nvSpPr>
        <p:spPr>
          <a:xfrm>
            <a:off x="3007114" y="5935582"/>
            <a:ext cx="33655" cy="20320"/>
          </a:xfrm>
          <a:custGeom>
            <a:avLst/>
            <a:gdLst/>
            <a:ahLst/>
            <a:cxnLst/>
            <a:rect l="l" t="t" r="r" b="b"/>
            <a:pathLst>
              <a:path w="33655" h="20320">
                <a:moveTo>
                  <a:pt x="25996" y="0"/>
                </a:moveTo>
                <a:lnTo>
                  <a:pt x="24117" y="177"/>
                </a:lnTo>
                <a:lnTo>
                  <a:pt x="22694" y="177"/>
                </a:lnTo>
                <a:lnTo>
                  <a:pt x="22123" y="457"/>
                </a:lnTo>
                <a:lnTo>
                  <a:pt x="21272" y="457"/>
                </a:lnTo>
                <a:lnTo>
                  <a:pt x="17017" y="1879"/>
                </a:lnTo>
                <a:lnTo>
                  <a:pt x="16167" y="2438"/>
                </a:lnTo>
                <a:lnTo>
                  <a:pt x="15036" y="2730"/>
                </a:lnTo>
                <a:lnTo>
                  <a:pt x="14185" y="3289"/>
                </a:lnTo>
                <a:lnTo>
                  <a:pt x="3708" y="9042"/>
                </a:lnTo>
                <a:lnTo>
                  <a:pt x="571" y="14071"/>
                </a:lnTo>
                <a:lnTo>
                  <a:pt x="0" y="15201"/>
                </a:lnTo>
                <a:lnTo>
                  <a:pt x="4254" y="19748"/>
                </a:lnTo>
                <a:lnTo>
                  <a:pt x="3695" y="18605"/>
                </a:lnTo>
                <a:lnTo>
                  <a:pt x="1803" y="14871"/>
                </a:lnTo>
                <a:lnTo>
                  <a:pt x="8889" y="10452"/>
                </a:lnTo>
                <a:lnTo>
                  <a:pt x="11353" y="8966"/>
                </a:lnTo>
                <a:lnTo>
                  <a:pt x="13614" y="7264"/>
                </a:lnTo>
                <a:lnTo>
                  <a:pt x="17932" y="5435"/>
                </a:lnTo>
                <a:lnTo>
                  <a:pt x="22732" y="1663"/>
                </a:lnTo>
                <a:lnTo>
                  <a:pt x="29627" y="1663"/>
                </a:lnTo>
                <a:lnTo>
                  <a:pt x="27952" y="520"/>
                </a:lnTo>
                <a:lnTo>
                  <a:pt x="25996" y="0"/>
                </a:lnTo>
                <a:close/>
              </a:path>
              <a:path w="33655" h="20320">
                <a:moveTo>
                  <a:pt x="29627" y="1663"/>
                </a:moveTo>
                <a:lnTo>
                  <a:pt x="22732" y="1663"/>
                </a:lnTo>
                <a:lnTo>
                  <a:pt x="27520" y="4140"/>
                </a:lnTo>
                <a:lnTo>
                  <a:pt x="32626" y="9245"/>
                </a:lnTo>
                <a:lnTo>
                  <a:pt x="32905" y="8394"/>
                </a:lnTo>
                <a:lnTo>
                  <a:pt x="32920" y="6032"/>
                </a:lnTo>
                <a:lnTo>
                  <a:pt x="32334" y="4432"/>
                </a:lnTo>
                <a:lnTo>
                  <a:pt x="31775" y="3860"/>
                </a:lnTo>
                <a:lnTo>
                  <a:pt x="31203" y="3009"/>
                </a:lnTo>
                <a:lnTo>
                  <a:pt x="30352" y="2159"/>
                </a:lnTo>
                <a:lnTo>
                  <a:pt x="29627" y="1663"/>
                </a:lnTo>
                <a:close/>
              </a:path>
              <a:path w="33655" h="20320">
                <a:moveTo>
                  <a:pt x="32920" y="6032"/>
                </a:moveTo>
                <a:lnTo>
                  <a:pt x="33172" y="6718"/>
                </a:lnTo>
                <a:lnTo>
                  <a:pt x="32920" y="6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8" name="object 1758"/>
          <p:cNvSpPr/>
          <p:nvPr/>
        </p:nvSpPr>
        <p:spPr>
          <a:xfrm>
            <a:off x="3036900" y="5947949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9931" y="0"/>
                </a:moveTo>
                <a:lnTo>
                  <a:pt x="4826" y="3124"/>
                </a:lnTo>
                <a:lnTo>
                  <a:pt x="0" y="7378"/>
                </a:lnTo>
                <a:lnTo>
                  <a:pt x="1422" y="8801"/>
                </a:lnTo>
                <a:lnTo>
                  <a:pt x="7378" y="5956"/>
                </a:lnTo>
                <a:lnTo>
                  <a:pt x="12484" y="3124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9" name="object 1759"/>
          <p:cNvSpPr/>
          <p:nvPr/>
        </p:nvSpPr>
        <p:spPr>
          <a:xfrm>
            <a:off x="3196022" y="6285770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0"/>
                </a:moveTo>
                <a:lnTo>
                  <a:pt x="0" y="153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0" name="object 1760"/>
          <p:cNvSpPr/>
          <p:nvPr/>
        </p:nvSpPr>
        <p:spPr>
          <a:xfrm>
            <a:off x="3196022" y="6372280"/>
            <a:ext cx="0" cy="15875"/>
          </a:xfrm>
          <a:custGeom>
            <a:avLst/>
            <a:gdLst/>
            <a:ahLst/>
            <a:cxnLst/>
            <a:rect l="l" t="t" r="r" b="b"/>
            <a:pathLst>
              <a:path h="15875">
                <a:moveTo>
                  <a:pt x="0" y="153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1" name="object 1761"/>
          <p:cNvSpPr/>
          <p:nvPr/>
        </p:nvSpPr>
        <p:spPr>
          <a:xfrm>
            <a:off x="3190354" y="6251735"/>
            <a:ext cx="11430" cy="34290"/>
          </a:xfrm>
          <a:custGeom>
            <a:avLst/>
            <a:gdLst/>
            <a:ahLst/>
            <a:cxnLst/>
            <a:rect l="l" t="t" r="r" b="b"/>
            <a:pathLst>
              <a:path w="11430" h="34289">
                <a:moveTo>
                  <a:pt x="5664" y="0"/>
                </a:moveTo>
                <a:lnTo>
                  <a:pt x="0" y="34036"/>
                </a:lnTo>
                <a:lnTo>
                  <a:pt x="11341" y="34036"/>
                </a:lnTo>
                <a:lnTo>
                  <a:pt x="56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2" name="object 1762"/>
          <p:cNvSpPr/>
          <p:nvPr/>
        </p:nvSpPr>
        <p:spPr>
          <a:xfrm>
            <a:off x="3190354" y="6387596"/>
            <a:ext cx="11430" cy="34290"/>
          </a:xfrm>
          <a:custGeom>
            <a:avLst/>
            <a:gdLst/>
            <a:ahLst/>
            <a:cxnLst/>
            <a:rect l="l" t="t" r="r" b="b"/>
            <a:pathLst>
              <a:path w="11430" h="34289">
                <a:moveTo>
                  <a:pt x="11341" y="0"/>
                </a:moveTo>
                <a:lnTo>
                  <a:pt x="0" y="0"/>
                </a:lnTo>
                <a:lnTo>
                  <a:pt x="5664" y="34036"/>
                </a:lnTo>
                <a:lnTo>
                  <a:pt x="113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3" name="object 1763"/>
          <p:cNvSpPr/>
          <p:nvPr/>
        </p:nvSpPr>
        <p:spPr>
          <a:xfrm>
            <a:off x="3181837" y="6305494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6248" y="419"/>
                </a:moveTo>
                <a:lnTo>
                  <a:pt x="2555" y="482"/>
                </a:lnTo>
                <a:lnTo>
                  <a:pt x="571" y="1269"/>
                </a:lnTo>
                <a:lnTo>
                  <a:pt x="0" y="1549"/>
                </a:lnTo>
                <a:lnTo>
                  <a:pt x="0" y="8077"/>
                </a:lnTo>
                <a:lnTo>
                  <a:pt x="571" y="6375"/>
                </a:lnTo>
                <a:lnTo>
                  <a:pt x="1993" y="4952"/>
                </a:lnTo>
                <a:lnTo>
                  <a:pt x="4546" y="4102"/>
                </a:lnTo>
                <a:lnTo>
                  <a:pt x="6527" y="4102"/>
                </a:lnTo>
                <a:lnTo>
                  <a:pt x="6248" y="419"/>
                </a:lnTo>
                <a:close/>
              </a:path>
              <a:path w="6985" h="8254">
                <a:moveTo>
                  <a:pt x="3771" y="0"/>
                </a:moveTo>
                <a:lnTo>
                  <a:pt x="2463" y="482"/>
                </a:lnTo>
                <a:lnTo>
                  <a:pt x="37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3177434" y="6307043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5" h="18414">
                <a:moveTo>
                  <a:pt x="20574" y="16294"/>
                </a:moveTo>
                <a:lnTo>
                  <a:pt x="8597" y="16294"/>
                </a:lnTo>
                <a:lnTo>
                  <a:pt x="11214" y="17297"/>
                </a:lnTo>
                <a:lnTo>
                  <a:pt x="12344" y="17589"/>
                </a:lnTo>
                <a:lnTo>
                  <a:pt x="13195" y="17868"/>
                </a:lnTo>
                <a:lnTo>
                  <a:pt x="13487" y="17868"/>
                </a:lnTo>
                <a:lnTo>
                  <a:pt x="14617" y="18148"/>
                </a:lnTo>
                <a:lnTo>
                  <a:pt x="17449" y="18148"/>
                </a:lnTo>
                <a:lnTo>
                  <a:pt x="20002" y="17297"/>
                </a:lnTo>
                <a:lnTo>
                  <a:pt x="20574" y="17017"/>
                </a:lnTo>
                <a:lnTo>
                  <a:pt x="20574" y="16294"/>
                </a:lnTo>
                <a:close/>
              </a:path>
              <a:path w="20955" h="18414">
                <a:moveTo>
                  <a:pt x="4406" y="0"/>
                </a:moveTo>
                <a:lnTo>
                  <a:pt x="3556" y="571"/>
                </a:lnTo>
                <a:lnTo>
                  <a:pt x="3276" y="571"/>
                </a:lnTo>
                <a:lnTo>
                  <a:pt x="2705" y="1422"/>
                </a:lnTo>
                <a:lnTo>
                  <a:pt x="2133" y="1981"/>
                </a:lnTo>
                <a:lnTo>
                  <a:pt x="0" y="5829"/>
                </a:lnTo>
                <a:lnTo>
                  <a:pt x="1320" y="10960"/>
                </a:lnTo>
                <a:lnTo>
                  <a:pt x="4686" y="13614"/>
                </a:lnTo>
                <a:lnTo>
                  <a:pt x="5257" y="14185"/>
                </a:lnTo>
                <a:lnTo>
                  <a:pt x="6108" y="14744"/>
                </a:lnTo>
                <a:lnTo>
                  <a:pt x="6680" y="15316"/>
                </a:lnTo>
                <a:lnTo>
                  <a:pt x="9080" y="17094"/>
                </a:lnTo>
                <a:lnTo>
                  <a:pt x="8597" y="16294"/>
                </a:lnTo>
                <a:lnTo>
                  <a:pt x="20574" y="16294"/>
                </a:lnTo>
                <a:lnTo>
                  <a:pt x="20574" y="15239"/>
                </a:lnTo>
                <a:lnTo>
                  <a:pt x="16344" y="15239"/>
                </a:lnTo>
                <a:lnTo>
                  <a:pt x="14046" y="14185"/>
                </a:lnTo>
                <a:lnTo>
                  <a:pt x="12915" y="14185"/>
                </a:lnTo>
                <a:lnTo>
                  <a:pt x="8305" y="12941"/>
                </a:lnTo>
                <a:lnTo>
                  <a:pt x="5588" y="11404"/>
                </a:lnTo>
                <a:lnTo>
                  <a:pt x="4686" y="7658"/>
                </a:lnTo>
                <a:lnTo>
                  <a:pt x="4406" y="6807"/>
                </a:lnTo>
                <a:lnTo>
                  <a:pt x="4406" y="0"/>
                </a:lnTo>
                <a:close/>
              </a:path>
              <a:path w="20955" h="18414">
                <a:moveTo>
                  <a:pt x="20574" y="10782"/>
                </a:moveTo>
                <a:lnTo>
                  <a:pt x="20002" y="13119"/>
                </a:lnTo>
                <a:lnTo>
                  <a:pt x="16344" y="15239"/>
                </a:lnTo>
                <a:lnTo>
                  <a:pt x="20574" y="15239"/>
                </a:lnTo>
                <a:lnTo>
                  <a:pt x="20574" y="10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5" name="object 1765"/>
          <p:cNvSpPr/>
          <p:nvPr/>
        </p:nvSpPr>
        <p:spPr>
          <a:xfrm>
            <a:off x="3199142" y="6312428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29">
                <a:moveTo>
                  <a:pt x="571" y="0"/>
                </a:moveTo>
                <a:lnTo>
                  <a:pt x="0" y="11061"/>
                </a:lnTo>
                <a:lnTo>
                  <a:pt x="571" y="10210"/>
                </a:lnTo>
                <a:lnTo>
                  <a:pt x="1701" y="9080"/>
                </a:lnTo>
                <a:lnTo>
                  <a:pt x="2552" y="6527"/>
                </a:lnTo>
                <a:lnTo>
                  <a:pt x="2552" y="4546"/>
                </a:lnTo>
                <a:lnTo>
                  <a:pt x="1701" y="1993"/>
                </a:lnTo>
                <a:lnTo>
                  <a:pt x="1130" y="850"/>
                </a:lnTo>
                <a:lnTo>
                  <a:pt x="5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6" name="object 1766"/>
          <p:cNvSpPr/>
          <p:nvPr/>
        </p:nvSpPr>
        <p:spPr>
          <a:xfrm>
            <a:off x="3194605" y="6307894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4" h="19685">
                <a:moveTo>
                  <a:pt x="14606" y="4533"/>
                </a:moveTo>
                <a:lnTo>
                  <a:pt x="5105" y="4533"/>
                </a:lnTo>
                <a:lnTo>
                  <a:pt x="14173" y="7658"/>
                </a:lnTo>
                <a:lnTo>
                  <a:pt x="14173" y="18719"/>
                </a:lnTo>
                <a:lnTo>
                  <a:pt x="18148" y="19570"/>
                </a:lnTo>
                <a:lnTo>
                  <a:pt x="18148" y="5676"/>
                </a:lnTo>
                <a:lnTo>
                  <a:pt x="14606" y="4533"/>
                </a:lnTo>
                <a:close/>
              </a:path>
              <a:path w="18414" h="19685">
                <a:moveTo>
                  <a:pt x="558" y="0"/>
                </a:moveTo>
                <a:lnTo>
                  <a:pt x="0" y="3124"/>
                </a:lnTo>
                <a:lnTo>
                  <a:pt x="558" y="3403"/>
                </a:lnTo>
                <a:lnTo>
                  <a:pt x="1409" y="3975"/>
                </a:lnTo>
                <a:lnTo>
                  <a:pt x="2552" y="5676"/>
                </a:lnTo>
                <a:lnTo>
                  <a:pt x="2552" y="5956"/>
                </a:lnTo>
                <a:lnTo>
                  <a:pt x="3111" y="6807"/>
                </a:lnTo>
                <a:lnTo>
                  <a:pt x="3403" y="7658"/>
                </a:lnTo>
                <a:lnTo>
                  <a:pt x="3403" y="16167"/>
                </a:lnTo>
                <a:lnTo>
                  <a:pt x="4533" y="15595"/>
                </a:lnTo>
                <a:lnTo>
                  <a:pt x="5105" y="4533"/>
                </a:lnTo>
                <a:lnTo>
                  <a:pt x="14606" y="4533"/>
                </a:lnTo>
                <a:lnTo>
                  <a:pt x="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7" name="object 1767"/>
          <p:cNvSpPr/>
          <p:nvPr/>
        </p:nvSpPr>
        <p:spPr>
          <a:xfrm>
            <a:off x="3179004" y="632803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2412"/>
                </a:moveTo>
                <a:lnTo>
                  <a:pt x="4825" y="2412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8" name="object 1768"/>
          <p:cNvSpPr/>
          <p:nvPr/>
        </p:nvSpPr>
        <p:spPr>
          <a:xfrm>
            <a:off x="3178436" y="6340235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28166" y="18364"/>
                </a:moveTo>
                <a:lnTo>
                  <a:pt x="24307" y="18364"/>
                </a:lnTo>
                <a:lnTo>
                  <a:pt x="26517" y="18630"/>
                </a:lnTo>
                <a:lnTo>
                  <a:pt x="28166" y="18364"/>
                </a:lnTo>
                <a:close/>
              </a:path>
              <a:path w="31750" h="19050">
                <a:moveTo>
                  <a:pt x="3403" y="0"/>
                </a:moveTo>
                <a:lnTo>
                  <a:pt x="2552" y="558"/>
                </a:lnTo>
                <a:lnTo>
                  <a:pt x="850" y="2260"/>
                </a:lnTo>
                <a:lnTo>
                  <a:pt x="279" y="3962"/>
                </a:lnTo>
                <a:lnTo>
                  <a:pt x="279" y="4813"/>
                </a:lnTo>
                <a:lnTo>
                  <a:pt x="0" y="5664"/>
                </a:lnTo>
                <a:lnTo>
                  <a:pt x="0" y="6235"/>
                </a:lnTo>
                <a:lnTo>
                  <a:pt x="279" y="7086"/>
                </a:lnTo>
                <a:lnTo>
                  <a:pt x="279" y="7937"/>
                </a:lnTo>
                <a:lnTo>
                  <a:pt x="571" y="8788"/>
                </a:lnTo>
                <a:lnTo>
                  <a:pt x="2641" y="11887"/>
                </a:lnTo>
                <a:lnTo>
                  <a:pt x="4737" y="13893"/>
                </a:lnTo>
                <a:lnTo>
                  <a:pt x="7378" y="14744"/>
                </a:lnTo>
                <a:lnTo>
                  <a:pt x="8229" y="15316"/>
                </a:lnTo>
                <a:lnTo>
                  <a:pt x="9931" y="15875"/>
                </a:lnTo>
                <a:lnTo>
                  <a:pt x="11061" y="16167"/>
                </a:lnTo>
                <a:lnTo>
                  <a:pt x="13804" y="17068"/>
                </a:lnTo>
                <a:lnTo>
                  <a:pt x="16205" y="17589"/>
                </a:lnTo>
                <a:lnTo>
                  <a:pt x="18999" y="18148"/>
                </a:lnTo>
                <a:lnTo>
                  <a:pt x="20142" y="18148"/>
                </a:lnTo>
                <a:lnTo>
                  <a:pt x="21272" y="18427"/>
                </a:lnTo>
                <a:lnTo>
                  <a:pt x="24307" y="18364"/>
                </a:lnTo>
                <a:lnTo>
                  <a:pt x="28166" y="18364"/>
                </a:lnTo>
                <a:lnTo>
                  <a:pt x="29502" y="18148"/>
                </a:lnTo>
                <a:lnTo>
                  <a:pt x="30632" y="17576"/>
                </a:lnTo>
                <a:lnTo>
                  <a:pt x="31203" y="17576"/>
                </a:lnTo>
                <a:lnTo>
                  <a:pt x="31483" y="17297"/>
                </a:lnTo>
                <a:lnTo>
                  <a:pt x="31483" y="15125"/>
                </a:lnTo>
                <a:lnTo>
                  <a:pt x="23571" y="15125"/>
                </a:lnTo>
                <a:lnTo>
                  <a:pt x="22517" y="14922"/>
                </a:lnTo>
                <a:lnTo>
                  <a:pt x="20142" y="14744"/>
                </a:lnTo>
                <a:lnTo>
                  <a:pt x="18719" y="14465"/>
                </a:lnTo>
                <a:lnTo>
                  <a:pt x="17589" y="14173"/>
                </a:lnTo>
                <a:lnTo>
                  <a:pt x="16167" y="14173"/>
                </a:lnTo>
                <a:lnTo>
                  <a:pt x="12509" y="13512"/>
                </a:lnTo>
                <a:lnTo>
                  <a:pt x="4406" y="11569"/>
                </a:lnTo>
                <a:lnTo>
                  <a:pt x="3683" y="7086"/>
                </a:lnTo>
                <a:lnTo>
                  <a:pt x="3403" y="6235"/>
                </a:lnTo>
                <a:lnTo>
                  <a:pt x="3403" y="0"/>
                </a:lnTo>
                <a:close/>
              </a:path>
              <a:path w="31750" h="19050">
                <a:moveTo>
                  <a:pt x="31483" y="11620"/>
                </a:moveTo>
                <a:lnTo>
                  <a:pt x="31203" y="12471"/>
                </a:lnTo>
                <a:lnTo>
                  <a:pt x="30632" y="13042"/>
                </a:lnTo>
                <a:lnTo>
                  <a:pt x="30137" y="14312"/>
                </a:lnTo>
                <a:lnTo>
                  <a:pt x="28613" y="14617"/>
                </a:lnTo>
                <a:lnTo>
                  <a:pt x="27508" y="15024"/>
                </a:lnTo>
                <a:lnTo>
                  <a:pt x="23571" y="15125"/>
                </a:lnTo>
                <a:lnTo>
                  <a:pt x="31483" y="15125"/>
                </a:lnTo>
                <a:lnTo>
                  <a:pt x="31483" y="11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9" name="object 1769"/>
          <p:cNvSpPr/>
          <p:nvPr/>
        </p:nvSpPr>
        <p:spPr>
          <a:xfrm>
            <a:off x="3181842" y="6338959"/>
            <a:ext cx="31750" cy="19050"/>
          </a:xfrm>
          <a:custGeom>
            <a:avLst/>
            <a:gdLst/>
            <a:ahLst/>
            <a:cxnLst/>
            <a:rect l="l" t="t" r="r" b="b"/>
            <a:pathLst>
              <a:path w="31750" h="19050">
                <a:moveTo>
                  <a:pt x="19788" y="2184"/>
                </a:moveTo>
                <a:lnTo>
                  <a:pt x="3213" y="2184"/>
                </a:lnTo>
                <a:lnTo>
                  <a:pt x="8597" y="3784"/>
                </a:lnTo>
                <a:lnTo>
                  <a:pt x="12763" y="4102"/>
                </a:lnTo>
                <a:lnTo>
                  <a:pt x="14185" y="4394"/>
                </a:lnTo>
                <a:lnTo>
                  <a:pt x="15316" y="4673"/>
                </a:lnTo>
                <a:lnTo>
                  <a:pt x="19291" y="5791"/>
                </a:lnTo>
                <a:lnTo>
                  <a:pt x="26809" y="6489"/>
                </a:lnTo>
                <a:lnTo>
                  <a:pt x="27800" y="11480"/>
                </a:lnTo>
                <a:lnTo>
                  <a:pt x="28079" y="12331"/>
                </a:lnTo>
                <a:lnTo>
                  <a:pt x="28079" y="18567"/>
                </a:lnTo>
                <a:lnTo>
                  <a:pt x="28930" y="18008"/>
                </a:lnTo>
                <a:lnTo>
                  <a:pt x="29502" y="17716"/>
                </a:lnTo>
                <a:lnTo>
                  <a:pt x="30060" y="17157"/>
                </a:lnTo>
                <a:lnTo>
                  <a:pt x="30632" y="16306"/>
                </a:lnTo>
                <a:lnTo>
                  <a:pt x="30911" y="15735"/>
                </a:lnTo>
                <a:lnTo>
                  <a:pt x="31483" y="14033"/>
                </a:lnTo>
                <a:lnTo>
                  <a:pt x="31391" y="12331"/>
                </a:lnTo>
                <a:lnTo>
                  <a:pt x="31203" y="11760"/>
                </a:lnTo>
                <a:lnTo>
                  <a:pt x="30721" y="6324"/>
                </a:lnTo>
                <a:lnTo>
                  <a:pt x="24193" y="3467"/>
                </a:lnTo>
                <a:lnTo>
                  <a:pt x="19788" y="2184"/>
                </a:lnTo>
                <a:close/>
              </a:path>
              <a:path w="31750" h="19050">
                <a:moveTo>
                  <a:pt x="3467" y="0"/>
                </a:moveTo>
                <a:lnTo>
                  <a:pt x="1701" y="698"/>
                </a:lnTo>
                <a:lnTo>
                  <a:pt x="1130" y="698"/>
                </a:lnTo>
                <a:lnTo>
                  <a:pt x="0" y="1270"/>
                </a:lnTo>
                <a:lnTo>
                  <a:pt x="0" y="7505"/>
                </a:lnTo>
                <a:lnTo>
                  <a:pt x="279" y="6946"/>
                </a:lnTo>
                <a:lnTo>
                  <a:pt x="279" y="6096"/>
                </a:lnTo>
                <a:lnTo>
                  <a:pt x="3213" y="2184"/>
                </a:lnTo>
                <a:lnTo>
                  <a:pt x="19788" y="2184"/>
                </a:lnTo>
                <a:lnTo>
                  <a:pt x="18440" y="1841"/>
                </a:lnTo>
                <a:lnTo>
                  <a:pt x="17589" y="1549"/>
                </a:lnTo>
                <a:lnTo>
                  <a:pt x="16446" y="1270"/>
                </a:lnTo>
                <a:lnTo>
                  <a:pt x="14185" y="850"/>
                </a:lnTo>
                <a:lnTo>
                  <a:pt x="11899" y="546"/>
                </a:lnTo>
                <a:lnTo>
                  <a:pt x="9639" y="139"/>
                </a:lnTo>
                <a:lnTo>
                  <a:pt x="5461" y="139"/>
                </a:lnTo>
                <a:lnTo>
                  <a:pt x="3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0" name="object 1770"/>
          <p:cNvSpPr/>
          <p:nvPr/>
        </p:nvSpPr>
        <p:spPr>
          <a:xfrm>
            <a:off x="3201129" y="6363488"/>
            <a:ext cx="12065" cy="5715"/>
          </a:xfrm>
          <a:custGeom>
            <a:avLst/>
            <a:gdLst/>
            <a:ahLst/>
            <a:cxnLst/>
            <a:rect l="l" t="t" r="r" b="b"/>
            <a:pathLst>
              <a:path w="12064" h="5714">
                <a:moveTo>
                  <a:pt x="0" y="0"/>
                </a:moveTo>
                <a:lnTo>
                  <a:pt x="0" y="1981"/>
                </a:lnTo>
                <a:lnTo>
                  <a:pt x="6235" y="3975"/>
                </a:lnTo>
                <a:lnTo>
                  <a:pt x="11912" y="5105"/>
                </a:lnTo>
                <a:lnTo>
                  <a:pt x="11912" y="1130"/>
                </a:lnTo>
                <a:lnTo>
                  <a:pt x="6235" y="2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1" name="object 1771"/>
          <p:cNvSpPr/>
          <p:nvPr/>
        </p:nvSpPr>
        <p:spPr>
          <a:xfrm>
            <a:off x="9398436" y="6236421"/>
            <a:ext cx="31750" cy="25400"/>
          </a:xfrm>
          <a:custGeom>
            <a:avLst/>
            <a:gdLst/>
            <a:ahLst/>
            <a:cxnLst/>
            <a:rect l="l" t="t" r="r" b="b"/>
            <a:pathLst>
              <a:path w="31750" h="25400">
                <a:moveTo>
                  <a:pt x="3959" y="0"/>
                </a:moveTo>
                <a:lnTo>
                  <a:pt x="3108" y="558"/>
                </a:lnTo>
                <a:lnTo>
                  <a:pt x="0" y="9434"/>
                </a:lnTo>
                <a:lnTo>
                  <a:pt x="3611" y="17191"/>
                </a:lnTo>
                <a:lnTo>
                  <a:pt x="11509" y="22757"/>
                </a:lnTo>
                <a:lnTo>
                  <a:pt x="21262" y="25064"/>
                </a:lnTo>
                <a:lnTo>
                  <a:pt x="30895" y="22974"/>
                </a:lnTo>
                <a:lnTo>
                  <a:pt x="31467" y="22402"/>
                </a:lnTo>
                <a:lnTo>
                  <a:pt x="31467" y="21272"/>
                </a:lnTo>
                <a:lnTo>
                  <a:pt x="20684" y="21272"/>
                </a:lnTo>
                <a:lnTo>
                  <a:pt x="19834" y="20980"/>
                </a:lnTo>
                <a:lnTo>
                  <a:pt x="18703" y="20980"/>
                </a:lnTo>
                <a:lnTo>
                  <a:pt x="17852" y="20701"/>
                </a:lnTo>
                <a:lnTo>
                  <a:pt x="17001" y="20701"/>
                </a:lnTo>
                <a:lnTo>
                  <a:pt x="15871" y="20421"/>
                </a:lnTo>
                <a:lnTo>
                  <a:pt x="12709" y="19900"/>
                </a:lnTo>
                <a:lnTo>
                  <a:pt x="12010" y="18923"/>
                </a:lnTo>
                <a:lnTo>
                  <a:pt x="9343" y="17868"/>
                </a:lnTo>
                <a:lnTo>
                  <a:pt x="8772" y="17297"/>
                </a:lnTo>
                <a:lnTo>
                  <a:pt x="7921" y="16725"/>
                </a:lnTo>
                <a:lnTo>
                  <a:pt x="6791" y="15595"/>
                </a:lnTo>
                <a:lnTo>
                  <a:pt x="5660" y="13893"/>
                </a:lnTo>
                <a:lnTo>
                  <a:pt x="5089" y="13322"/>
                </a:lnTo>
                <a:lnTo>
                  <a:pt x="4517" y="12471"/>
                </a:lnTo>
                <a:lnTo>
                  <a:pt x="4238" y="11620"/>
                </a:lnTo>
                <a:lnTo>
                  <a:pt x="4238" y="10490"/>
                </a:lnTo>
                <a:lnTo>
                  <a:pt x="3959" y="9639"/>
                </a:lnTo>
                <a:lnTo>
                  <a:pt x="3959" y="0"/>
                </a:lnTo>
                <a:close/>
              </a:path>
              <a:path w="31750" h="25400">
                <a:moveTo>
                  <a:pt x="31467" y="14173"/>
                </a:moveTo>
                <a:lnTo>
                  <a:pt x="31187" y="15024"/>
                </a:lnTo>
                <a:lnTo>
                  <a:pt x="31187" y="15875"/>
                </a:lnTo>
                <a:lnTo>
                  <a:pt x="30956" y="17191"/>
                </a:lnTo>
                <a:lnTo>
                  <a:pt x="28584" y="19913"/>
                </a:lnTo>
                <a:lnTo>
                  <a:pt x="27212" y="20129"/>
                </a:lnTo>
                <a:lnTo>
                  <a:pt x="25510" y="20701"/>
                </a:lnTo>
                <a:lnTo>
                  <a:pt x="25231" y="20980"/>
                </a:lnTo>
                <a:lnTo>
                  <a:pt x="23529" y="20980"/>
                </a:lnTo>
                <a:lnTo>
                  <a:pt x="22678" y="21272"/>
                </a:lnTo>
                <a:lnTo>
                  <a:pt x="31467" y="21272"/>
                </a:lnTo>
                <a:lnTo>
                  <a:pt x="31467" y="141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2" name="object 1772"/>
          <p:cNvSpPr/>
          <p:nvPr/>
        </p:nvSpPr>
        <p:spPr>
          <a:xfrm>
            <a:off x="9402388" y="6232671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70">
                <a:moveTo>
                  <a:pt x="22709" y="4673"/>
                </a:moveTo>
                <a:lnTo>
                  <a:pt x="7810" y="4673"/>
                </a:lnTo>
                <a:lnTo>
                  <a:pt x="12192" y="5168"/>
                </a:lnTo>
                <a:lnTo>
                  <a:pt x="13335" y="5448"/>
                </a:lnTo>
                <a:lnTo>
                  <a:pt x="13614" y="5448"/>
                </a:lnTo>
                <a:lnTo>
                  <a:pt x="14744" y="5727"/>
                </a:lnTo>
                <a:lnTo>
                  <a:pt x="20828" y="7023"/>
                </a:lnTo>
                <a:lnTo>
                  <a:pt x="26365" y="9906"/>
                </a:lnTo>
                <a:lnTo>
                  <a:pt x="27508" y="16510"/>
                </a:lnTo>
                <a:lnTo>
                  <a:pt x="27508" y="26149"/>
                </a:lnTo>
                <a:lnTo>
                  <a:pt x="29210" y="24447"/>
                </a:lnTo>
                <a:lnTo>
                  <a:pt x="29502" y="23888"/>
                </a:lnTo>
                <a:lnTo>
                  <a:pt x="30060" y="23317"/>
                </a:lnTo>
                <a:lnTo>
                  <a:pt x="30353" y="22466"/>
                </a:lnTo>
                <a:lnTo>
                  <a:pt x="30911" y="21615"/>
                </a:lnTo>
                <a:lnTo>
                  <a:pt x="30911" y="20764"/>
                </a:lnTo>
                <a:lnTo>
                  <a:pt x="31203" y="19913"/>
                </a:lnTo>
                <a:lnTo>
                  <a:pt x="31203" y="19062"/>
                </a:lnTo>
                <a:lnTo>
                  <a:pt x="31483" y="18211"/>
                </a:lnTo>
                <a:lnTo>
                  <a:pt x="31483" y="17932"/>
                </a:lnTo>
                <a:lnTo>
                  <a:pt x="31203" y="17081"/>
                </a:lnTo>
                <a:lnTo>
                  <a:pt x="31115" y="11290"/>
                </a:lnTo>
                <a:lnTo>
                  <a:pt x="26289" y="6286"/>
                </a:lnTo>
                <a:lnTo>
                  <a:pt x="22709" y="4673"/>
                </a:lnTo>
                <a:close/>
              </a:path>
              <a:path w="31750" h="26670">
                <a:moveTo>
                  <a:pt x="7658" y="0"/>
                </a:moveTo>
                <a:lnTo>
                  <a:pt x="1422" y="2895"/>
                </a:lnTo>
                <a:lnTo>
                  <a:pt x="571" y="3467"/>
                </a:lnTo>
                <a:lnTo>
                  <a:pt x="0" y="3746"/>
                </a:lnTo>
                <a:lnTo>
                  <a:pt x="0" y="11125"/>
                </a:lnTo>
                <a:lnTo>
                  <a:pt x="571" y="9423"/>
                </a:lnTo>
                <a:lnTo>
                  <a:pt x="850" y="8851"/>
                </a:lnTo>
                <a:lnTo>
                  <a:pt x="1422" y="8001"/>
                </a:lnTo>
                <a:lnTo>
                  <a:pt x="1981" y="7429"/>
                </a:lnTo>
                <a:lnTo>
                  <a:pt x="2832" y="6870"/>
                </a:lnTo>
                <a:lnTo>
                  <a:pt x="3403" y="6299"/>
                </a:lnTo>
                <a:lnTo>
                  <a:pt x="3708" y="6286"/>
                </a:lnTo>
                <a:lnTo>
                  <a:pt x="4826" y="5727"/>
                </a:lnTo>
                <a:lnTo>
                  <a:pt x="7810" y="4673"/>
                </a:lnTo>
                <a:lnTo>
                  <a:pt x="22709" y="4673"/>
                </a:lnTo>
                <a:lnTo>
                  <a:pt x="21272" y="4025"/>
                </a:lnTo>
                <a:lnTo>
                  <a:pt x="20421" y="3467"/>
                </a:lnTo>
                <a:lnTo>
                  <a:pt x="19570" y="3175"/>
                </a:lnTo>
                <a:lnTo>
                  <a:pt x="13258" y="1219"/>
                </a:lnTo>
                <a:lnTo>
                  <a:pt x="76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3" name="object 1773"/>
          <p:cNvSpPr/>
          <p:nvPr/>
        </p:nvSpPr>
        <p:spPr>
          <a:xfrm>
            <a:off x="9398988" y="6280660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975"/>
                </a:lnTo>
                <a:lnTo>
                  <a:pt x="34035" y="9931"/>
                </a:lnTo>
                <a:lnTo>
                  <a:pt x="34035" y="6248"/>
                </a:lnTo>
                <a:lnTo>
                  <a:pt x="7378" y="170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4" name="object 1774"/>
          <p:cNvSpPr/>
          <p:nvPr/>
        </p:nvSpPr>
        <p:spPr>
          <a:xfrm>
            <a:off x="9398988" y="6262508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949" y="8229"/>
                </a:lnTo>
                <a:lnTo>
                  <a:pt x="34035" y="9931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9398988" y="6270738"/>
            <a:ext cx="34290" cy="12065"/>
          </a:xfrm>
          <a:custGeom>
            <a:avLst/>
            <a:gdLst/>
            <a:ahLst/>
            <a:cxnLst/>
            <a:rect l="l" t="t" r="r" b="b"/>
            <a:pathLst>
              <a:path w="34290" h="12064">
                <a:moveTo>
                  <a:pt x="26949" y="0"/>
                </a:moveTo>
                <a:lnTo>
                  <a:pt x="0" y="9931"/>
                </a:lnTo>
                <a:lnTo>
                  <a:pt x="7378" y="11633"/>
                </a:lnTo>
                <a:lnTo>
                  <a:pt x="34035" y="1701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6" name="object 1776"/>
          <p:cNvSpPr/>
          <p:nvPr/>
        </p:nvSpPr>
        <p:spPr>
          <a:xfrm>
            <a:off x="9398988" y="6301375"/>
            <a:ext cx="34290" cy="18415"/>
          </a:xfrm>
          <a:custGeom>
            <a:avLst/>
            <a:gdLst/>
            <a:ahLst/>
            <a:cxnLst/>
            <a:rect l="l" t="t" r="r" b="b"/>
            <a:pathLst>
              <a:path w="34290" h="18414">
                <a:moveTo>
                  <a:pt x="0" y="0"/>
                </a:moveTo>
                <a:lnTo>
                  <a:pt x="0" y="17576"/>
                </a:lnTo>
                <a:lnTo>
                  <a:pt x="4254" y="18148"/>
                </a:lnTo>
                <a:lnTo>
                  <a:pt x="4254" y="4533"/>
                </a:lnTo>
                <a:lnTo>
                  <a:pt x="25907" y="4533"/>
                </a:lnTo>
                <a:lnTo>
                  <a:pt x="0" y="0"/>
                </a:lnTo>
                <a:close/>
              </a:path>
              <a:path w="34290" h="18414">
                <a:moveTo>
                  <a:pt x="25907" y="4533"/>
                </a:moveTo>
                <a:lnTo>
                  <a:pt x="4254" y="4533"/>
                </a:lnTo>
                <a:lnTo>
                  <a:pt x="34035" y="9639"/>
                </a:lnTo>
                <a:lnTo>
                  <a:pt x="34035" y="5956"/>
                </a:lnTo>
                <a:lnTo>
                  <a:pt x="25907" y="4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7" name="object 1777"/>
          <p:cNvSpPr/>
          <p:nvPr/>
        </p:nvSpPr>
        <p:spPr>
          <a:xfrm>
            <a:off x="9398982" y="6324061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2"/>
                </a:lnTo>
                <a:lnTo>
                  <a:pt x="34036" y="9639"/>
                </a:lnTo>
                <a:lnTo>
                  <a:pt x="34036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8" name="object 1778"/>
          <p:cNvSpPr/>
          <p:nvPr/>
        </p:nvSpPr>
        <p:spPr>
          <a:xfrm>
            <a:off x="9398988" y="6352430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34035" y="9639"/>
                </a:lnTo>
                <a:lnTo>
                  <a:pt x="34035" y="6235"/>
                </a:lnTo>
                <a:lnTo>
                  <a:pt x="7378" y="14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9" name="object 1779"/>
          <p:cNvSpPr/>
          <p:nvPr/>
        </p:nvSpPr>
        <p:spPr>
          <a:xfrm>
            <a:off x="9398988" y="6333985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949" y="8508"/>
                </a:lnTo>
                <a:lnTo>
                  <a:pt x="34035" y="9931"/>
                </a:lnTo>
                <a:lnTo>
                  <a:pt x="34035" y="62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0" name="object 1780"/>
          <p:cNvSpPr/>
          <p:nvPr/>
        </p:nvSpPr>
        <p:spPr>
          <a:xfrm>
            <a:off x="9398988" y="6342494"/>
            <a:ext cx="34290" cy="11430"/>
          </a:xfrm>
          <a:custGeom>
            <a:avLst/>
            <a:gdLst/>
            <a:ahLst/>
            <a:cxnLst/>
            <a:rect l="l" t="t" r="r" b="b"/>
            <a:pathLst>
              <a:path w="34290" h="11429">
                <a:moveTo>
                  <a:pt x="26949" y="0"/>
                </a:moveTo>
                <a:lnTo>
                  <a:pt x="0" y="9931"/>
                </a:lnTo>
                <a:lnTo>
                  <a:pt x="7378" y="11353"/>
                </a:lnTo>
                <a:lnTo>
                  <a:pt x="34035" y="1422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1" name="object 1781"/>
          <p:cNvSpPr/>
          <p:nvPr/>
        </p:nvSpPr>
        <p:spPr>
          <a:xfrm>
            <a:off x="9398988" y="6362354"/>
            <a:ext cx="34290" cy="26670"/>
          </a:xfrm>
          <a:custGeom>
            <a:avLst/>
            <a:gdLst/>
            <a:ahLst/>
            <a:cxnLst/>
            <a:rect l="l" t="t" r="r" b="b"/>
            <a:pathLst>
              <a:path w="34290" h="26670">
                <a:moveTo>
                  <a:pt x="34035" y="7086"/>
                </a:moveTo>
                <a:lnTo>
                  <a:pt x="19850" y="7086"/>
                </a:lnTo>
                <a:lnTo>
                  <a:pt x="30060" y="9080"/>
                </a:lnTo>
                <a:lnTo>
                  <a:pt x="30060" y="25526"/>
                </a:lnTo>
                <a:lnTo>
                  <a:pt x="34035" y="26377"/>
                </a:lnTo>
                <a:lnTo>
                  <a:pt x="34035" y="7086"/>
                </a:lnTo>
                <a:close/>
              </a:path>
              <a:path w="34290" h="26670">
                <a:moveTo>
                  <a:pt x="25907" y="4533"/>
                </a:moveTo>
                <a:lnTo>
                  <a:pt x="4254" y="4533"/>
                </a:lnTo>
                <a:lnTo>
                  <a:pt x="15595" y="6527"/>
                </a:lnTo>
                <a:lnTo>
                  <a:pt x="15595" y="21843"/>
                </a:lnTo>
                <a:lnTo>
                  <a:pt x="19850" y="22694"/>
                </a:lnTo>
                <a:lnTo>
                  <a:pt x="19850" y="7086"/>
                </a:lnTo>
                <a:lnTo>
                  <a:pt x="34035" y="7086"/>
                </a:lnTo>
                <a:lnTo>
                  <a:pt x="34035" y="5956"/>
                </a:lnTo>
                <a:lnTo>
                  <a:pt x="25907" y="4533"/>
                </a:lnTo>
                <a:close/>
              </a:path>
              <a:path w="34290" h="26670">
                <a:moveTo>
                  <a:pt x="0" y="0"/>
                </a:moveTo>
                <a:lnTo>
                  <a:pt x="0" y="20993"/>
                </a:lnTo>
                <a:lnTo>
                  <a:pt x="4254" y="21551"/>
                </a:lnTo>
                <a:lnTo>
                  <a:pt x="4254" y="4533"/>
                </a:lnTo>
                <a:lnTo>
                  <a:pt x="25907" y="45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2" name="object 1782"/>
          <p:cNvSpPr/>
          <p:nvPr/>
        </p:nvSpPr>
        <p:spPr>
          <a:xfrm>
            <a:off x="11196709" y="6244358"/>
            <a:ext cx="31750" cy="25400"/>
          </a:xfrm>
          <a:custGeom>
            <a:avLst/>
            <a:gdLst/>
            <a:ahLst/>
            <a:cxnLst/>
            <a:rect l="l" t="t" r="r" b="b"/>
            <a:pathLst>
              <a:path w="31750" h="25400">
                <a:moveTo>
                  <a:pt x="3971" y="0"/>
                </a:moveTo>
                <a:lnTo>
                  <a:pt x="3120" y="279"/>
                </a:lnTo>
                <a:lnTo>
                  <a:pt x="0" y="9359"/>
                </a:lnTo>
                <a:lnTo>
                  <a:pt x="3679" y="17106"/>
                </a:lnTo>
                <a:lnTo>
                  <a:pt x="11637" y="22580"/>
                </a:lnTo>
                <a:lnTo>
                  <a:pt x="21343" y="24816"/>
                </a:lnTo>
                <a:lnTo>
                  <a:pt x="30629" y="22694"/>
                </a:lnTo>
                <a:lnTo>
                  <a:pt x="31480" y="22123"/>
                </a:lnTo>
                <a:lnTo>
                  <a:pt x="31480" y="21272"/>
                </a:lnTo>
                <a:lnTo>
                  <a:pt x="21218" y="21272"/>
                </a:lnTo>
                <a:lnTo>
                  <a:pt x="19567" y="20701"/>
                </a:lnTo>
                <a:lnTo>
                  <a:pt x="18716" y="20701"/>
                </a:lnTo>
                <a:lnTo>
                  <a:pt x="17586" y="20421"/>
                </a:lnTo>
                <a:lnTo>
                  <a:pt x="16735" y="20421"/>
                </a:lnTo>
                <a:lnTo>
                  <a:pt x="11147" y="19164"/>
                </a:lnTo>
                <a:lnTo>
                  <a:pt x="4416" y="15709"/>
                </a:lnTo>
                <a:lnTo>
                  <a:pt x="3971" y="9359"/>
                </a:lnTo>
                <a:lnTo>
                  <a:pt x="3971" y="0"/>
                </a:lnTo>
                <a:close/>
              </a:path>
              <a:path w="31750" h="25400">
                <a:moveTo>
                  <a:pt x="31480" y="13893"/>
                </a:moveTo>
                <a:lnTo>
                  <a:pt x="30349" y="17297"/>
                </a:lnTo>
                <a:lnTo>
                  <a:pt x="28076" y="19570"/>
                </a:lnTo>
                <a:lnTo>
                  <a:pt x="25523" y="20421"/>
                </a:lnTo>
                <a:lnTo>
                  <a:pt x="23948" y="21005"/>
                </a:lnTo>
                <a:lnTo>
                  <a:pt x="21218" y="21272"/>
                </a:lnTo>
                <a:lnTo>
                  <a:pt x="31480" y="21272"/>
                </a:lnTo>
                <a:lnTo>
                  <a:pt x="31480" y="138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3" name="object 1783"/>
          <p:cNvSpPr/>
          <p:nvPr/>
        </p:nvSpPr>
        <p:spPr>
          <a:xfrm>
            <a:off x="11200672" y="6240392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70">
                <a:moveTo>
                  <a:pt x="21405" y="4025"/>
                </a:moveTo>
                <a:lnTo>
                  <a:pt x="9093" y="4025"/>
                </a:lnTo>
                <a:lnTo>
                  <a:pt x="13601" y="5397"/>
                </a:lnTo>
                <a:lnTo>
                  <a:pt x="17868" y="6515"/>
                </a:lnTo>
                <a:lnTo>
                  <a:pt x="19570" y="7086"/>
                </a:lnTo>
                <a:lnTo>
                  <a:pt x="23469" y="8915"/>
                </a:lnTo>
                <a:lnTo>
                  <a:pt x="26949" y="11836"/>
                </a:lnTo>
                <a:lnTo>
                  <a:pt x="27228" y="16446"/>
                </a:lnTo>
                <a:lnTo>
                  <a:pt x="27520" y="17297"/>
                </a:lnTo>
                <a:lnTo>
                  <a:pt x="27520" y="26085"/>
                </a:lnTo>
                <a:lnTo>
                  <a:pt x="28079" y="25526"/>
                </a:lnTo>
                <a:lnTo>
                  <a:pt x="30238" y="23520"/>
                </a:lnTo>
                <a:lnTo>
                  <a:pt x="30314" y="22555"/>
                </a:lnTo>
                <a:lnTo>
                  <a:pt x="31203" y="19850"/>
                </a:lnTo>
                <a:lnTo>
                  <a:pt x="31203" y="16167"/>
                </a:lnTo>
                <a:lnTo>
                  <a:pt x="29819" y="12369"/>
                </a:lnTo>
                <a:lnTo>
                  <a:pt x="30582" y="12369"/>
                </a:lnTo>
                <a:lnTo>
                  <a:pt x="28079" y="9359"/>
                </a:lnTo>
                <a:lnTo>
                  <a:pt x="27228" y="8508"/>
                </a:lnTo>
                <a:lnTo>
                  <a:pt x="26669" y="7658"/>
                </a:lnTo>
                <a:lnTo>
                  <a:pt x="25717" y="6489"/>
                </a:lnTo>
                <a:lnTo>
                  <a:pt x="22631" y="4610"/>
                </a:lnTo>
                <a:lnTo>
                  <a:pt x="21405" y="4025"/>
                </a:lnTo>
                <a:close/>
              </a:path>
              <a:path w="31750" h="26670">
                <a:moveTo>
                  <a:pt x="30582" y="12369"/>
                </a:moveTo>
                <a:lnTo>
                  <a:pt x="29819" y="12369"/>
                </a:lnTo>
                <a:lnTo>
                  <a:pt x="30772" y="12598"/>
                </a:lnTo>
                <a:lnTo>
                  <a:pt x="30582" y="12369"/>
                </a:lnTo>
                <a:close/>
              </a:path>
              <a:path w="31750" h="26670">
                <a:moveTo>
                  <a:pt x="5994" y="0"/>
                </a:moveTo>
                <a:lnTo>
                  <a:pt x="571" y="3403"/>
                </a:lnTo>
                <a:lnTo>
                  <a:pt x="0" y="3962"/>
                </a:lnTo>
                <a:lnTo>
                  <a:pt x="0" y="9669"/>
                </a:lnTo>
                <a:lnTo>
                  <a:pt x="1206" y="8242"/>
                </a:lnTo>
                <a:lnTo>
                  <a:pt x="2552" y="6807"/>
                </a:lnTo>
                <a:lnTo>
                  <a:pt x="3403" y="6515"/>
                </a:lnTo>
                <a:lnTo>
                  <a:pt x="3403" y="6235"/>
                </a:lnTo>
                <a:lnTo>
                  <a:pt x="4254" y="5956"/>
                </a:lnTo>
                <a:lnTo>
                  <a:pt x="4825" y="5664"/>
                </a:lnTo>
                <a:lnTo>
                  <a:pt x="9093" y="4025"/>
                </a:lnTo>
                <a:lnTo>
                  <a:pt x="21405" y="4025"/>
                </a:lnTo>
                <a:lnTo>
                  <a:pt x="21272" y="3962"/>
                </a:lnTo>
                <a:lnTo>
                  <a:pt x="20142" y="3682"/>
                </a:lnTo>
                <a:lnTo>
                  <a:pt x="19291" y="3111"/>
                </a:lnTo>
                <a:lnTo>
                  <a:pt x="12649" y="927"/>
                </a:lnTo>
                <a:lnTo>
                  <a:pt x="5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4" name="object 1784"/>
          <p:cNvSpPr/>
          <p:nvPr/>
        </p:nvSpPr>
        <p:spPr>
          <a:xfrm>
            <a:off x="11197272" y="6288610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34035" y="9639"/>
                </a:lnTo>
                <a:lnTo>
                  <a:pt x="34035" y="6235"/>
                </a:lnTo>
                <a:lnTo>
                  <a:pt x="7378" y="14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5" name="object 1785"/>
          <p:cNvSpPr/>
          <p:nvPr/>
        </p:nvSpPr>
        <p:spPr>
          <a:xfrm>
            <a:off x="11197272" y="6270165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949" y="8508"/>
                </a:lnTo>
                <a:lnTo>
                  <a:pt x="34035" y="9931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6" name="object 1786"/>
          <p:cNvSpPr/>
          <p:nvPr/>
        </p:nvSpPr>
        <p:spPr>
          <a:xfrm>
            <a:off x="11197272" y="6278674"/>
            <a:ext cx="34290" cy="11430"/>
          </a:xfrm>
          <a:custGeom>
            <a:avLst/>
            <a:gdLst/>
            <a:ahLst/>
            <a:cxnLst/>
            <a:rect l="l" t="t" r="r" b="b"/>
            <a:pathLst>
              <a:path w="34290" h="11429">
                <a:moveTo>
                  <a:pt x="26949" y="0"/>
                </a:moveTo>
                <a:lnTo>
                  <a:pt x="0" y="9931"/>
                </a:lnTo>
                <a:lnTo>
                  <a:pt x="7378" y="11353"/>
                </a:lnTo>
                <a:lnTo>
                  <a:pt x="34035" y="1422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7" name="object 1787"/>
          <p:cNvSpPr/>
          <p:nvPr/>
        </p:nvSpPr>
        <p:spPr>
          <a:xfrm>
            <a:off x="11197272" y="6309024"/>
            <a:ext cx="34290" cy="18415"/>
          </a:xfrm>
          <a:custGeom>
            <a:avLst/>
            <a:gdLst/>
            <a:ahLst/>
            <a:cxnLst/>
            <a:rect l="l" t="t" r="r" b="b"/>
            <a:pathLst>
              <a:path w="34290" h="18414">
                <a:moveTo>
                  <a:pt x="0" y="0"/>
                </a:moveTo>
                <a:lnTo>
                  <a:pt x="0" y="17589"/>
                </a:lnTo>
                <a:lnTo>
                  <a:pt x="3975" y="18160"/>
                </a:lnTo>
                <a:lnTo>
                  <a:pt x="3975" y="4546"/>
                </a:lnTo>
                <a:lnTo>
                  <a:pt x="24766" y="4546"/>
                </a:lnTo>
                <a:lnTo>
                  <a:pt x="0" y="0"/>
                </a:lnTo>
                <a:close/>
              </a:path>
              <a:path w="34290" h="18414">
                <a:moveTo>
                  <a:pt x="24766" y="4546"/>
                </a:moveTo>
                <a:lnTo>
                  <a:pt x="3975" y="4546"/>
                </a:lnTo>
                <a:lnTo>
                  <a:pt x="34035" y="9931"/>
                </a:lnTo>
                <a:lnTo>
                  <a:pt x="34035" y="6248"/>
                </a:lnTo>
                <a:lnTo>
                  <a:pt x="24766" y="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8" name="object 1788"/>
          <p:cNvSpPr/>
          <p:nvPr/>
        </p:nvSpPr>
        <p:spPr>
          <a:xfrm>
            <a:off x="11197272" y="6331720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2"/>
                </a:lnTo>
                <a:lnTo>
                  <a:pt x="34036" y="9639"/>
                </a:lnTo>
                <a:lnTo>
                  <a:pt x="34036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9" name="object 1789"/>
          <p:cNvSpPr/>
          <p:nvPr/>
        </p:nvSpPr>
        <p:spPr>
          <a:xfrm>
            <a:off x="11197272" y="6360088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34035" y="9639"/>
                </a:lnTo>
                <a:lnTo>
                  <a:pt x="34035" y="6235"/>
                </a:lnTo>
                <a:lnTo>
                  <a:pt x="7378" y="14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0" name="object 1790"/>
          <p:cNvSpPr/>
          <p:nvPr/>
        </p:nvSpPr>
        <p:spPr>
          <a:xfrm>
            <a:off x="11197272" y="6341643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949" y="8508"/>
                </a:lnTo>
                <a:lnTo>
                  <a:pt x="34035" y="9931"/>
                </a:lnTo>
                <a:lnTo>
                  <a:pt x="34035" y="62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1" name="object 1791"/>
          <p:cNvSpPr/>
          <p:nvPr/>
        </p:nvSpPr>
        <p:spPr>
          <a:xfrm>
            <a:off x="11197272" y="6350152"/>
            <a:ext cx="34290" cy="11430"/>
          </a:xfrm>
          <a:custGeom>
            <a:avLst/>
            <a:gdLst/>
            <a:ahLst/>
            <a:cxnLst/>
            <a:rect l="l" t="t" r="r" b="b"/>
            <a:pathLst>
              <a:path w="34290" h="11429">
                <a:moveTo>
                  <a:pt x="26949" y="0"/>
                </a:moveTo>
                <a:lnTo>
                  <a:pt x="0" y="9931"/>
                </a:lnTo>
                <a:lnTo>
                  <a:pt x="7378" y="11353"/>
                </a:lnTo>
                <a:lnTo>
                  <a:pt x="34035" y="1422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2" name="object 1792"/>
          <p:cNvSpPr/>
          <p:nvPr/>
        </p:nvSpPr>
        <p:spPr>
          <a:xfrm>
            <a:off x="11197272" y="6370012"/>
            <a:ext cx="34290" cy="26670"/>
          </a:xfrm>
          <a:custGeom>
            <a:avLst/>
            <a:gdLst/>
            <a:ahLst/>
            <a:cxnLst/>
            <a:rect l="l" t="t" r="r" b="b"/>
            <a:pathLst>
              <a:path w="34290" h="26670">
                <a:moveTo>
                  <a:pt x="34035" y="7378"/>
                </a:moveTo>
                <a:lnTo>
                  <a:pt x="19570" y="7378"/>
                </a:lnTo>
                <a:lnTo>
                  <a:pt x="30060" y="9080"/>
                </a:lnTo>
                <a:lnTo>
                  <a:pt x="30060" y="25526"/>
                </a:lnTo>
                <a:lnTo>
                  <a:pt x="34035" y="26377"/>
                </a:lnTo>
                <a:lnTo>
                  <a:pt x="34035" y="7378"/>
                </a:lnTo>
                <a:close/>
              </a:path>
              <a:path w="34290" h="26670">
                <a:moveTo>
                  <a:pt x="24747" y="4533"/>
                </a:moveTo>
                <a:lnTo>
                  <a:pt x="3975" y="4533"/>
                </a:lnTo>
                <a:lnTo>
                  <a:pt x="15595" y="6527"/>
                </a:lnTo>
                <a:lnTo>
                  <a:pt x="15595" y="21843"/>
                </a:lnTo>
                <a:lnTo>
                  <a:pt x="19570" y="22694"/>
                </a:lnTo>
                <a:lnTo>
                  <a:pt x="19570" y="7378"/>
                </a:lnTo>
                <a:lnTo>
                  <a:pt x="34035" y="7378"/>
                </a:lnTo>
                <a:lnTo>
                  <a:pt x="34035" y="6235"/>
                </a:lnTo>
                <a:lnTo>
                  <a:pt x="24747" y="4533"/>
                </a:lnTo>
                <a:close/>
              </a:path>
              <a:path w="34290" h="26670">
                <a:moveTo>
                  <a:pt x="0" y="0"/>
                </a:moveTo>
                <a:lnTo>
                  <a:pt x="0" y="20993"/>
                </a:lnTo>
                <a:lnTo>
                  <a:pt x="3975" y="21551"/>
                </a:lnTo>
                <a:lnTo>
                  <a:pt x="3975" y="4533"/>
                </a:lnTo>
                <a:lnTo>
                  <a:pt x="24747" y="45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3" name="object 1793"/>
          <p:cNvSpPr/>
          <p:nvPr/>
        </p:nvSpPr>
        <p:spPr>
          <a:xfrm>
            <a:off x="11007232" y="6356964"/>
            <a:ext cx="25400" cy="31750"/>
          </a:xfrm>
          <a:custGeom>
            <a:avLst/>
            <a:gdLst/>
            <a:ahLst/>
            <a:cxnLst/>
            <a:rect l="l" t="t" r="r" b="b"/>
            <a:pathLst>
              <a:path w="25400" h="31750">
                <a:moveTo>
                  <a:pt x="22123" y="0"/>
                </a:moveTo>
                <a:lnTo>
                  <a:pt x="13893" y="0"/>
                </a:lnTo>
                <a:lnTo>
                  <a:pt x="14744" y="279"/>
                </a:lnTo>
                <a:lnTo>
                  <a:pt x="15595" y="279"/>
                </a:lnTo>
                <a:lnTo>
                  <a:pt x="16446" y="571"/>
                </a:lnTo>
                <a:lnTo>
                  <a:pt x="17297" y="1130"/>
                </a:lnTo>
                <a:lnTo>
                  <a:pt x="19570" y="3403"/>
                </a:lnTo>
                <a:lnTo>
                  <a:pt x="20421" y="5956"/>
                </a:lnTo>
                <a:lnTo>
                  <a:pt x="20700" y="6235"/>
                </a:lnTo>
                <a:lnTo>
                  <a:pt x="20700" y="7937"/>
                </a:lnTo>
                <a:lnTo>
                  <a:pt x="20993" y="8788"/>
                </a:lnTo>
                <a:lnTo>
                  <a:pt x="20993" y="10782"/>
                </a:lnTo>
                <a:lnTo>
                  <a:pt x="20700" y="11633"/>
                </a:lnTo>
                <a:lnTo>
                  <a:pt x="20700" y="12763"/>
                </a:lnTo>
                <a:lnTo>
                  <a:pt x="20421" y="13614"/>
                </a:lnTo>
                <a:lnTo>
                  <a:pt x="20421" y="14744"/>
                </a:lnTo>
                <a:lnTo>
                  <a:pt x="19189" y="20307"/>
                </a:lnTo>
                <a:lnTo>
                  <a:pt x="15697" y="26974"/>
                </a:lnTo>
                <a:lnTo>
                  <a:pt x="9359" y="27508"/>
                </a:lnTo>
                <a:lnTo>
                  <a:pt x="0" y="27508"/>
                </a:lnTo>
                <a:lnTo>
                  <a:pt x="279" y="28359"/>
                </a:lnTo>
                <a:lnTo>
                  <a:pt x="9360" y="31455"/>
                </a:lnTo>
                <a:lnTo>
                  <a:pt x="17122" y="27754"/>
                </a:lnTo>
                <a:lnTo>
                  <a:pt x="22596" y="19782"/>
                </a:lnTo>
                <a:lnTo>
                  <a:pt x="24816" y="10067"/>
                </a:lnTo>
                <a:lnTo>
                  <a:pt x="22694" y="571"/>
                </a:lnTo>
                <a:lnTo>
                  <a:pt x="221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4" name="object 1794"/>
          <p:cNvSpPr/>
          <p:nvPr/>
        </p:nvSpPr>
        <p:spPr>
          <a:xfrm>
            <a:off x="11005174" y="6353277"/>
            <a:ext cx="24765" cy="31750"/>
          </a:xfrm>
          <a:custGeom>
            <a:avLst/>
            <a:gdLst/>
            <a:ahLst/>
            <a:cxnLst/>
            <a:rect l="l" t="t" r="r" b="b"/>
            <a:pathLst>
              <a:path w="24765" h="31750">
                <a:moveTo>
                  <a:pt x="9693" y="30895"/>
                </a:moveTo>
                <a:lnTo>
                  <a:pt x="10004" y="31203"/>
                </a:lnTo>
                <a:lnTo>
                  <a:pt x="10563" y="31203"/>
                </a:lnTo>
                <a:lnTo>
                  <a:pt x="9693" y="30895"/>
                </a:lnTo>
                <a:close/>
              </a:path>
              <a:path w="24765" h="31750">
                <a:moveTo>
                  <a:pt x="17941" y="0"/>
                </a:moveTo>
                <a:lnTo>
                  <a:pt x="15960" y="0"/>
                </a:lnTo>
                <a:lnTo>
                  <a:pt x="5758" y="4579"/>
                </a:lnTo>
                <a:lnTo>
                  <a:pt x="0" y="15645"/>
                </a:lnTo>
                <a:lnTo>
                  <a:pt x="54" y="27481"/>
                </a:lnTo>
                <a:lnTo>
                  <a:pt x="9693" y="30895"/>
                </a:lnTo>
                <a:lnTo>
                  <a:pt x="3293" y="24552"/>
                </a:lnTo>
                <a:lnTo>
                  <a:pt x="4763" y="12815"/>
                </a:lnTo>
                <a:lnTo>
                  <a:pt x="11935" y="4334"/>
                </a:lnTo>
                <a:lnTo>
                  <a:pt x="24177" y="3682"/>
                </a:lnTo>
                <a:lnTo>
                  <a:pt x="23618" y="3124"/>
                </a:lnTo>
                <a:lnTo>
                  <a:pt x="21612" y="965"/>
                </a:lnTo>
                <a:lnTo>
                  <a:pt x="20646" y="889"/>
                </a:lnTo>
                <a:lnTo>
                  <a:pt x="179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5" name="object 1795"/>
          <p:cNvSpPr/>
          <p:nvPr/>
        </p:nvSpPr>
        <p:spPr>
          <a:xfrm>
            <a:off x="11051485" y="6353844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5956" y="0"/>
                </a:lnTo>
                <a:lnTo>
                  <a:pt x="1409" y="26657"/>
                </a:lnTo>
                <a:lnTo>
                  <a:pt x="0" y="34036"/>
                </a:lnTo>
                <a:lnTo>
                  <a:pt x="3683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6" name="object 1796"/>
          <p:cNvSpPr/>
          <p:nvPr/>
        </p:nvSpPr>
        <p:spPr>
          <a:xfrm>
            <a:off x="11033039" y="6353844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931" y="0"/>
                </a:moveTo>
                <a:lnTo>
                  <a:pt x="5956" y="0"/>
                </a:lnTo>
                <a:lnTo>
                  <a:pt x="0" y="34036"/>
                </a:lnTo>
                <a:lnTo>
                  <a:pt x="3695" y="34036"/>
                </a:lnTo>
                <a:lnTo>
                  <a:pt x="8229" y="7086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7" name="object 1797"/>
          <p:cNvSpPr/>
          <p:nvPr/>
        </p:nvSpPr>
        <p:spPr>
          <a:xfrm>
            <a:off x="11041269" y="6353844"/>
            <a:ext cx="12065" cy="34290"/>
          </a:xfrm>
          <a:custGeom>
            <a:avLst/>
            <a:gdLst/>
            <a:ahLst/>
            <a:cxnLst/>
            <a:rect l="l" t="t" r="r" b="b"/>
            <a:pathLst>
              <a:path w="12065" h="34289">
                <a:moveTo>
                  <a:pt x="1701" y="0"/>
                </a:moveTo>
                <a:lnTo>
                  <a:pt x="0" y="7086"/>
                </a:lnTo>
                <a:lnTo>
                  <a:pt x="10210" y="34036"/>
                </a:lnTo>
                <a:lnTo>
                  <a:pt x="11633" y="26657"/>
                </a:lnTo>
                <a:lnTo>
                  <a:pt x="17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8" name="object 1798"/>
          <p:cNvSpPr/>
          <p:nvPr/>
        </p:nvSpPr>
        <p:spPr>
          <a:xfrm>
            <a:off x="11071907" y="6353844"/>
            <a:ext cx="18415" cy="34290"/>
          </a:xfrm>
          <a:custGeom>
            <a:avLst/>
            <a:gdLst/>
            <a:ahLst/>
            <a:cxnLst/>
            <a:rect l="l" t="t" r="r" b="b"/>
            <a:pathLst>
              <a:path w="18415" h="34289">
                <a:moveTo>
                  <a:pt x="9639" y="0"/>
                </a:moveTo>
                <a:lnTo>
                  <a:pt x="5956" y="0"/>
                </a:lnTo>
                <a:lnTo>
                  <a:pt x="0" y="34036"/>
                </a:lnTo>
                <a:lnTo>
                  <a:pt x="17576" y="34036"/>
                </a:lnTo>
                <a:lnTo>
                  <a:pt x="18148" y="29781"/>
                </a:lnTo>
                <a:lnTo>
                  <a:pt x="4533" y="29781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9" name="object 1799"/>
          <p:cNvSpPr/>
          <p:nvPr/>
        </p:nvSpPr>
        <p:spPr>
          <a:xfrm>
            <a:off x="11094593" y="6353845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5956" y="0"/>
                </a:lnTo>
                <a:lnTo>
                  <a:pt x="0" y="34036"/>
                </a:lnTo>
                <a:lnTo>
                  <a:pt x="3682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0" name="object 1800"/>
          <p:cNvSpPr/>
          <p:nvPr/>
        </p:nvSpPr>
        <p:spPr>
          <a:xfrm>
            <a:off x="11122962" y="6353561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6235" y="0"/>
                </a:lnTo>
                <a:lnTo>
                  <a:pt x="1409" y="26949"/>
                </a:lnTo>
                <a:lnTo>
                  <a:pt x="0" y="34036"/>
                </a:lnTo>
                <a:lnTo>
                  <a:pt x="3683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1" name="object 1801"/>
          <p:cNvSpPr/>
          <p:nvPr/>
        </p:nvSpPr>
        <p:spPr>
          <a:xfrm>
            <a:off x="11104516" y="6353561"/>
            <a:ext cx="10160" cy="34925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9931" y="0"/>
                </a:moveTo>
                <a:lnTo>
                  <a:pt x="6248" y="279"/>
                </a:lnTo>
                <a:lnTo>
                  <a:pt x="0" y="34315"/>
                </a:lnTo>
                <a:lnTo>
                  <a:pt x="3695" y="34315"/>
                </a:lnTo>
                <a:lnTo>
                  <a:pt x="8509" y="7378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2" name="object 1802"/>
          <p:cNvSpPr/>
          <p:nvPr/>
        </p:nvSpPr>
        <p:spPr>
          <a:xfrm>
            <a:off x="11113025" y="6353561"/>
            <a:ext cx="11430" cy="34290"/>
          </a:xfrm>
          <a:custGeom>
            <a:avLst/>
            <a:gdLst/>
            <a:ahLst/>
            <a:cxnLst/>
            <a:rect l="l" t="t" r="r" b="b"/>
            <a:pathLst>
              <a:path w="11429" h="34289">
                <a:moveTo>
                  <a:pt x="1422" y="0"/>
                </a:moveTo>
                <a:lnTo>
                  <a:pt x="0" y="7378"/>
                </a:lnTo>
                <a:lnTo>
                  <a:pt x="9931" y="34036"/>
                </a:lnTo>
                <a:lnTo>
                  <a:pt x="11353" y="26949"/>
                </a:lnTo>
                <a:lnTo>
                  <a:pt x="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3" name="object 1803"/>
          <p:cNvSpPr/>
          <p:nvPr/>
        </p:nvSpPr>
        <p:spPr>
          <a:xfrm>
            <a:off x="11132887" y="6353561"/>
            <a:ext cx="26670" cy="34290"/>
          </a:xfrm>
          <a:custGeom>
            <a:avLst/>
            <a:gdLst/>
            <a:ahLst/>
            <a:cxnLst/>
            <a:rect l="l" t="t" r="r" b="b"/>
            <a:pathLst>
              <a:path w="26670" h="34289">
                <a:moveTo>
                  <a:pt x="26377" y="0"/>
                </a:moveTo>
                <a:lnTo>
                  <a:pt x="5956" y="0"/>
                </a:lnTo>
                <a:lnTo>
                  <a:pt x="0" y="34036"/>
                </a:lnTo>
                <a:lnTo>
                  <a:pt x="20993" y="34036"/>
                </a:lnTo>
                <a:lnTo>
                  <a:pt x="21551" y="30060"/>
                </a:lnTo>
                <a:lnTo>
                  <a:pt x="4533" y="30060"/>
                </a:lnTo>
                <a:lnTo>
                  <a:pt x="6527" y="18440"/>
                </a:lnTo>
                <a:lnTo>
                  <a:pt x="21843" y="18440"/>
                </a:lnTo>
                <a:lnTo>
                  <a:pt x="22694" y="14465"/>
                </a:lnTo>
                <a:lnTo>
                  <a:pt x="7086" y="14465"/>
                </a:lnTo>
                <a:lnTo>
                  <a:pt x="9080" y="4254"/>
                </a:lnTo>
                <a:lnTo>
                  <a:pt x="25526" y="4254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11106223" y="373044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2123" y="0"/>
                </a:moveTo>
                <a:lnTo>
                  <a:pt x="13893" y="0"/>
                </a:lnTo>
                <a:lnTo>
                  <a:pt x="20669" y="6449"/>
                </a:lnTo>
                <a:lnTo>
                  <a:pt x="19391" y="18128"/>
                </a:lnTo>
                <a:lnTo>
                  <a:pt x="12386" y="26761"/>
                </a:lnTo>
                <a:lnTo>
                  <a:pt x="0" y="27508"/>
                </a:lnTo>
                <a:lnTo>
                  <a:pt x="1701" y="29209"/>
                </a:lnTo>
                <a:lnTo>
                  <a:pt x="3733" y="31419"/>
                </a:lnTo>
                <a:lnTo>
                  <a:pt x="6883" y="31216"/>
                </a:lnTo>
                <a:lnTo>
                  <a:pt x="9639" y="31203"/>
                </a:lnTo>
                <a:lnTo>
                  <a:pt x="10490" y="30911"/>
                </a:lnTo>
                <a:lnTo>
                  <a:pt x="11633" y="30911"/>
                </a:lnTo>
                <a:lnTo>
                  <a:pt x="12484" y="30632"/>
                </a:lnTo>
                <a:lnTo>
                  <a:pt x="13334" y="30060"/>
                </a:lnTo>
                <a:lnTo>
                  <a:pt x="14185" y="29781"/>
                </a:lnTo>
                <a:lnTo>
                  <a:pt x="15036" y="29209"/>
                </a:lnTo>
                <a:lnTo>
                  <a:pt x="15595" y="28930"/>
                </a:lnTo>
                <a:lnTo>
                  <a:pt x="16446" y="28079"/>
                </a:lnTo>
                <a:lnTo>
                  <a:pt x="18148" y="26949"/>
                </a:lnTo>
                <a:lnTo>
                  <a:pt x="19291" y="25247"/>
                </a:lnTo>
                <a:lnTo>
                  <a:pt x="19850" y="24676"/>
                </a:lnTo>
                <a:lnTo>
                  <a:pt x="20993" y="22974"/>
                </a:lnTo>
                <a:lnTo>
                  <a:pt x="24371" y="17487"/>
                </a:lnTo>
                <a:lnTo>
                  <a:pt x="26085" y="8039"/>
                </a:lnTo>
                <a:lnTo>
                  <a:pt x="23545" y="1981"/>
                </a:lnTo>
                <a:lnTo>
                  <a:pt x="22974" y="1422"/>
                </a:lnTo>
                <a:lnTo>
                  <a:pt x="22694" y="571"/>
                </a:lnTo>
                <a:lnTo>
                  <a:pt x="221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5" name="object 1805"/>
          <p:cNvSpPr/>
          <p:nvPr/>
        </p:nvSpPr>
        <p:spPr>
          <a:xfrm>
            <a:off x="11103436" y="3726469"/>
            <a:ext cx="25400" cy="31750"/>
          </a:xfrm>
          <a:custGeom>
            <a:avLst/>
            <a:gdLst/>
            <a:ahLst/>
            <a:cxnLst/>
            <a:rect l="l" t="t" r="r" b="b"/>
            <a:pathLst>
              <a:path w="25400" h="31750">
                <a:moveTo>
                  <a:pt x="17818" y="0"/>
                </a:moveTo>
                <a:lnTo>
                  <a:pt x="15836" y="0"/>
                </a:lnTo>
                <a:lnTo>
                  <a:pt x="14986" y="279"/>
                </a:lnTo>
                <a:lnTo>
                  <a:pt x="11303" y="520"/>
                </a:lnTo>
                <a:lnTo>
                  <a:pt x="10909" y="1587"/>
                </a:lnTo>
                <a:lnTo>
                  <a:pt x="7327" y="3975"/>
                </a:lnTo>
                <a:lnTo>
                  <a:pt x="6477" y="4826"/>
                </a:lnTo>
                <a:lnTo>
                  <a:pt x="4965" y="6057"/>
                </a:lnTo>
                <a:lnTo>
                  <a:pt x="3746" y="8559"/>
                </a:lnTo>
                <a:lnTo>
                  <a:pt x="2781" y="10210"/>
                </a:lnTo>
                <a:lnTo>
                  <a:pt x="2501" y="11061"/>
                </a:lnTo>
                <a:lnTo>
                  <a:pt x="1930" y="11912"/>
                </a:lnTo>
                <a:lnTo>
                  <a:pt x="1651" y="13042"/>
                </a:lnTo>
                <a:lnTo>
                  <a:pt x="0" y="25806"/>
                </a:lnTo>
                <a:lnTo>
                  <a:pt x="924" y="28079"/>
                </a:lnTo>
                <a:lnTo>
                  <a:pt x="1531" y="29502"/>
                </a:lnTo>
                <a:lnTo>
                  <a:pt x="1651" y="30060"/>
                </a:lnTo>
                <a:lnTo>
                  <a:pt x="2222" y="30632"/>
                </a:lnTo>
                <a:lnTo>
                  <a:pt x="2781" y="31483"/>
                </a:lnTo>
                <a:lnTo>
                  <a:pt x="10731" y="31483"/>
                </a:lnTo>
                <a:lnTo>
                  <a:pt x="9880" y="31203"/>
                </a:lnTo>
                <a:lnTo>
                  <a:pt x="9029" y="31203"/>
                </a:lnTo>
                <a:lnTo>
                  <a:pt x="8458" y="30911"/>
                </a:lnTo>
                <a:lnTo>
                  <a:pt x="7607" y="30353"/>
                </a:lnTo>
                <a:lnTo>
                  <a:pt x="7035" y="30060"/>
                </a:lnTo>
                <a:lnTo>
                  <a:pt x="6184" y="29502"/>
                </a:lnTo>
                <a:lnTo>
                  <a:pt x="5626" y="28651"/>
                </a:lnTo>
                <a:lnTo>
                  <a:pt x="5334" y="28079"/>
                </a:lnTo>
                <a:lnTo>
                  <a:pt x="5054" y="27800"/>
                </a:lnTo>
                <a:lnTo>
                  <a:pt x="4775" y="27228"/>
                </a:lnTo>
                <a:lnTo>
                  <a:pt x="4483" y="26377"/>
                </a:lnTo>
                <a:lnTo>
                  <a:pt x="3632" y="24168"/>
                </a:lnTo>
                <a:lnTo>
                  <a:pt x="4000" y="21666"/>
                </a:lnTo>
                <a:lnTo>
                  <a:pt x="3924" y="19291"/>
                </a:lnTo>
                <a:lnTo>
                  <a:pt x="4147" y="18376"/>
                </a:lnTo>
                <a:lnTo>
                  <a:pt x="4203" y="17868"/>
                </a:lnTo>
                <a:lnTo>
                  <a:pt x="4483" y="16738"/>
                </a:lnTo>
                <a:lnTo>
                  <a:pt x="5537" y="10858"/>
                </a:lnTo>
                <a:lnTo>
                  <a:pt x="8851" y="4711"/>
                </a:lnTo>
                <a:lnTo>
                  <a:pt x="15265" y="3975"/>
                </a:lnTo>
                <a:lnTo>
                  <a:pt x="24904" y="3975"/>
                </a:lnTo>
                <a:lnTo>
                  <a:pt x="24345" y="3124"/>
                </a:lnTo>
                <a:lnTo>
                  <a:pt x="22834" y="1828"/>
                </a:lnTo>
                <a:lnTo>
                  <a:pt x="20956" y="279"/>
                </a:lnTo>
                <a:lnTo>
                  <a:pt x="18669" y="279"/>
                </a:lnTo>
                <a:lnTo>
                  <a:pt x="17818" y="0"/>
                </a:lnTo>
                <a:close/>
              </a:path>
              <a:path w="25400" h="31750">
                <a:moveTo>
                  <a:pt x="20802" y="152"/>
                </a:moveTo>
                <a:lnTo>
                  <a:pt x="18669" y="279"/>
                </a:lnTo>
                <a:lnTo>
                  <a:pt x="20956" y="279"/>
                </a:lnTo>
                <a:lnTo>
                  <a:pt x="20802" y="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6" name="object 1806"/>
          <p:cNvSpPr/>
          <p:nvPr/>
        </p:nvSpPr>
        <p:spPr>
          <a:xfrm>
            <a:off x="11150475" y="3727037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6235" y="0"/>
                </a:lnTo>
                <a:lnTo>
                  <a:pt x="1409" y="26949"/>
                </a:lnTo>
                <a:lnTo>
                  <a:pt x="0" y="34036"/>
                </a:lnTo>
                <a:lnTo>
                  <a:pt x="3683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7" name="object 1807"/>
          <p:cNvSpPr/>
          <p:nvPr/>
        </p:nvSpPr>
        <p:spPr>
          <a:xfrm>
            <a:off x="11132029" y="3727037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931" y="0"/>
                </a:moveTo>
                <a:lnTo>
                  <a:pt x="6248" y="0"/>
                </a:lnTo>
                <a:lnTo>
                  <a:pt x="0" y="34036"/>
                </a:lnTo>
                <a:lnTo>
                  <a:pt x="3695" y="34036"/>
                </a:lnTo>
                <a:lnTo>
                  <a:pt x="8509" y="7378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8" name="object 1808"/>
          <p:cNvSpPr/>
          <p:nvPr/>
        </p:nvSpPr>
        <p:spPr>
          <a:xfrm>
            <a:off x="11140539" y="3727037"/>
            <a:ext cx="11430" cy="34290"/>
          </a:xfrm>
          <a:custGeom>
            <a:avLst/>
            <a:gdLst/>
            <a:ahLst/>
            <a:cxnLst/>
            <a:rect l="l" t="t" r="r" b="b"/>
            <a:pathLst>
              <a:path w="11429" h="34289">
                <a:moveTo>
                  <a:pt x="1422" y="0"/>
                </a:moveTo>
                <a:lnTo>
                  <a:pt x="0" y="7378"/>
                </a:lnTo>
                <a:lnTo>
                  <a:pt x="9931" y="34036"/>
                </a:lnTo>
                <a:lnTo>
                  <a:pt x="11353" y="26949"/>
                </a:lnTo>
                <a:lnTo>
                  <a:pt x="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9" name="object 1809"/>
          <p:cNvSpPr/>
          <p:nvPr/>
        </p:nvSpPr>
        <p:spPr>
          <a:xfrm>
            <a:off x="11171181" y="3727037"/>
            <a:ext cx="18415" cy="34290"/>
          </a:xfrm>
          <a:custGeom>
            <a:avLst/>
            <a:gdLst/>
            <a:ahLst/>
            <a:cxnLst/>
            <a:rect l="l" t="t" r="r" b="b"/>
            <a:pathLst>
              <a:path w="18415" h="34289">
                <a:moveTo>
                  <a:pt x="9639" y="0"/>
                </a:moveTo>
                <a:lnTo>
                  <a:pt x="5956" y="0"/>
                </a:lnTo>
                <a:lnTo>
                  <a:pt x="0" y="34036"/>
                </a:lnTo>
                <a:lnTo>
                  <a:pt x="17297" y="34036"/>
                </a:lnTo>
                <a:lnTo>
                  <a:pt x="17868" y="30060"/>
                </a:lnTo>
                <a:lnTo>
                  <a:pt x="4254" y="30060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0" name="object 1810"/>
          <p:cNvSpPr/>
          <p:nvPr/>
        </p:nvSpPr>
        <p:spPr>
          <a:xfrm>
            <a:off x="11193584" y="3727038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5956" y="0"/>
                </a:lnTo>
                <a:lnTo>
                  <a:pt x="0" y="34036"/>
                </a:lnTo>
                <a:lnTo>
                  <a:pt x="3682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1221953" y="3727037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6235" y="0"/>
                </a:lnTo>
                <a:lnTo>
                  <a:pt x="1409" y="26657"/>
                </a:lnTo>
                <a:lnTo>
                  <a:pt x="0" y="34036"/>
                </a:lnTo>
                <a:lnTo>
                  <a:pt x="3683" y="34036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1203800" y="3727037"/>
            <a:ext cx="10160" cy="34290"/>
          </a:xfrm>
          <a:custGeom>
            <a:avLst/>
            <a:gdLst/>
            <a:ahLst/>
            <a:cxnLst/>
            <a:rect l="l" t="t" r="r" b="b"/>
            <a:pathLst>
              <a:path w="10159" h="34289">
                <a:moveTo>
                  <a:pt x="9639" y="0"/>
                </a:moveTo>
                <a:lnTo>
                  <a:pt x="5956" y="0"/>
                </a:lnTo>
                <a:lnTo>
                  <a:pt x="0" y="34036"/>
                </a:lnTo>
                <a:lnTo>
                  <a:pt x="3403" y="34036"/>
                </a:lnTo>
                <a:lnTo>
                  <a:pt x="8216" y="7378"/>
                </a:lnTo>
                <a:lnTo>
                  <a:pt x="96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3" name="object 1813"/>
          <p:cNvSpPr/>
          <p:nvPr/>
        </p:nvSpPr>
        <p:spPr>
          <a:xfrm>
            <a:off x="11212017" y="3727037"/>
            <a:ext cx="11430" cy="34290"/>
          </a:xfrm>
          <a:custGeom>
            <a:avLst/>
            <a:gdLst/>
            <a:ahLst/>
            <a:cxnLst/>
            <a:rect l="l" t="t" r="r" b="b"/>
            <a:pathLst>
              <a:path w="11429" h="34289">
                <a:moveTo>
                  <a:pt x="1422" y="0"/>
                </a:moveTo>
                <a:lnTo>
                  <a:pt x="0" y="7378"/>
                </a:lnTo>
                <a:lnTo>
                  <a:pt x="9931" y="34036"/>
                </a:lnTo>
                <a:lnTo>
                  <a:pt x="11353" y="26657"/>
                </a:lnTo>
                <a:lnTo>
                  <a:pt x="14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4" name="object 1814"/>
          <p:cNvSpPr/>
          <p:nvPr/>
        </p:nvSpPr>
        <p:spPr>
          <a:xfrm>
            <a:off x="11231877" y="3727037"/>
            <a:ext cx="26670" cy="34290"/>
          </a:xfrm>
          <a:custGeom>
            <a:avLst/>
            <a:gdLst/>
            <a:ahLst/>
            <a:cxnLst/>
            <a:rect l="l" t="t" r="r" b="b"/>
            <a:pathLst>
              <a:path w="26670" h="34289">
                <a:moveTo>
                  <a:pt x="26377" y="0"/>
                </a:moveTo>
                <a:lnTo>
                  <a:pt x="6235" y="0"/>
                </a:lnTo>
                <a:lnTo>
                  <a:pt x="0" y="34036"/>
                </a:lnTo>
                <a:lnTo>
                  <a:pt x="20993" y="34036"/>
                </a:lnTo>
                <a:lnTo>
                  <a:pt x="21551" y="30060"/>
                </a:lnTo>
                <a:lnTo>
                  <a:pt x="4533" y="30060"/>
                </a:lnTo>
                <a:lnTo>
                  <a:pt x="6527" y="18440"/>
                </a:lnTo>
                <a:lnTo>
                  <a:pt x="22123" y="18440"/>
                </a:lnTo>
                <a:lnTo>
                  <a:pt x="22694" y="14465"/>
                </a:lnTo>
                <a:lnTo>
                  <a:pt x="7378" y="14465"/>
                </a:lnTo>
                <a:lnTo>
                  <a:pt x="9080" y="3975"/>
                </a:lnTo>
                <a:lnTo>
                  <a:pt x="25526" y="3975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5" name="object 1815"/>
          <p:cNvSpPr/>
          <p:nvPr/>
        </p:nvSpPr>
        <p:spPr>
          <a:xfrm>
            <a:off x="10475979" y="3373051"/>
            <a:ext cx="355394" cy="35852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6" name="object 1816"/>
          <p:cNvSpPr/>
          <p:nvPr/>
        </p:nvSpPr>
        <p:spPr>
          <a:xfrm>
            <a:off x="6739844" y="2862496"/>
            <a:ext cx="22225" cy="36195"/>
          </a:xfrm>
          <a:custGeom>
            <a:avLst/>
            <a:gdLst/>
            <a:ahLst/>
            <a:cxnLst/>
            <a:rect l="l" t="t" r="r" b="b"/>
            <a:pathLst>
              <a:path w="22225" h="36194">
                <a:moveTo>
                  <a:pt x="15242" y="3975"/>
                </a:moveTo>
                <a:lnTo>
                  <a:pt x="6235" y="3975"/>
                </a:lnTo>
                <a:lnTo>
                  <a:pt x="7086" y="4254"/>
                </a:lnTo>
                <a:lnTo>
                  <a:pt x="7658" y="4533"/>
                </a:lnTo>
                <a:lnTo>
                  <a:pt x="8508" y="4826"/>
                </a:lnTo>
                <a:lnTo>
                  <a:pt x="9359" y="5384"/>
                </a:lnTo>
                <a:lnTo>
                  <a:pt x="11696" y="7353"/>
                </a:lnTo>
                <a:lnTo>
                  <a:pt x="11455" y="7518"/>
                </a:lnTo>
                <a:lnTo>
                  <a:pt x="13334" y="9639"/>
                </a:lnTo>
                <a:lnTo>
                  <a:pt x="14465" y="11341"/>
                </a:lnTo>
                <a:lnTo>
                  <a:pt x="14744" y="12192"/>
                </a:lnTo>
                <a:lnTo>
                  <a:pt x="17932" y="17106"/>
                </a:lnTo>
                <a:lnTo>
                  <a:pt x="19126" y="24638"/>
                </a:lnTo>
                <a:lnTo>
                  <a:pt x="14185" y="29781"/>
                </a:lnTo>
                <a:lnTo>
                  <a:pt x="7658" y="35458"/>
                </a:lnTo>
                <a:lnTo>
                  <a:pt x="8508" y="35458"/>
                </a:lnTo>
                <a:lnTo>
                  <a:pt x="9359" y="35737"/>
                </a:lnTo>
                <a:lnTo>
                  <a:pt x="17525" y="35318"/>
                </a:lnTo>
                <a:lnTo>
                  <a:pt x="21615" y="27724"/>
                </a:lnTo>
                <a:lnTo>
                  <a:pt x="20993" y="20142"/>
                </a:lnTo>
                <a:lnTo>
                  <a:pt x="20993" y="19291"/>
                </a:lnTo>
                <a:lnTo>
                  <a:pt x="20700" y="18440"/>
                </a:lnTo>
                <a:lnTo>
                  <a:pt x="20523" y="13131"/>
                </a:lnTo>
                <a:lnTo>
                  <a:pt x="15242" y="3975"/>
                </a:lnTo>
                <a:close/>
              </a:path>
              <a:path w="22225" h="36194">
                <a:moveTo>
                  <a:pt x="759" y="5043"/>
                </a:moveTo>
                <a:lnTo>
                  <a:pt x="571" y="5105"/>
                </a:lnTo>
                <a:lnTo>
                  <a:pt x="0" y="5676"/>
                </a:lnTo>
                <a:lnTo>
                  <a:pt x="759" y="5043"/>
                </a:lnTo>
                <a:close/>
              </a:path>
              <a:path w="22225" h="36194">
                <a:moveTo>
                  <a:pt x="7658" y="0"/>
                </a:moveTo>
                <a:lnTo>
                  <a:pt x="6807" y="0"/>
                </a:lnTo>
                <a:lnTo>
                  <a:pt x="759" y="5043"/>
                </a:lnTo>
                <a:lnTo>
                  <a:pt x="1422" y="4826"/>
                </a:lnTo>
                <a:lnTo>
                  <a:pt x="1981" y="4254"/>
                </a:lnTo>
                <a:lnTo>
                  <a:pt x="2832" y="3975"/>
                </a:lnTo>
                <a:lnTo>
                  <a:pt x="15242" y="3975"/>
                </a:lnTo>
                <a:lnTo>
                  <a:pt x="14414" y="2540"/>
                </a:lnTo>
                <a:lnTo>
                  <a:pt x="9080" y="850"/>
                </a:lnTo>
                <a:lnTo>
                  <a:pt x="8229" y="279"/>
                </a:lnTo>
                <a:lnTo>
                  <a:pt x="76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7" name="object 1817"/>
          <p:cNvSpPr/>
          <p:nvPr/>
        </p:nvSpPr>
        <p:spPr>
          <a:xfrm>
            <a:off x="6733103" y="2862212"/>
            <a:ext cx="20955" cy="36195"/>
          </a:xfrm>
          <a:custGeom>
            <a:avLst/>
            <a:gdLst/>
            <a:ahLst/>
            <a:cxnLst/>
            <a:rect l="l" t="t" r="r" b="b"/>
            <a:pathLst>
              <a:path w="20954" h="36194">
                <a:moveTo>
                  <a:pt x="12688" y="0"/>
                </a:moveTo>
                <a:lnTo>
                  <a:pt x="10427" y="0"/>
                </a:lnTo>
                <a:lnTo>
                  <a:pt x="9576" y="279"/>
                </a:lnTo>
                <a:lnTo>
                  <a:pt x="8725" y="279"/>
                </a:lnTo>
                <a:lnTo>
                  <a:pt x="7024" y="850"/>
                </a:lnTo>
                <a:lnTo>
                  <a:pt x="6452" y="1422"/>
                </a:lnTo>
                <a:lnTo>
                  <a:pt x="4750" y="2552"/>
                </a:lnTo>
                <a:lnTo>
                  <a:pt x="4179" y="3124"/>
                </a:lnTo>
                <a:lnTo>
                  <a:pt x="0" y="13230"/>
                </a:lnTo>
                <a:lnTo>
                  <a:pt x="2651" y="24783"/>
                </a:lnTo>
                <a:lnTo>
                  <a:pt x="10055" y="33678"/>
                </a:lnTo>
                <a:lnTo>
                  <a:pt x="14390" y="35737"/>
                </a:lnTo>
                <a:lnTo>
                  <a:pt x="20116" y="30758"/>
                </a:lnTo>
                <a:lnTo>
                  <a:pt x="12806" y="30758"/>
                </a:lnTo>
                <a:lnTo>
                  <a:pt x="6367" y="23834"/>
                </a:lnTo>
                <a:lnTo>
                  <a:pt x="3454" y="14117"/>
                </a:lnTo>
                <a:lnTo>
                  <a:pt x="6493" y="6143"/>
                </a:lnTo>
                <a:lnTo>
                  <a:pt x="13539" y="279"/>
                </a:lnTo>
                <a:lnTo>
                  <a:pt x="12688" y="0"/>
                </a:lnTo>
                <a:close/>
              </a:path>
              <a:path w="20954" h="36194">
                <a:moveTo>
                  <a:pt x="20917" y="30060"/>
                </a:moveTo>
                <a:lnTo>
                  <a:pt x="20346" y="30353"/>
                </a:lnTo>
                <a:lnTo>
                  <a:pt x="12806" y="30758"/>
                </a:lnTo>
                <a:lnTo>
                  <a:pt x="20116" y="30758"/>
                </a:lnTo>
                <a:lnTo>
                  <a:pt x="20917" y="30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6765938" y="2839521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2832" y="0"/>
                </a:moveTo>
                <a:lnTo>
                  <a:pt x="0" y="2273"/>
                </a:lnTo>
                <a:lnTo>
                  <a:pt x="13893" y="25526"/>
                </a:lnTo>
                <a:lnTo>
                  <a:pt x="17297" y="32054"/>
                </a:lnTo>
                <a:lnTo>
                  <a:pt x="20129" y="29781"/>
                </a:lnTo>
                <a:lnTo>
                  <a:pt x="2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9" name="object 1819"/>
          <p:cNvSpPr/>
          <p:nvPr/>
        </p:nvSpPr>
        <p:spPr>
          <a:xfrm>
            <a:off x="6752045" y="2851151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2832" y="0"/>
                </a:moveTo>
                <a:lnTo>
                  <a:pt x="0" y="2552"/>
                </a:lnTo>
                <a:lnTo>
                  <a:pt x="17297" y="32334"/>
                </a:lnTo>
                <a:lnTo>
                  <a:pt x="20129" y="30060"/>
                </a:lnTo>
                <a:lnTo>
                  <a:pt x="6235" y="6527"/>
                </a:lnTo>
                <a:lnTo>
                  <a:pt x="2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0" name="object 1820"/>
          <p:cNvSpPr/>
          <p:nvPr/>
        </p:nvSpPr>
        <p:spPr>
          <a:xfrm>
            <a:off x="6754877" y="2851151"/>
            <a:ext cx="28575" cy="20955"/>
          </a:xfrm>
          <a:custGeom>
            <a:avLst/>
            <a:gdLst/>
            <a:ahLst/>
            <a:cxnLst/>
            <a:rect l="l" t="t" r="r" b="b"/>
            <a:pathLst>
              <a:path w="28575" h="20955">
                <a:moveTo>
                  <a:pt x="0" y="0"/>
                </a:moveTo>
                <a:lnTo>
                  <a:pt x="3403" y="6527"/>
                </a:lnTo>
                <a:lnTo>
                  <a:pt x="28359" y="20421"/>
                </a:lnTo>
                <a:lnTo>
                  <a:pt x="24955" y="1389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1" name="object 1821"/>
          <p:cNvSpPr/>
          <p:nvPr/>
        </p:nvSpPr>
        <p:spPr>
          <a:xfrm>
            <a:off x="6781544" y="2826190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5" h="32385">
                <a:moveTo>
                  <a:pt x="2832" y="0"/>
                </a:moveTo>
                <a:lnTo>
                  <a:pt x="0" y="2273"/>
                </a:lnTo>
                <a:lnTo>
                  <a:pt x="17576" y="32054"/>
                </a:lnTo>
                <a:lnTo>
                  <a:pt x="24425" y="26098"/>
                </a:lnTo>
                <a:lnTo>
                  <a:pt x="18148" y="26098"/>
                </a:lnTo>
                <a:lnTo>
                  <a:pt x="2832" y="0"/>
                </a:lnTo>
                <a:close/>
              </a:path>
              <a:path w="31115" h="32385">
                <a:moveTo>
                  <a:pt x="28638" y="17297"/>
                </a:moveTo>
                <a:lnTo>
                  <a:pt x="18148" y="26098"/>
                </a:lnTo>
                <a:lnTo>
                  <a:pt x="24425" y="26098"/>
                </a:lnTo>
                <a:lnTo>
                  <a:pt x="30632" y="20701"/>
                </a:lnTo>
                <a:lnTo>
                  <a:pt x="28638" y="17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2" name="object 1822"/>
          <p:cNvSpPr/>
          <p:nvPr/>
        </p:nvSpPr>
        <p:spPr>
          <a:xfrm>
            <a:off x="6798842" y="2811440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2832" y="0"/>
                </a:moveTo>
                <a:lnTo>
                  <a:pt x="0" y="2273"/>
                </a:lnTo>
                <a:lnTo>
                  <a:pt x="17297" y="32334"/>
                </a:lnTo>
                <a:lnTo>
                  <a:pt x="20129" y="29781"/>
                </a:lnTo>
                <a:lnTo>
                  <a:pt x="2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3" name="object 1823"/>
          <p:cNvSpPr/>
          <p:nvPr/>
        </p:nvSpPr>
        <p:spPr>
          <a:xfrm>
            <a:off x="6820399" y="2793004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2832" y="0"/>
                </a:moveTo>
                <a:lnTo>
                  <a:pt x="0" y="2273"/>
                </a:lnTo>
                <a:lnTo>
                  <a:pt x="13893" y="25806"/>
                </a:lnTo>
                <a:lnTo>
                  <a:pt x="17297" y="32334"/>
                </a:lnTo>
                <a:lnTo>
                  <a:pt x="20129" y="29781"/>
                </a:lnTo>
                <a:lnTo>
                  <a:pt x="2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4" name="object 1824"/>
          <p:cNvSpPr/>
          <p:nvPr/>
        </p:nvSpPr>
        <p:spPr>
          <a:xfrm>
            <a:off x="6806505" y="2804916"/>
            <a:ext cx="20320" cy="32384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2832" y="0"/>
                </a:moveTo>
                <a:lnTo>
                  <a:pt x="0" y="2552"/>
                </a:lnTo>
                <a:lnTo>
                  <a:pt x="17297" y="32334"/>
                </a:lnTo>
                <a:lnTo>
                  <a:pt x="20129" y="30060"/>
                </a:lnTo>
                <a:lnTo>
                  <a:pt x="6235" y="6527"/>
                </a:lnTo>
                <a:lnTo>
                  <a:pt x="2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5" name="object 1825"/>
          <p:cNvSpPr/>
          <p:nvPr/>
        </p:nvSpPr>
        <p:spPr>
          <a:xfrm>
            <a:off x="6809337" y="2804916"/>
            <a:ext cx="28575" cy="20955"/>
          </a:xfrm>
          <a:custGeom>
            <a:avLst/>
            <a:gdLst/>
            <a:ahLst/>
            <a:cxnLst/>
            <a:rect l="l" t="t" r="r" b="b"/>
            <a:pathLst>
              <a:path w="28575" h="20955">
                <a:moveTo>
                  <a:pt x="0" y="0"/>
                </a:moveTo>
                <a:lnTo>
                  <a:pt x="3403" y="6527"/>
                </a:lnTo>
                <a:lnTo>
                  <a:pt x="28359" y="20421"/>
                </a:lnTo>
                <a:lnTo>
                  <a:pt x="24955" y="1389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6" name="object 1826"/>
          <p:cNvSpPr/>
          <p:nvPr/>
        </p:nvSpPr>
        <p:spPr>
          <a:xfrm>
            <a:off x="6828053" y="2775985"/>
            <a:ext cx="33655" cy="43180"/>
          </a:xfrm>
          <a:custGeom>
            <a:avLst/>
            <a:gdLst/>
            <a:ahLst/>
            <a:cxnLst/>
            <a:rect l="l" t="t" r="r" b="b"/>
            <a:pathLst>
              <a:path w="33654" h="43180">
                <a:moveTo>
                  <a:pt x="15316" y="0"/>
                </a:moveTo>
                <a:lnTo>
                  <a:pt x="0" y="13042"/>
                </a:lnTo>
                <a:lnTo>
                  <a:pt x="17297" y="42824"/>
                </a:lnTo>
                <a:lnTo>
                  <a:pt x="24248" y="36868"/>
                </a:lnTo>
                <a:lnTo>
                  <a:pt x="18148" y="36868"/>
                </a:lnTo>
                <a:lnTo>
                  <a:pt x="12192" y="26657"/>
                </a:lnTo>
                <a:lnTo>
                  <a:pt x="16279" y="23253"/>
                </a:lnTo>
                <a:lnTo>
                  <a:pt x="10210" y="23253"/>
                </a:lnTo>
                <a:lnTo>
                  <a:pt x="4826" y="14185"/>
                </a:lnTo>
                <a:lnTo>
                  <a:pt x="17297" y="3403"/>
                </a:lnTo>
                <a:lnTo>
                  <a:pt x="15316" y="0"/>
                </a:lnTo>
                <a:close/>
              </a:path>
              <a:path w="33654" h="43180">
                <a:moveTo>
                  <a:pt x="31203" y="25806"/>
                </a:moveTo>
                <a:lnTo>
                  <a:pt x="18148" y="36868"/>
                </a:lnTo>
                <a:lnTo>
                  <a:pt x="24248" y="36868"/>
                </a:lnTo>
                <a:lnTo>
                  <a:pt x="33185" y="29209"/>
                </a:lnTo>
                <a:lnTo>
                  <a:pt x="31203" y="25806"/>
                </a:lnTo>
                <a:close/>
              </a:path>
              <a:path w="33654" h="43180">
                <a:moveTo>
                  <a:pt x="21844" y="13335"/>
                </a:moveTo>
                <a:lnTo>
                  <a:pt x="10210" y="23253"/>
                </a:lnTo>
                <a:lnTo>
                  <a:pt x="16279" y="23253"/>
                </a:lnTo>
                <a:lnTo>
                  <a:pt x="24104" y="16738"/>
                </a:lnTo>
                <a:lnTo>
                  <a:pt x="21844" y="133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7" name="object 1827"/>
          <p:cNvSpPr/>
          <p:nvPr/>
        </p:nvSpPr>
        <p:spPr>
          <a:xfrm>
            <a:off x="7130323" y="3088563"/>
            <a:ext cx="33655" cy="24765"/>
          </a:xfrm>
          <a:custGeom>
            <a:avLst/>
            <a:gdLst/>
            <a:ahLst/>
            <a:cxnLst/>
            <a:rect l="l" t="t" r="r" b="b"/>
            <a:pathLst>
              <a:path w="33654" h="24764">
                <a:moveTo>
                  <a:pt x="5765" y="0"/>
                </a:moveTo>
                <a:lnTo>
                  <a:pt x="5207" y="558"/>
                </a:lnTo>
                <a:lnTo>
                  <a:pt x="0" y="5219"/>
                </a:lnTo>
                <a:lnTo>
                  <a:pt x="1790" y="13982"/>
                </a:lnTo>
                <a:lnTo>
                  <a:pt x="6616" y="18148"/>
                </a:lnTo>
                <a:lnTo>
                  <a:pt x="7188" y="18999"/>
                </a:lnTo>
                <a:lnTo>
                  <a:pt x="7467" y="18999"/>
                </a:lnTo>
                <a:lnTo>
                  <a:pt x="18301" y="24286"/>
                </a:lnTo>
                <a:lnTo>
                  <a:pt x="30646" y="23978"/>
                </a:lnTo>
                <a:lnTo>
                  <a:pt x="32715" y="22974"/>
                </a:lnTo>
                <a:lnTo>
                  <a:pt x="33566" y="22402"/>
                </a:lnTo>
                <a:lnTo>
                  <a:pt x="33543" y="21691"/>
                </a:lnTo>
                <a:lnTo>
                  <a:pt x="25666" y="21691"/>
                </a:lnTo>
                <a:lnTo>
                  <a:pt x="20802" y="20980"/>
                </a:lnTo>
                <a:lnTo>
                  <a:pt x="19672" y="20701"/>
                </a:lnTo>
                <a:lnTo>
                  <a:pt x="18821" y="20701"/>
                </a:lnTo>
                <a:lnTo>
                  <a:pt x="13411" y="19723"/>
                </a:lnTo>
                <a:lnTo>
                  <a:pt x="6286" y="15760"/>
                </a:lnTo>
                <a:lnTo>
                  <a:pt x="6057" y="9639"/>
                </a:lnTo>
                <a:lnTo>
                  <a:pt x="5765" y="8788"/>
                </a:lnTo>
                <a:lnTo>
                  <a:pt x="5765" y="0"/>
                </a:lnTo>
                <a:close/>
              </a:path>
              <a:path w="33654" h="24764">
                <a:moveTo>
                  <a:pt x="33286" y="13614"/>
                </a:moveTo>
                <a:lnTo>
                  <a:pt x="33286" y="15024"/>
                </a:lnTo>
                <a:lnTo>
                  <a:pt x="32181" y="20942"/>
                </a:lnTo>
                <a:lnTo>
                  <a:pt x="25666" y="21691"/>
                </a:lnTo>
                <a:lnTo>
                  <a:pt x="33543" y="21691"/>
                </a:lnTo>
                <a:lnTo>
                  <a:pt x="33286" y="13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8" name="object 1828"/>
          <p:cNvSpPr/>
          <p:nvPr/>
        </p:nvSpPr>
        <p:spPr>
          <a:xfrm>
            <a:off x="7136088" y="3086623"/>
            <a:ext cx="31750" cy="24765"/>
          </a:xfrm>
          <a:custGeom>
            <a:avLst/>
            <a:gdLst/>
            <a:ahLst/>
            <a:cxnLst/>
            <a:rect l="l" t="t" r="r" b="b"/>
            <a:pathLst>
              <a:path w="31750" h="24764">
                <a:moveTo>
                  <a:pt x="22321" y="3541"/>
                </a:moveTo>
                <a:lnTo>
                  <a:pt x="6402" y="3541"/>
                </a:lnTo>
                <a:lnTo>
                  <a:pt x="18162" y="4780"/>
                </a:lnTo>
                <a:lnTo>
                  <a:pt x="26852" y="11643"/>
                </a:lnTo>
                <a:lnTo>
                  <a:pt x="27800" y="24338"/>
                </a:lnTo>
                <a:lnTo>
                  <a:pt x="28359" y="23779"/>
                </a:lnTo>
                <a:lnTo>
                  <a:pt x="30518" y="21785"/>
                </a:lnTo>
                <a:lnTo>
                  <a:pt x="30594" y="20807"/>
                </a:lnTo>
                <a:lnTo>
                  <a:pt x="31483" y="18102"/>
                </a:lnTo>
                <a:lnTo>
                  <a:pt x="31483" y="16121"/>
                </a:lnTo>
                <a:lnTo>
                  <a:pt x="26533" y="5647"/>
                </a:lnTo>
                <a:lnTo>
                  <a:pt x="22321" y="3541"/>
                </a:lnTo>
                <a:close/>
              </a:path>
              <a:path w="31750" h="24764">
                <a:moveTo>
                  <a:pt x="15238" y="0"/>
                </a:moveTo>
                <a:lnTo>
                  <a:pt x="3105" y="553"/>
                </a:lnTo>
                <a:lnTo>
                  <a:pt x="0" y="1935"/>
                </a:lnTo>
                <a:lnTo>
                  <a:pt x="0" y="10724"/>
                </a:lnTo>
                <a:lnTo>
                  <a:pt x="279" y="10165"/>
                </a:lnTo>
                <a:lnTo>
                  <a:pt x="6402" y="3541"/>
                </a:lnTo>
                <a:lnTo>
                  <a:pt x="22321" y="3541"/>
                </a:lnTo>
                <a:lnTo>
                  <a:pt x="152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9" name="object 1829"/>
          <p:cNvSpPr/>
          <p:nvPr/>
        </p:nvSpPr>
        <p:spPr>
          <a:xfrm>
            <a:off x="7132969" y="3132802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975"/>
                </a:lnTo>
                <a:lnTo>
                  <a:pt x="34035" y="9931"/>
                </a:lnTo>
                <a:lnTo>
                  <a:pt x="34035" y="6248"/>
                </a:lnTo>
                <a:lnTo>
                  <a:pt x="7378" y="170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0" name="object 1830"/>
          <p:cNvSpPr/>
          <p:nvPr/>
        </p:nvSpPr>
        <p:spPr>
          <a:xfrm>
            <a:off x="7132969" y="3114649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657" y="8229"/>
                </a:lnTo>
                <a:lnTo>
                  <a:pt x="34035" y="9931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1" name="object 1831"/>
          <p:cNvSpPr/>
          <p:nvPr/>
        </p:nvSpPr>
        <p:spPr>
          <a:xfrm>
            <a:off x="7132969" y="3122879"/>
            <a:ext cx="34290" cy="12065"/>
          </a:xfrm>
          <a:custGeom>
            <a:avLst/>
            <a:gdLst/>
            <a:ahLst/>
            <a:cxnLst/>
            <a:rect l="l" t="t" r="r" b="b"/>
            <a:pathLst>
              <a:path w="34290" h="12064">
                <a:moveTo>
                  <a:pt x="26657" y="0"/>
                </a:moveTo>
                <a:lnTo>
                  <a:pt x="0" y="9931"/>
                </a:lnTo>
                <a:lnTo>
                  <a:pt x="7378" y="11633"/>
                </a:lnTo>
                <a:lnTo>
                  <a:pt x="34035" y="1701"/>
                </a:lnTo>
                <a:lnTo>
                  <a:pt x="266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2" name="object 1832"/>
          <p:cNvSpPr/>
          <p:nvPr/>
        </p:nvSpPr>
        <p:spPr>
          <a:xfrm>
            <a:off x="7132969" y="3153517"/>
            <a:ext cx="34290" cy="18415"/>
          </a:xfrm>
          <a:custGeom>
            <a:avLst/>
            <a:gdLst/>
            <a:ahLst/>
            <a:cxnLst/>
            <a:rect l="l" t="t" r="r" b="b"/>
            <a:pathLst>
              <a:path w="34290" h="18414">
                <a:moveTo>
                  <a:pt x="0" y="0"/>
                </a:moveTo>
                <a:lnTo>
                  <a:pt x="0" y="17576"/>
                </a:lnTo>
                <a:lnTo>
                  <a:pt x="3975" y="18148"/>
                </a:lnTo>
                <a:lnTo>
                  <a:pt x="3975" y="4533"/>
                </a:lnTo>
                <a:lnTo>
                  <a:pt x="25907" y="4533"/>
                </a:lnTo>
                <a:lnTo>
                  <a:pt x="0" y="0"/>
                </a:lnTo>
                <a:close/>
              </a:path>
              <a:path w="34290" h="18414">
                <a:moveTo>
                  <a:pt x="25907" y="4533"/>
                </a:moveTo>
                <a:lnTo>
                  <a:pt x="3975" y="4533"/>
                </a:lnTo>
                <a:lnTo>
                  <a:pt x="34035" y="9639"/>
                </a:lnTo>
                <a:lnTo>
                  <a:pt x="34035" y="5956"/>
                </a:lnTo>
                <a:lnTo>
                  <a:pt x="25907" y="4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3" name="object 1833"/>
          <p:cNvSpPr/>
          <p:nvPr/>
        </p:nvSpPr>
        <p:spPr>
          <a:xfrm>
            <a:off x="7132973" y="3176203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2"/>
                </a:lnTo>
                <a:lnTo>
                  <a:pt x="34036" y="9639"/>
                </a:lnTo>
                <a:lnTo>
                  <a:pt x="34036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4" name="object 1834"/>
          <p:cNvSpPr/>
          <p:nvPr/>
        </p:nvSpPr>
        <p:spPr>
          <a:xfrm>
            <a:off x="7132969" y="3204573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34035" y="9639"/>
                </a:lnTo>
                <a:lnTo>
                  <a:pt x="34035" y="6235"/>
                </a:lnTo>
                <a:lnTo>
                  <a:pt x="7378" y="14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5" name="object 1835"/>
          <p:cNvSpPr/>
          <p:nvPr/>
        </p:nvSpPr>
        <p:spPr>
          <a:xfrm>
            <a:off x="7132969" y="3186127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95"/>
                </a:lnTo>
                <a:lnTo>
                  <a:pt x="26949" y="8229"/>
                </a:lnTo>
                <a:lnTo>
                  <a:pt x="34035" y="9931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6" name="object 1836"/>
          <p:cNvSpPr/>
          <p:nvPr/>
        </p:nvSpPr>
        <p:spPr>
          <a:xfrm>
            <a:off x="7132969" y="3194357"/>
            <a:ext cx="34290" cy="12065"/>
          </a:xfrm>
          <a:custGeom>
            <a:avLst/>
            <a:gdLst/>
            <a:ahLst/>
            <a:cxnLst/>
            <a:rect l="l" t="t" r="r" b="b"/>
            <a:pathLst>
              <a:path w="34290" h="12064">
                <a:moveTo>
                  <a:pt x="26949" y="0"/>
                </a:moveTo>
                <a:lnTo>
                  <a:pt x="0" y="10210"/>
                </a:lnTo>
                <a:lnTo>
                  <a:pt x="7378" y="11633"/>
                </a:lnTo>
                <a:lnTo>
                  <a:pt x="34035" y="1701"/>
                </a:lnTo>
                <a:lnTo>
                  <a:pt x="269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7" name="object 1837"/>
          <p:cNvSpPr/>
          <p:nvPr/>
        </p:nvSpPr>
        <p:spPr>
          <a:xfrm>
            <a:off x="7132969" y="3214493"/>
            <a:ext cx="34290" cy="26670"/>
          </a:xfrm>
          <a:custGeom>
            <a:avLst/>
            <a:gdLst/>
            <a:ahLst/>
            <a:cxnLst/>
            <a:rect l="l" t="t" r="r" b="b"/>
            <a:pathLst>
              <a:path w="34290" h="26669">
                <a:moveTo>
                  <a:pt x="34035" y="7099"/>
                </a:moveTo>
                <a:lnTo>
                  <a:pt x="19570" y="7099"/>
                </a:lnTo>
                <a:lnTo>
                  <a:pt x="30060" y="9080"/>
                </a:lnTo>
                <a:lnTo>
                  <a:pt x="30060" y="25526"/>
                </a:lnTo>
                <a:lnTo>
                  <a:pt x="34035" y="26098"/>
                </a:lnTo>
                <a:lnTo>
                  <a:pt x="34035" y="7099"/>
                </a:lnTo>
                <a:close/>
              </a:path>
              <a:path w="34290" h="26669">
                <a:moveTo>
                  <a:pt x="25980" y="4546"/>
                </a:moveTo>
                <a:lnTo>
                  <a:pt x="3975" y="4546"/>
                </a:lnTo>
                <a:lnTo>
                  <a:pt x="15595" y="6527"/>
                </a:lnTo>
                <a:lnTo>
                  <a:pt x="15595" y="21843"/>
                </a:lnTo>
                <a:lnTo>
                  <a:pt x="19850" y="22694"/>
                </a:lnTo>
                <a:lnTo>
                  <a:pt x="19570" y="7099"/>
                </a:lnTo>
                <a:lnTo>
                  <a:pt x="34035" y="7099"/>
                </a:lnTo>
                <a:lnTo>
                  <a:pt x="34035" y="5956"/>
                </a:lnTo>
                <a:lnTo>
                  <a:pt x="25980" y="4546"/>
                </a:lnTo>
                <a:close/>
              </a:path>
              <a:path w="34290" h="26669">
                <a:moveTo>
                  <a:pt x="0" y="0"/>
                </a:moveTo>
                <a:lnTo>
                  <a:pt x="0" y="20993"/>
                </a:lnTo>
                <a:lnTo>
                  <a:pt x="4254" y="21564"/>
                </a:lnTo>
                <a:lnTo>
                  <a:pt x="3975" y="4546"/>
                </a:lnTo>
                <a:lnTo>
                  <a:pt x="25980" y="454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8" name="object 1838"/>
          <p:cNvSpPr/>
          <p:nvPr/>
        </p:nvSpPr>
        <p:spPr>
          <a:xfrm>
            <a:off x="8858849" y="3095370"/>
            <a:ext cx="32384" cy="25400"/>
          </a:xfrm>
          <a:custGeom>
            <a:avLst/>
            <a:gdLst/>
            <a:ahLst/>
            <a:cxnLst/>
            <a:rect l="l" t="t" r="r" b="b"/>
            <a:pathLst>
              <a:path w="32384" h="25400">
                <a:moveTo>
                  <a:pt x="25895" y="24676"/>
                </a:moveTo>
                <a:lnTo>
                  <a:pt x="20510" y="24676"/>
                </a:lnTo>
                <a:lnTo>
                  <a:pt x="21640" y="24955"/>
                </a:lnTo>
                <a:lnTo>
                  <a:pt x="25044" y="24955"/>
                </a:lnTo>
                <a:lnTo>
                  <a:pt x="25895" y="24676"/>
                </a:lnTo>
                <a:close/>
              </a:path>
              <a:path w="32384" h="25400">
                <a:moveTo>
                  <a:pt x="27597" y="24384"/>
                </a:moveTo>
                <a:lnTo>
                  <a:pt x="18237" y="24384"/>
                </a:lnTo>
                <a:lnTo>
                  <a:pt x="18516" y="24676"/>
                </a:lnTo>
                <a:lnTo>
                  <a:pt x="26746" y="24676"/>
                </a:lnTo>
                <a:lnTo>
                  <a:pt x="27597" y="24384"/>
                </a:lnTo>
                <a:close/>
              </a:path>
              <a:path w="32384" h="25400">
                <a:moveTo>
                  <a:pt x="4343" y="0"/>
                </a:moveTo>
                <a:lnTo>
                  <a:pt x="0" y="4305"/>
                </a:lnTo>
                <a:lnTo>
                  <a:pt x="762" y="6667"/>
                </a:lnTo>
                <a:lnTo>
                  <a:pt x="647" y="10769"/>
                </a:lnTo>
                <a:lnTo>
                  <a:pt x="939" y="11620"/>
                </a:lnTo>
                <a:lnTo>
                  <a:pt x="1952" y="15024"/>
                </a:lnTo>
                <a:lnTo>
                  <a:pt x="3822" y="17462"/>
                </a:lnTo>
                <a:lnTo>
                  <a:pt x="6655" y="19621"/>
                </a:lnTo>
                <a:lnTo>
                  <a:pt x="7175" y="20129"/>
                </a:lnTo>
                <a:lnTo>
                  <a:pt x="8026" y="20701"/>
                </a:lnTo>
                <a:lnTo>
                  <a:pt x="8877" y="20980"/>
                </a:lnTo>
                <a:lnTo>
                  <a:pt x="9505" y="21590"/>
                </a:lnTo>
                <a:lnTo>
                  <a:pt x="10299" y="22123"/>
                </a:lnTo>
                <a:lnTo>
                  <a:pt x="11150" y="22402"/>
                </a:lnTo>
                <a:lnTo>
                  <a:pt x="12280" y="22682"/>
                </a:lnTo>
                <a:lnTo>
                  <a:pt x="13131" y="23253"/>
                </a:lnTo>
                <a:lnTo>
                  <a:pt x="13982" y="23533"/>
                </a:lnTo>
                <a:lnTo>
                  <a:pt x="15113" y="23825"/>
                </a:lnTo>
                <a:lnTo>
                  <a:pt x="15963" y="24104"/>
                </a:lnTo>
                <a:lnTo>
                  <a:pt x="17106" y="24384"/>
                </a:lnTo>
                <a:lnTo>
                  <a:pt x="28168" y="24384"/>
                </a:lnTo>
                <a:lnTo>
                  <a:pt x="29019" y="23825"/>
                </a:lnTo>
                <a:lnTo>
                  <a:pt x="29870" y="23533"/>
                </a:lnTo>
                <a:lnTo>
                  <a:pt x="30429" y="23253"/>
                </a:lnTo>
                <a:lnTo>
                  <a:pt x="31280" y="22682"/>
                </a:lnTo>
                <a:lnTo>
                  <a:pt x="31851" y="22402"/>
                </a:lnTo>
                <a:lnTo>
                  <a:pt x="31851" y="21590"/>
                </a:lnTo>
                <a:lnTo>
                  <a:pt x="24498" y="21590"/>
                </a:lnTo>
                <a:lnTo>
                  <a:pt x="19088" y="20701"/>
                </a:lnTo>
                <a:lnTo>
                  <a:pt x="18237" y="20701"/>
                </a:lnTo>
                <a:lnTo>
                  <a:pt x="17386" y="20421"/>
                </a:lnTo>
                <a:lnTo>
                  <a:pt x="11506" y="19621"/>
                </a:lnTo>
                <a:lnTo>
                  <a:pt x="5448" y="16052"/>
                </a:lnTo>
                <a:lnTo>
                  <a:pt x="4343" y="9639"/>
                </a:lnTo>
                <a:lnTo>
                  <a:pt x="4343" y="0"/>
                </a:lnTo>
                <a:close/>
              </a:path>
              <a:path w="32384" h="25400">
                <a:moveTo>
                  <a:pt x="31851" y="15024"/>
                </a:moveTo>
                <a:lnTo>
                  <a:pt x="30099" y="21069"/>
                </a:lnTo>
                <a:lnTo>
                  <a:pt x="24498" y="21590"/>
                </a:lnTo>
                <a:lnTo>
                  <a:pt x="31851" y="21590"/>
                </a:lnTo>
                <a:lnTo>
                  <a:pt x="31851" y="15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9" name="object 1839"/>
          <p:cNvSpPr/>
          <p:nvPr/>
        </p:nvSpPr>
        <p:spPr>
          <a:xfrm>
            <a:off x="8863189" y="3093114"/>
            <a:ext cx="31750" cy="24765"/>
          </a:xfrm>
          <a:custGeom>
            <a:avLst/>
            <a:gdLst/>
            <a:ahLst/>
            <a:cxnLst/>
            <a:rect l="l" t="t" r="r" b="b"/>
            <a:pathLst>
              <a:path w="31750" h="24764">
                <a:moveTo>
                  <a:pt x="21528" y="3390"/>
                </a:moveTo>
                <a:lnTo>
                  <a:pt x="11061" y="3390"/>
                </a:lnTo>
                <a:lnTo>
                  <a:pt x="12192" y="3670"/>
                </a:lnTo>
                <a:lnTo>
                  <a:pt x="13614" y="3670"/>
                </a:lnTo>
                <a:lnTo>
                  <a:pt x="14744" y="3949"/>
                </a:lnTo>
                <a:lnTo>
                  <a:pt x="20320" y="5194"/>
                </a:lnTo>
                <a:lnTo>
                  <a:pt x="26962" y="8597"/>
                </a:lnTo>
                <a:lnTo>
                  <a:pt x="27508" y="15011"/>
                </a:lnTo>
                <a:lnTo>
                  <a:pt x="27508" y="24663"/>
                </a:lnTo>
                <a:lnTo>
                  <a:pt x="28359" y="24091"/>
                </a:lnTo>
                <a:lnTo>
                  <a:pt x="28930" y="23520"/>
                </a:lnTo>
                <a:lnTo>
                  <a:pt x="29210" y="22961"/>
                </a:lnTo>
                <a:lnTo>
                  <a:pt x="29781" y="22389"/>
                </a:lnTo>
                <a:lnTo>
                  <a:pt x="30060" y="21539"/>
                </a:lnTo>
                <a:lnTo>
                  <a:pt x="30632" y="20967"/>
                </a:lnTo>
                <a:lnTo>
                  <a:pt x="31203" y="19265"/>
                </a:lnTo>
                <a:lnTo>
                  <a:pt x="31203" y="18414"/>
                </a:lnTo>
                <a:lnTo>
                  <a:pt x="31483" y="17563"/>
                </a:lnTo>
                <a:lnTo>
                  <a:pt x="31483" y="15582"/>
                </a:lnTo>
                <a:lnTo>
                  <a:pt x="25578" y="5189"/>
                </a:lnTo>
                <a:lnTo>
                  <a:pt x="21528" y="3390"/>
                </a:lnTo>
                <a:close/>
              </a:path>
              <a:path w="31750" h="24764">
                <a:moveTo>
                  <a:pt x="13894" y="0"/>
                </a:moveTo>
                <a:lnTo>
                  <a:pt x="2074" y="1055"/>
                </a:lnTo>
                <a:lnTo>
                  <a:pt x="0" y="2247"/>
                </a:lnTo>
                <a:lnTo>
                  <a:pt x="0" y="10477"/>
                </a:lnTo>
                <a:lnTo>
                  <a:pt x="279" y="9626"/>
                </a:lnTo>
                <a:lnTo>
                  <a:pt x="340" y="8597"/>
                </a:lnTo>
                <a:lnTo>
                  <a:pt x="571" y="7924"/>
                </a:lnTo>
                <a:lnTo>
                  <a:pt x="1130" y="7073"/>
                </a:lnTo>
                <a:lnTo>
                  <a:pt x="1422" y="6502"/>
                </a:lnTo>
                <a:lnTo>
                  <a:pt x="1981" y="5943"/>
                </a:lnTo>
                <a:lnTo>
                  <a:pt x="2832" y="5371"/>
                </a:lnTo>
                <a:lnTo>
                  <a:pt x="3403" y="4800"/>
                </a:lnTo>
                <a:lnTo>
                  <a:pt x="3683" y="4800"/>
                </a:lnTo>
                <a:lnTo>
                  <a:pt x="4254" y="4521"/>
                </a:lnTo>
                <a:lnTo>
                  <a:pt x="5105" y="3949"/>
                </a:lnTo>
                <a:lnTo>
                  <a:pt x="5676" y="3949"/>
                </a:lnTo>
                <a:lnTo>
                  <a:pt x="7378" y="3390"/>
                </a:lnTo>
                <a:lnTo>
                  <a:pt x="21528" y="3390"/>
                </a:lnTo>
                <a:lnTo>
                  <a:pt x="138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0" name="object 1840"/>
          <p:cNvSpPr/>
          <p:nvPr/>
        </p:nvSpPr>
        <p:spPr>
          <a:xfrm>
            <a:off x="8860068" y="3139619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34035" y="9639"/>
                </a:lnTo>
                <a:lnTo>
                  <a:pt x="34035" y="6235"/>
                </a:lnTo>
                <a:lnTo>
                  <a:pt x="7086" y="14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1" name="object 1841"/>
          <p:cNvSpPr/>
          <p:nvPr/>
        </p:nvSpPr>
        <p:spPr>
          <a:xfrm>
            <a:off x="8860068" y="3121465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403"/>
                </a:lnTo>
                <a:lnTo>
                  <a:pt x="26657" y="8216"/>
                </a:lnTo>
                <a:lnTo>
                  <a:pt x="34035" y="9639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2" name="object 1842"/>
          <p:cNvSpPr/>
          <p:nvPr/>
        </p:nvSpPr>
        <p:spPr>
          <a:xfrm>
            <a:off x="8860068" y="3129682"/>
            <a:ext cx="34290" cy="11430"/>
          </a:xfrm>
          <a:custGeom>
            <a:avLst/>
            <a:gdLst/>
            <a:ahLst/>
            <a:cxnLst/>
            <a:rect l="l" t="t" r="r" b="b"/>
            <a:pathLst>
              <a:path w="34290" h="11430">
                <a:moveTo>
                  <a:pt x="26657" y="0"/>
                </a:moveTo>
                <a:lnTo>
                  <a:pt x="0" y="9931"/>
                </a:lnTo>
                <a:lnTo>
                  <a:pt x="7086" y="11353"/>
                </a:lnTo>
                <a:lnTo>
                  <a:pt x="34035" y="1422"/>
                </a:lnTo>
                <a:lnTo>
                  <a:pt x="266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3" name="object 1843"/>
          <p:cNvSpPr/>
          <p:nvPr/>
        </p:nvSpPr>
        <p:spPr>
          <a:xfrm>
            <a:off x="8860068" y="3160325"/>
            <a:ext cx="34290" cy="18415"/>
          </a:xfrm>
          <a:custGeom>
            <a:avLst/>
            <a:gdLst/>
            <a:ahLst/>
            <a:cxnLst/>
            <a:rect l="l" t="t" r="r" b="b"/>
            <a:pathLst>
              <a:path w="34290" h="18414">
                <a:moveTo>
                  <a:pt x="0" y="0"/>
                </a:moveTo>
                <a:lnTo>
                  <a:pt x="0" y="17297"/>
                </a:lnTo>
                <a:lnTo>
                  <a:pt x="3975" y="18148"/>
                </a:lnTo>
                <a:lnTo>
                  <a:pt x="3975" y="4254"/>
                </a:lnTo>
                <a:lnTo>
                  <a:pt x="24311" y="4254"/>
                </a:lnTo>
                <a:lnTo>
                  <a:pt x="0" y="0"/>
                </a:lnTo>
                <a:close/>
              </a:path>
              <a:path w="34290" h="18414">
                <a:moveTo>
                  <a:pt x="24311" y="4254"/>
                </a:moveTo>
                <a:lnTo>
                  <a:pt x="3975" y="4254"/>
                </a:lnTo>
                <a:lnTo>
                  <a:pt x="34035" y="9639"/>
                </a:lnTo>
                <a:lnTo>
                  <a:pt x="34035" y="5956"/>
                </a:lnTo>
                <a:lnTo>
                  <a:pt x="24311" y="4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8860062" y="3183012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2"/>
                </a:lnTo>
                <a:lnTo>
                  <a:pt x="34036" y="9639"/>
                </a:lnTo>
                <a:lnTo>
                  <a:pt x="34036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8860068" y="3211088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975"/>
                </a:lnTo>
                <a:lnTo>
                  <a:pt x="34035" y="9931"/>
                </a:lnTo>
                <a:lnTo>
                  <a:pt x="34035" y="6248"/>
                </a:lnTo>
                <a:lnTo>
                  <a:pt x="7086" y="170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8860068" y="3192943"/>
            <a:ext cx="34290" cy="10160"/>
          </a:xfrm>
          <a:custGeom>
            <a:avLst/>
            <a:gdLst/>
            <a:ahLst/>
            <a:cxnLst/>
            <a:rect l="l" t="t" r="r" b="b"/>
            <a:pathLst>
              <a:path w="34290" h="10160">
                <a:moveTo>
                  <a:pt x="0" y="0"/>
                </a:moveTo>
                <a:lnTo>
                  <a:pt x="0" y="3683"/>
                </a:lnTo>
                <a:lnTo>
                  <a:pt x="26657" y="8216"/>
                </a:lnTo>
                <a:lnTo>
                  <a:pt x="34035" y="9639"/>
                </a:lnTo>
                <a:lnTo>
                  <a:pt x="34035" y="59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8860068" y="3201160"/>
            <a:ext cx="34290" cy="12065"/>
          </a:xfrm>
          <a:custGeom>
            <a:avLst/>
            <a:gdLst/>
            <a:ahLst/>
            <a:cxnLst/>
            <a:rect l="l" t="t" r="r" b="b"/>
            <a:pathLst>
              <a:path w="34290" h="12064">
                <a:moveTo>
                  <a:pt x="26657" y="0"/>
                </a:moveTo>
                <a:lnTo>
                  <a:pt x="0" y="9931"/>
                </a:lnTo>
                <a:lnTo>
                  <a:pt x="7086" y="11633"/>
                </a:lnTo>
                <a:lnTo>
                  <a:pt x="34035" y="1422"/>
                </a:lnTo>
                <a:lnTo>
                  <a:pt x="266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8860068" y="3221300"/>
            <a:ext cx="34290" cy="26670"/>
          </a:xfrm>
          <a:custGeom>
            <a:avLst/>
            <a:gdLst/>
            <a:ahLst/>
            <a:cxnLst/>
            <a:rect l="l" t="t" r="r" b="b"/>
            <a:pathLst>
              <a:path w="34290" h="26669">
                <a:moveTo>
                  <a:pt x="34035" y="7099"/>
                </a:moveTo>
                <a:lnTo>
                  <a:pt x="19570" y="7099"/>
                </a:lnTo>
                <a:lnTo>
                  <a:pt x="30060" y="9080"/>
                </a:lnTo>
                <a:lnTo>
                  <a:pt x="30060" y="25526"/>
                </a:lnTo>
                <a:lnTo>
                  <a:pt x="34035" y="26098"/>
                </a:lnTo>
                <a:lnTo>
                  <a:pt x="34035" y="7099"/>
                </a:lnTo>
                <a:close/>
              </a:path>
              <a:path w="34290" h="26669">
                <a:moveTo>
                  <a:pt x="24311" y="4254"/>
                </a:moveTo>
                <a:lnTo>
                  <a:pt x="3975" y="4254"/>
                </a:lnTo>
                <a:lnTo>
                  <a:pt x="15595" y="6527"/>
                </a:lnTo>
                <a:lnTo>
                  <a:pt x="15595" y="21843"/>
                </a:lnTo>
                <a:lnTo>
                  <a:pt x="19570" y="22694"/>
                </a:lnTo>
                <a:lnTo>
                  <a:pt x="19570" y="7099"/>
                </a:lnTo>
                <a:lnTo>
                  <a:pt x="34035" y="7099"/>
                </a:lnTo>
                <a:lnTo>
                  <a:pt x="34035" y="5956"/>
                </a:lnTo>
                <a:lnTo>
                  <a:pt x="24311" y="4254"/>
                </a:lnTo>
                <a:close/>
              </a:path>
              <a:path w="34290" h="26669">
                <a:moveTo>
                  <a:pt x="0" y="0"/>
                </a:moveTo>
                <a:lnTo>
                  <a:pt x="0" y="20713"/>
                </a:lnTo>
                <a:lnTo>
                  <a:pt x="3975" y="21564"/>
                </a:lnTo>
                <a:lnTo>
                  <a:pt x="3975" y="4254"/>
                </a:lnTo>
                <a:lnTo>
                  <a:pt x="24311" y="425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11157001" y="3090919"/>
            <a:ext cx="101822" cy="32794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0" name="object 1850"/>
          <p:cNvSpPr/>
          <p:nvPr/>
        </p:nvSpPr>
        <p:spPr>
          <a:xfrm>
            <a:off x="1834824" y="582298"/>
            <a:ext cx="11634470" cy="0"/>
          </a:xfrm>
          <a:custGeom>
            <a:avLst/>
            <a:gdLst/>
            <a:ahLst/>
            <a:cxnLst/>
            <a:rect l="l" t="t" r="r" b="b"/>
            <a:pathLst>
              <a:path w="11634469">
                <a:moveTo>
                  <a:pt x="0" y="0"/>
                </a:moveTo>
                <a:lnTo>
                  <a:pt x="1163386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1" name="object 1851"/>
          <p:cNvSpPr/>
          <p:nvPr/>
        </p:nvSpPr>
        <p:spPr>
          <a:xfrm>
            <a:off x="1807596" y="6916873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2" name="object 1852"/>
          <p:cNvSpPr/>
          <p:nvPr/>
        </p:nvSpPr>
        <p:spPr>
          <a:xfrm>
            <a:off x="1780365" y="555069"/>
            <a:ext cx="11743055" cy="0"/>
          </a:xfrm>
          <a:custGeom>
            <a:avLst/>
            <a:gdLst/>
            <a:ahLst/>
            <a:cxnLst/>
            <a:rect l="l" t="t" r="r" b="b"/>
            <a:pathLst>
              <a:path w="11743055">
                <a:moveTo>
                  <a:pt x="0" y="0"/>
                </a:moveTo>
                <a:lnTo>
                  <a:pt x="11742775" y="0"/>
                </a:lnTo>
              </a:path>
            </a:pathLst>
          </a:custGeom>
          <a:ln w="80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3" name="object 1853"/>
          <p:cNvSpPr/>
          <p:nvPr/>
        </p:nvSpPr>
        <p:spPr>
          <a:xfrm>
            <a:off x="1780365" y="8213400"/>
            <a:ext cx="11743055" cy="0"/>
          </a:xfrm>
          <a:custGeom>
            <a:avLst/>
            <a:gdLst/>
            <a:ahLst/>
            <a:cxnLst/>
            <a:rect l="l" t="t" r="r" b="b"/>
            <a:pathLst>
              <a:path w="11743055">
                <a:moveTo>
                  <a:pt x="0" y="0"/>
                </a:moveTo>
                <a:lnTo>
                  <a:pt x="11742775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4" name="object 1854"/>
          <p:cNvSpPr/>
          <p:nvPr/>
        </p:nvSpPr>
        <p:spPr>
          <a:xfrm>
            <a:off x="1834824" y="8186170"/>
            <a:ext cx="11634470" cy="0"/>
          </a:xfrm>
          <a:custGeom>
            <a:avLst/>
            <a:gdLst/>
            <a:ahLst/>
            <a:cxnLst/>
            <a:rect l="l" t="t" r="r" b="b"/>
            <a:pathLst>
              <a:path w="11634469">
                <a:moveTo>
                  <a:pt x="0" y="0"/>
                </a:moveTo>
                <a:lnTo>
                  <a:pt x="1163386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2112794" y="869061"/>
            <a:ext cx="1447995" cy="15209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6" name="object 1856"/>
          <p:cNvSpPr/>
          <p:nvPr/>
        </p:nvSpPr>
        <p:spPr>
          <a:xfrm>
            <a:off x="2112790" y="1097676"/>
            <a:ext cx="1423318" cy="27088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7" name="object 1857"/>
          <p:cNvSpPr/>
          <p:nvPr/>
        </p:nvSpPr>
        <p:spPr>
          <a:xfrm>
            <a:off x="1807596" y="609528"/>
            <a:ext cx="0" cy="7549515"/>
          </a:xfrm>
          <a:custGeom>
            <a:avLst/>
            <a:gdLst/>
            <a:ahLst/>
            <a:cxnLst/>
            <a:rect l="l" t="t" r="r" b="b"/>
            <a:pathLst>
              <a:path h="7549515">
                <a:moveTo>
                  <a:pt x="0" y="0"/>
                </a:moveTo>
                <a:lnTo>
                  <a:pt x="0" y="7549413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8" name="object 1858"/>
          <p:cNvSpPr/>
          <p:nvPr/>
        </p:nvSpPr>
        <p:spPr>
          <a:xfrm>
            <a:off x="1780363" y="555069"/>
            <a:ext cx="0" cy="7658734"/>
          </a:xfrm>
          <a:custGeom>
            <a:avLst/>
            <a:gdLst/>
            <a:ahLst/>
            <a:cxnLst/>
            <a:rect l="l" t="t" r="r" b="b"/>
            <a:pathLst>
              <a:path h="7658734">
                <a:moveTo>
                  <a:pt x="0" y="0"/>
                </a:moveTo>
                <a:lnTo>
                  <a:pt x="0" y="7658328"/>
                </a:lnTo>
              </a:path>
            </a:pathLst>
          </a:custGeom>
          <a:ln w="80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9" name="object 1859"/>
          <p:cNvSpPr/>
          <p:nvPr/>
        </p:nvSpPr>
        <p:spPr>
          <a:xfrm>
            <a:off x="3345493" y="713329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9931" y="0"/>
                </a:moveTo>
                <a:lnTo>
                  <a:pt x="3124" y="0"/>
                </a:lnTo>
                <a:lnTo>
                  <a:pt x="850" y="1130"/>
                </a:lnTo>
                <a:lnTo>
                  <a:pt x="0" y="6527"/>
                </a:lnTo>
                <a:lnTo>
                  <a:pt x="571" y="6235"/>
                </a:lnTo>
                <a:lnTo>
                  <a:pt x="5892" y="3733"/>
                </a:lnTo>
                <a:lnTo>
                  <a:pt x="4825" y="3263"/>
                </a:lnTo>
                <a:lnTo>
                  <a:pt x="9080" y="850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0" name="object 1860"/>
          <p:cNvSpPr/>
          <p:nvPr/>
        </p:nvSpPr>
        <p:spPr>
          <a:xfrm>
            <a:off x="3348621" y="7123365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5" h="45084">
                <a:moveTo>
                  <a:pt x="12763" y="0"/>
                </a:moveTo>
                <a:lnTo>
                  <a:pt x="9931" y="0"/>
                </a:lnTo>
                <a:lnTo>
                  <a:pt x="7175" y="4191"/>
                </a:lnTo>
                <a:lnTo>
                  <a:pt x="4279" y="6781"/>
                </a:lnTo>
                <a:lnTo>
                  <a:pt x="1130" y="9080"/>
                </a:lnTo>
                <a:lnTo>
                  <a:pt x="0" y="9931"/>
                </a:lnTo>
                <a:lnTo>
                  <a:pt x="6807" y="9931"/>
                </a:lnTo>
                <a:lnTo>
                  <a:pt x="1130" y="44526"/>
                </a:lnTo>
                <a:lnTo>
                  <a:pt x="5676" y="44526"/>
                </a:lnTo>
                <a:lnTo>
                  <a:pt x="12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1" name="object 1861"/>
          <p:cNvSpPr/>
          <p:nvPr/>
        </p:nvSpPr>
        <p:spPr>
          <a:xfrm>
            <a:off x="3365070" y="7127051"/>
            <a:ext cx="29845" cy="41275"/>
          </a:xfrm>
          <a:custGeom>
            <a:avLst/>
            <a:gdLst/>
            <a:ahLst/>
            <a:cxnLst/>
            <a:rect l="l" t="t" r="r" b="b"/>
            <a:pathLst>
              <a:path w="29845" h="41275">
                <a:moveTo>
                  <a:pt x="27800" y="0"/>
                </a:moveTo>
                <a:lnTo>
                  <a:pt x="19011" y="850"/>
                </a:lnTo>
                <a:lnTo>
                  <a:pt x="19862" y="850"/>
                </a:lnTo>
                <a:lnTo>
                  <a:pt x="20993" y="1130"/>
                </a:lnTo>
                <a:lnTo>
                  <a:pt x="21844" y="1422"/>
                </a:lnTo>
                <a:lnTo>
                  <a:pt x="24803" y="3721"/>
                </a:lnTo>
                <a:lnTo>
                  <a:pt x="24650" y="4546"/>
                </a:lnTo>
                <a:lnTo>
                  <a:pt x="24676" y="9080"/>
                </a:lnTo>
                <a:lnTo>
                  <a:pt x="24117" y="10210"/>
                </a:lnTo>
                <a:lnTo>
                  <a:pt x="23825" y="11341"/>
                </a:lnTo>
                <a:lnTo>
                  <a:pt x="23266" y="12484"/>
                </a:lnTo>
                <a:lnTo>
                  <a:pt x="22415" y="13614"/>
                </a:lnTo>
                <a:lnTo>
                  <a:pt x="21844" y="14744"/>
                </a:lnTo>
                <a:lnTo>
                  <a:pt x="20993" y="15595"/>
                </a:lnTo>
                <a:lnTo>
                  <a:pt x="20421" y="16446"/>
                </a:lnTo>
                <a:lnTo>
                  <a:pt x="17868" y="18999"/>
                </a:lnTo>
                <a:lnTo>
                  <a:pt x="8417" y="27689"/>
                </a:lnTo>
                <a:lnTo>
                  <a:pt x="857" y="37880"/>
                </a:lnTo>
                <a:lnTo>
                  <a:pt x="0" y="40843"/>
                </a:lnTo>
                <a:lnTo>
                  <a:pt x="24117" y="40843"/>
                </a:lnTo>
                <a:lnTo>
                  <a:pt x="24968" y="35458"/>
                </a:lnTo>
                <a:lnTo>
                  <a:pt x="7099" y="35458"/>
                </a:lnTo>
                <a:lnTo>
                  <a:pt x="7658" y="34607"/>
                </a:lnTo>
                <a:lnTo>
                  <a:pt x="16068" y="26566"/>
                </a:lnTo>
                <a:lnTo>
                  <a:pt x="24817" y="17749"/>
                </a:lnTo>
                <a:lnTo>
                  <a:pt x="29248" y="7418"/>
                </a:lnTo>
                <a:lnTo>
                  <a:pt x="28133" y="1422"/>
                </a:lnTo>
                <a:lnTo>
                  <a:pt x="27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2" name="object 1862"/>
          <p:cNvSpPr/>
          <p:nvPr/>
        </p:nvSpPr>
        <p:spPr>
          <a:xfrm>
            <a:off x="3371033" y="7123365"/>
            <a:ext cx="22225" cy="13335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15316" y="0"/>
                </a:moveTo>
                <a:lnTo>
                  <a:pt x="13042" y="0"/>
                </a:lnTo>
                <a:lnTo>
                  <a:pt x="11912" y="279"/>
                </a:lnTo>
                <a:lnTo>
                  <a:pt x="10490" y="279"/>
                </a:lnTo>
                <a:lnTo>
                  <a:pt x="9359" y="850"/>
                </a:lnTo>
                <a:lnTo>
                  <a:pt x="8216" y="1130"/>
                </a:lnTo>
                <a:lnTo>
                  <a:pt x="7086" y="1701"/>
                </a:lnTo>
                <a:lnTo>
                  <a:pt x="6235" y="2552"/>
                </a:lnTo>
                <a:lnTo>
                  <a:pt x="5105" y="3124"/>
                </a:lnTo>
                <a:lnTo>
                  <a:pt x="4533" y="3682"/>
                </a:lnTo>
                <a:lnTo>
                  <a:pt x="2311" y="6311"/>
                </a:lnTo>
                <a:lnTo>
                  <a:pt x="2425" y="6946"/>
                </a:lnTo>
                <a:lnTo>
                  <a:pt x="850" y="9931"/>
                </a:lnTo>
                <a:lnTo>
                  <a:pt x="279" y="11341"/>
                </a:lnTo>
                <a:lnTo>
                  <a:pt x="0" y="12763"/>
                </a:lnTo>
                <a:lnTo>
                  <a:pt x="4533" y="13335"/>
                </a:lnTo>
                <a:lnTo>
                  <a:pt x="4813" y="12192"/>
                </a:lnTo>
                <a:lnTo>
                  <a:pt x="5308" y="8559"/>
                </a:lnTo>
                <a:lnTo>
                  <a:pt x="8991" y="3987"/>
                </a:lnTo>
                <a:lnTo>
                  <a:pt x="18683" y="3987"/>
                </a:lnTo>
                <a:lnTo>
                  <a:pt x="21831" y="3682"/>
                </a:lnTo>
                <a:lnTo>
                  <a:pt x="20980" y="2832"/>
                </a:lnTo>
                <a:lnTo>
                  <a:pt x="20129" y="1168"/>
                </a:lnTo>
                <a:lnTo>
                  <a:pt x="18148" y="609"/>
                </a:lnTo>
                <a:lnTo>
                  <a:pt x="16446" y="279"/>
                </a:lnTo>
                <a:lnTo>
                  <a:pt x="15316" y="0"/>
                </a:lnTo>
                <a:close/>
              </a:path>
              <a:path w="22225" h="13334">
                <a:moveTo>
                  <a:pt x="18683" y="3987"/>
                </a:moveTo>
                <a:lnTo>
                  <a:pt x="8991" y="3987"/>
                </a:lnTo>
                <a:lnTo>
                  <a:pt x="13042" y="4533"/>
                </a:lnTo>
                <a:lnTo>
                  <a:pt x="18683" y="39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3" name="object 1863"/>
          <p:cNvSpPr/>
          <p:nvPr/>
        </p:nvSpPr>
        <p:spPr>
          <a:xfrm>
            <a:off x="3391736" y="7122794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89" h="45720">
                <a:moveTo>
                  <a:pt x="21272" y="0"/>
                </a:moveTo>
                <a:lnTo>
                  <a:pt x="17868" y="0"/>
                </a:lnTo>
                <a:lnTo>
                  <a:pt x="0" y="45669"/>
                </a:lnTo>
                <a:lnTo>
                  <a:pt x="3682" y="45669"/>
                </a:lnTo>
                <a:lnTo>
                  <a:pt x="212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4" name="object 1864"/>
          <p:cNvSpPr/>
          <p:nvPr/>
        </p:nvSpPr>
        <p:spPr>
          <a:xfrm>
            <a:off x="3412439" y="7127619"/>
            <a:ext cx="23495" cy="41275"/>
          </a:xfrm>
          <a:custGeom>
            <a:avLst/>
            <a:gdLst/>
            <a:ahLst/>
            <a:cxnLst/>
            <a:rect l="l" t="t" r="r" b="b"/>
            <a:pathLst>
              <a:path w="23495" h="41275">
                <a:moveTo>
                  <a:pt x="21844" y="0"/>
                </a:moveTo>
                <a:lnTo>
                  <a:pt x="13614" y="279"/>
                </a:lnTo>
                <a:lnTo>
                  <a:pt x="14465" y="279"/>
                </a:lnTo>
                <a:lnTo>
                  <a:pt x="15316" y="571"/>
                </a:lnTo>
                <a:lnTo>
                  <a:pt x="20828" y="2654"/>
                </a:lnTo>
                <a:lnTo>
                  <a:pt x="18745" y="12382"/>
                </a:lnTo>
                <a:lnTo>
                  <a:pt x="18440" y="16738"/>
                </a:lnTo>
                <a:lnTo>
                  <a:pt x="17868" y="20142"/>
                </a:lnTo>
                <a:lnTo>
                  <a:pt x="16840" y="25158"/>
                </a:lnTo>
                <a:lnTo>
                  <a:pt x="15240" y="35178"/>
                </a:lnTo>
                <a:lnTo>
                  <a:pt x="9080" y="36309"/>
                </a:lnTo>
                <a:lnTo>
                  <a:pt x="8229" y="36588"/>
                </a:lnTo>
                <a:lnTo>
                  <a:pt x="0" y="36588"/>
                </a:lnTo>
                <a:lnTo>
                  <a:pt x="571" y="37718"/>
                </a:lnTo>
                <a:lnTo>
                  <a:pt x="9046" y="40985"/>
                </a:lnTo>
                <a:lnTo>
                  <a:pt x="15670" y="36929"/>
                </a:lnTo>
                <a:lnTo>
                  <a:pt x="20341" y="28187"/>
                </a:lnTo>
                <a:lnTo>
                  <a:pt x="22957" y="17393"/>
                </a:lnTo>
                <a:lnTo>
                  <a:pt x="23414" y="7182"/>
                </a:lnTo>
                <a:lnTo>
                  <a:pt x="21844" y="571"/>
                </a:lnTo>
                <a:lnTo>
                  <a:pt x="218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5" name="object 1865"/>
          <p:cNvSpPr/>
          <p:nvPr/>
        </p:nvSpPr>
        <p:spPr>
          <a:xfrm>
            <a:off x="3409736" y="7123365"/>
            <a:ext cx="24765" cy="41275"/>
          </a:xfrm>
          <a:custGeom>
            <a:avLst/>
            <a:gdLst/>
            <a:ahLst/>
            <a:cxnLst/>
            <a:rect l="l" t="t" r="r" b="b"/>
            <a:pathLst>
              <a:path w="24764" h="41275">
                <a:moveTo>
                  <a:pt x="18300" y="0"/>
                </a:moveTo>
                <a:lnTo>
                  <a:pt x="16598" y="0"/>
                </a:lnTo>
                <a:lnTo>
                  <a:pt x="15468" y="279"/>
                </a:lnTo>
                <a:lnTo>
                  <a:pt x="8077" y="1447"/>
                </a:lnTo>
                <a:lnTo>
                  <a:pt x="5245" y="9156"/>
                </a:lnTo>
                <a:lnTo>
                  <a:pt x="3276" y="15316"/>
                </a:lnTo>
                <a:lnTo>
                  <a:pt x="2705" y="18148"/>
                </a:lnTo>
                <a:lnTo>
                  <a:pt x="1041" y="23507"/>
                </a:lnTo>
                <a:lnTo>
                  <a:pt x="0" y="34836"/>
                </a:lnTo>
                <a:lnTo>
                  <a:pt x="2133" y="40271"/>
                </a:lnTo>
                <a:lnTo>
                  <a:pt x="2705" y="40843"/>
                </a:lnTo>
                <a:lnTo>
                  <a:pt x="10934" y="40843"/>
                </a:lnTo>
                <a:lnTo>
                  <a:pt x="10083" y="40563"/>
                </a:lnTo>
                <a:lnTo>
                  <a:pt x="8940" y="40271"/>
                </a:lnTo>
                <a:lnTo>
                  <a:pt x="3771" y="38227"/>
                </a:lnTo>
                <a:lnTo>
                  <a:pt x="5486" y="28562"/>
                </a:lnTo>
                <a:lnTo>
                  <a:pt x="6108" y="24396"/>
                </a:lnTo>
                <a:lnTo>
                  <a:pt x="7721" y="14884"/>
                </a:lnTo>
                <a:lnTo>
                  <a:pt x="8661" y="7226"/>
                </a:lnTo>
                <a:lnTo>
                  <a:pt x="15189" y="4533"/>
                </a:lnTo>
                <a:lnTo>
                  <a:pt x="16319" y="4533"/>
                </a:lnTo>
                <a:lnTo>
                  <a:pt x="24549" y="4254"/>
                </a:lnTo>
                <a:lnTo>
                  <a:pt x="23698" y="3403"/>
                </a:lnTo>
                <a:lnTo>
                  <a:pt x="23126" y="2552"/>
                </a:lnTo>
                <a:lnTo>
                  <a:pt x="22275" y="1701"/>
                </a:lnTo>
                <a:lnTo>
                  <a:pt x="20573" y="571"/>
                </a:lnTo>
                <a:lnTo>
                  <a:pt x="18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6" name="object 1866"/>
          <p:cNvSpPr/>
          <p:nvPr/>
        </p:nvSpPr>
        <p:spPr>
          <a:xfrm>
            <a:off x="3435705" y="7127051"/>
            <a:ext cx="29209" cy="41275"/>
          </a:xfrm>
          <a:custGeom>
            <a:avLst/>
            <a:gdLst/>
            <a:ahLst/>
            <a:cxnLst/>
            <a:rect l="l" t="t" r="r" b="b"/>
            <a:pathLst>
              <a:path w="29210" h="41275">
                <a:moveTo>
                  <a:pt x="27508" y="0"/>
                </a:moveTo>
                <a:lnTo>
                  <a:pt x="18719" y="850"/>
                </a:lnTo>
                <a:lnTo>
                  <a:pt x="19570" y="850"/>
                </a:lnTo>
                <a:lnTo>
                  <a:pt x="20700" y="1130"/>
                </a:lnTo>
                <a:lnTo>
                  <a:pt x="26949" y="3213"/>
                </a:lnTo>
                <a:lnTo>
                  <a:pt x="24650" y="11366"/>
                </a:lnTo>
                <a:lnTo>
                  <a:pt x="21272" y="15036"/>
                </a:lnTo>
                <a:lnTo>
                  <a:pt x="20980" y="15595"/>
                </a:lnTo>
                <a:lnTo>
                  <a:pt x="20129" y="16446"/>
                </a:lnTo>
                <a:lnTo>
                  <a:pt x="15493" y="21920"/>
                </a:lnTo>
                <a:lnTo>
                  <a:pt x="8889" y="26339"/>
                </a:lnTo>
                <a:lnTo>
                  <a:pt x="4254" y="32054"/>
                </a:lnTo>
                <a:lnTo>
                  <a:pt x="3111" y="33756"/>
                </a:lnTo>
                <a:lnTo>
                  <a:pt x="2832" y="33756"/>
                </a:lnTo>
                <a:lnTo>
                  <a:pt x="2260" y="35166"/>
                </a:lnTo>
                <a:lnTo>
                  <a:pt x="1409" y="36309"/>
                </a:lnTo>
                <a:lnTo>
                  <a:pt x="850" y="37439"/>
                </a:lnTo>
                <a:lnTo>
                  <a:pt x="0" y="40843"/>
                </a:lnTo>
                <a:lnTo>
                  <a:pt x="24104" y="40843"/>
                </a:lnTo>
                <a:lnTo>
                  <a:pt x="24676" y="35458"/>
                </a:lnTo>
                <a:lnTo>
                  <a:pt x="7086" y="35458"/>
                </a:lnTo>
                <a:lnTo>
                  <a:pt x="7658" y="34607"/>
                </a:lnTo>
                <a:lnTo>
                  <a:pt x="16127" y="26339"/>
                </a:lnTo>
                <a:lnTo>
                  <a:pt x="24808" y="17559"/>
                </a:lnTo>
                <a:lnTo>
                  <a:pt x="29167" y="7135"/>
                </a:lnTo>
                <a:lnTo>
                  <a:pt x="28079" y="1130"/>
                </a:lnTo>
                <a:lnTo>
                  <a:pt x="27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7" name="object 1867"/>
          <p:cNvSpPr/>
          <p:nvPr/>
        </p:nvSpPr>
        <p:spPr>
          <a:xfrm>
            <a:off x="3441656" y="7123365"/>
            <a:ext cx="21590" cy="13335"/>
          </a:xfrm>
          <a:custGeom>
            <a:avLst/>
            <a:gdLst/>
            <a:ahLst/>
            <a:cxnLst/>
            <a:rect l="l" t="t" r="r" b="b"/>
            <a:pathLst>
              <a:path w="21589" h="13334">
                <a:moveTo>
                  <a:pt x="15036" y="0"/>
                </a:moveTo>
                <a:lnTo>
                  <a:pt x="13042" y="0"/>
                </a:lnTo>
                <a:lnTo>
                  <a:pt x="6426" y="431"/>
                </a:lnTo>
                <a:lnTo>
                  <a:pt x="1841" y="5054"/>
                </a:lnTo>
                <a:lnTo>
                  <a:pt x="279" y="11341"/>
                </a:lnTo>
                <a:lnTo>
                  <a:pt x="0" y="12763"/>
                </a:lnTo>
                <a:lnTo>
                  <a:pt x="4254" y="13335"/>
                </a:lnTo>
                <a:lnTo>
                  <a:pt x="5613" y="8013"/>
                </a:lnTo>
                <a:lnTo>
                  <a:pt x="8115" y="4546"/>
                </a:lnTo>
                <a:lnTo>
                  <a:pt x="12763" y="4533"/>
                </a:lnTo>
                <a:lnTo>
                  <a:pt x="21551" y="3682"/>
                </a:lnTo>
                <a:lnTo>
                  <a:pt x="20993" y="2832"/>
                </a:lnTo>
                <a:lnTo>
                  <a:pt x="19240" y="1066"/>
                </a:lnTo>
                <a:lnTo>
                  <a:pt x="18529" y="762"/>
                </a:lnTo>
                <a:lnTo>
                  <a:pt x="16167" y="279"/>
                </a:lnTo>
                <a:lnTo>
                  <a:pt x="1503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8" name="object 1868"/>
          <p:cNvSpPr/>
          <p:nvPr/>
        </p:nvSpPr>
        <p:spPr>
          <a:xfrm>
            <a:off x="3462363" y="7122794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89" h="45720">
                <a:moveTo>
                  <a:pt x="21272" y="0"/>
                </a:moveTo>
                <a:lnTo>
                  <a:pt x="17589" y="0"/>
                </a:lnTo>
                <a:lnTo>
                  <a:pt x="0" y="45669"/>
                </a:lnTo>
                <a:lnTo>
                  <a:pt x="3403" y="45669"/>
                </a:lnTo>
                <a:lnTo>
                  <a:pt x="212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9" name="object 1869"/>
          <p:cNvSpPr/>
          <p:nvPr/>
        </p:nvSpPr>
        <p:spPr>
          <a:xfrm>
            <a:off x="3486468" y="7133292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9931" y="0"/>
                </a:moveTo>
                <a:lnTo>
                  <a:pt x="3124" y="0"/>
                </a:lnTo>
                <a:lnTo>
                  <a:pt x="1993" y="571"/>
                </a:lnTo>
                <a:lnTo>
                  <a:pt x="571" y="1130"/>
                </a:lnTo>
                <a:lnTo>
                  <a:pt x="0" y="6527"/>
                </a:lnTo>
                <a:lnTo>
                  <a:pt x="292" y="6235"/>
                </a:lnTo>
                <a:lnTo>
                  <a:pt x="5905" y="3937"/>
                </a:lnTo>
                <a:lnTo>
                  <a:pt x="4698" y="3263"/>
                </a:lnTo>
                <a:lnTo>
                  <a:pt x="9080" y="850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0" name="object 1870"/>
          <p:cNvSpPr/>
          <p:nvPr/>
        </p:nvSpPr>
        <p:spPr>
          <a:xfrm>
            <a:off x="3489592" y="7123365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5" h="45084">
                <a:moveTo>
                  <a:pt x="12763" y="0"/>
                </a:moveTo>
                <a:lnTo>
                  <a:pt x="9931" y="0"/>
                </a:lnTo>
                <a:lnTo>
                  <a:pt x="7175" y="4191"/>
                </a:lnTo>
                <a:lnTo>
                  <a:pt x="4279" y="6769"/>
                </a:lnTo>
                <a:lnTo>
                  <a:pt x="0" y="9931"/>
                </a:lnTo>
                <a:lnTo>
                  <a:pt x="6807" y="9931"/>
                </a:lnTo>
                <a:lnTo>
                  <a:pt x="1130" y="44526"/>
                </a:lnTo>
                <a:lnTo>
                  <a:pt x="5676" y="44526"/>
                </a:lnTo>
                <a:lnTo>
                  <a:pt x="12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1" name="object 1871"/>
          <p:cNvSpPr/>
          <p:nvPr/>
        </p:nvSpPr>
        <p:spPr>
          <a:xfrm>
            <a:off x="3508245" y="7155415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4889" y="0"/>
                </a:moveTo>
                <a:lnTo>
                  <a:pt x="355" y="571"/>
                </a:lnTo>
                <a:lnTo>
                  <a:pt x="406" y="3403"/>
                </a:lnTo>
                <a:lnTo>
                  <a:pt x="0" y="6007"/>
                </a:lnTo>
                <a:lnTo>
                  <a:pt x="1485" y="7937"/>
                </a:lnTo>
                <a:lnTo>
                  <a:pt x="2057" y="9080"/>
                </a:lnTo>
                <a:lnTo>
                  <a:pt x="8716" y="8851"/>
                </a:lnTo>
                <a:lnTo>
                  <a:pt x="6743" y="8851"/>
                </a:lnTo>
                <a:lnTo>
                  <a:pt x="5143" y="5181"/>
                </a:lnTo>
                <a:lnTo>
                  <a:pt x="5168" y="2832"/>
                </a:lnTo>
                <a:lnTo>
                  <a:pt x="4889" y="1422"/>
                </a:lnTo>
                <a:lnTo>
                  <a:pt x="4889" y="0"/>
                </a:lnTo>
                <a:close/>
              </a:path>
              <a:path w="10795" h="9525">
                <a:moveTo>
                  <a:pt x="9715" y="8509"/>
                </a:moveTo>
                <a:lnTo>
                  <a:pt x="6743" y="8851"/>
                </a:lnTo>
                <a:lnTo>
                  <a:pt x="8716" y="8851"/>
                </a:lnTo>
                <a:lnTo>
                  <a:pt x="10566" y="8788"/>
                </a:lnTo>
                <a:lnTo>
                  <a:pt x="9715" y="8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2" name="object 1872"/>
          <p:cNvSpPr/>
          <p:nvPr/>
        </p:nvSpPr>
        <p:spPr>
          <a:xfrm>
            <a:off x="3510298" y="7145773"/>
            <a:ext cx="22225" cy="22860"/>
          </a:xfrm>
          <a:custGeom>
            <a:avLst/>
            <a:gdLst/>
            <a:ahLst/>
            <a:cxnLst/>
            <a:rect l="l" t="t" r="r" b="b"/>
            <a:pathLst>
              <a:path w="22225" h="22859">
                <a:moveTo>
                  <a:pt x="20421" y="0"/>
                </a:moveTo>
                <a:lnTo>
                  <a:pt x="11633" y="571"/>
                </a:lnTo>
                <a:lnTo>
                  <a:pt x="12763" y="571"/>
                </a:lnTo>
                <a:lnTo>
                  <a:pt x="13893" y="850"/>
                </a:lnTo>
                <a:lnTo>
                  <a:pt x="16510" y="2044"/>
                </a:lnTo>
                <a:lnTo>
                  <a:pt x="17957" y="4851"/>
                </a:lnTo>
                <a:lnTo>
                  <a:pt x="17589" y="7658"/>
                </a:lnTo>
                <a:lnTo>
                  <a:pt x="17589" y="9080"/>
                </a:lnTo>
                <a:lnTo>
                  <a:pt x="17297" y="10490"/>
                </a:lnTo>
                <a:lnTo>
                  <a:pt x="15735" y="13931"/>
                </a:lnTo>
                <a:lnTo>
                  <a:pt x="13881" y="17716"/>
                </a:lnTo>
                <a:lnTo>
                  <a:pt x="9639" y="18148"/>
                </a:lnTo>
                <a:lnTo>
                  <a:pt x="8509" y="18440"/>
                </a:lnTo>
                <a:lnTo>
                  <a:pt x="0" y="18719"/>
                </a:lnTo>
                <a:lnTo>
                  <a:pt x="571" y="19570"/>
                </a:lnTo>
                <a:lnTo>
                  <a:pt x="9288" y="22832"/>
                </a:lnTo>
                <a:lnTo>
                  <a:pt x="17294" y="18622"/>
                </a:lnTo>
                <a:lnTo>
                  <a:pt x="22052" y="10215"/>
                </a:lnTo>
                <a:lnTo>
                  <a:pt x="20993" y="850"/>
                </a:lnTo>
                <a:lnTo>
                  <a:pt x="204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3" name="object 1873"/>
          <p:cNvSpPr/>
          <p:nvPr/>
        </p:nvSpPr>
        <p:spPr>
          <a:xfrm>
            <a:off x="3518811" y="7142084"/>
            <a:ext cx="12065" cy="5080"/>
          </a:xfrm>
          <a:custGeom>
            <a:avLst/>
            <a:gdLst/>
            <a:ahLst/>
            <a:cxnLst/>
            <a:rect l="l" t="t" r="r" b="b"/>
            <a:pathLst>
              <a:path w="12064" h="5079">
                <a:moveTo>
                  <a:pt x="11061" y="0"/>
                </a:moveTo>
                <a:lnTo>
                  <a:pt x="1130" y="0"/>
                </a:lnTo>
                <a:lnTo>
                  <a:pt x="0" y="4826"/>
                </a:lnTo>
                <a:lnTo>
                  <a:pt x="850" y="4533"/>
                </a:lnTo>
                <a:lnTo>
                  <a:pt x="2260" y="4254"/>
                </a:lnTo>
                <a:lnTo>
                  <a:pt x="3111" y="4254"/>
                </a:lnTo>
                <a:lnTo>
                  <a:pt x="11912" y="3683"/>
                </a:lnTo>
                <a:lnTo>
                  <a:pt x="11620" y="3403"/>
                </a:lnTo>
                <a:lnTo>
                  <a:pt x="9918" y="2273"/>
                </a:lnTo>
                <a:lnTo>
                  <a:pt x="8788" y="1701"/>
                </a:lnTo>
                <a:lnTo>
                  <a:pt x="9067" y="1701"/>
                </a:lnTo>
                <a:lnTo>
                  <a:pt x="10210" y="850"/>
                </a:lnTo>
                <a:lnTo>
                  <a:pt x="110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4" name="object 1874"/>
          <p:cNvSpPr/>
          <p:nvPr/>
        </p:nvSpPr>
        <p:spPr>
          <a:xfrm>
            <a:off x="3512287" y="7127902"/>
            <a:ext cx="11430" cy="8255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11061" y="0"/>
                </a:moveTo>
                <a:lnTo>
                  <a:pt x="3683" y="0"/>
                </a:lnTo>
                <a:lnTo>
                  <a:pt x="2832" y="850"/>
                </a:lnTo>
                <a:lnTo>
                  <a:pt x="1130" y="4254"/>
                </a:lnTo>
                <a:lnTo>
                  <a:pt x="0" y="7086"/>
                </a:lnTo>
                <a:lnTo>
                  <a:pt x="4254" y="7937"/>
                </a:lnTo>
                <a:lnTo>
                  <a:pt x="4533" y="7378"/>
                </a:lnTo>
                <a:lnTo>
                  <a:pt x="5621" y="4470"/>
                </a:lnTo>
                <a:lnTo>
                  <a:pt x="5283" y="4470"/>
                </a:lnTo>
                <a:lnTo>
                  <a:pt x="7658" y="1981"/>
                </a:lnTo>
                <a:lnTo>
                  <a:pt x="7658" y="1701"/>
                </a:lnTo>
                <a:lnTo>
                  <a:pt x="110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5" name="object 1875"/>
          <p:cNvSpPr/>
          <p:nvPr/>
        </p:nvSpPr>
        <p:spPr>
          <a:xfrm>
            <a:off x="3515967" y="7123365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10502" y="0"/>
                </a:moveTo>
                <a:lnTo>
                  <a:pt x="8508" y="0"/>
                </a:lnTo>
                <a:lnTo>
                  <a:pt x="6070" y="431"/>
                </a:lnTo>
                <a:lnTo>
                  <a:pt x="2133" y="1346"/>
                </a:lnTo>
                <a:lnTo>
                  <a:pt x="850" y="3682"/>
                </a:lnTo>
                <a:lnTo>
                  <a:pt x="0" y="4533"/>
                </a:lnTo>
                <a:lnTo>
                  <a:pt x="9651" y="4533"/>
                </a:lnTo>
                <a:lnTo>
                  <a:pt x="10782" y="4826"/>
                </a:lnTo>
                <a:lnTo>
                  <a:pt x="11633" y="5676"/>
                </a:lnTo>
                <a:lnTo>
                  <a:pt x="12484" y="6235"/>
                </a:lnTo>
                <a:lnTo>
                  <a:pt x="12763" y="6807"/>
                </a:lnTo>
                <a:lnTo>
                  <a:pt x="13055" y="7658"/>
                </a:lnTo>
                <a:lnTo>
                  <a:pt x="13614" y="9931"/>
                </a:lnTo>
                <a:lnTo>
                  <a:pt x="13334" y="11341"/>
                </a:lnTo>
                <a:lnTo>
                  <a:pt x="13055" y="12484"/>
                </a:lnTo>
                <a:lnTo>
                  <a:pt x="12763" y="13893"/>
                </a:lnTo>
                <a:lnTo>
                  <a:pt x="12204" y="15036"/>
                </a:lnTo>
                <a:lnTo>
                  <a:pt x="10502" y="16738"/>
                </a:lnTo>
                <a:lnTo>
                  <a:pt x="9651" y="17297"/>
                </a:lnTo>
                <a:lnTo>
                  <a:pt x="8508" y="18148"/>
                </a:lnTo>
                <a:lnTo>
                  <a:pt x="7378" y="18440"/>
                </a:lnTo>
                <a:lnTo>
                  <a:pt x="5956" y="18719"/>
                </a:lnTo>
                <a:lnTo>
                  <a:pt x="13906" y="18719"/>
                </a:lnTo>
                <a:lnTo>
                  <a:pt x="19824" y="14173"/>
                </a:lnTo>
                <a:lnTo>
                  <a:pt x="19773" y="2552"/>
                </a:lnTo>
                <a:lnTo>
                  <a:pt x="11633" y="279"/>
                </a:lnTo>
                <a:lnTo>
                  <a:pt x="105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6" name="object 1876"/>
          <p:cNvSpPr/>
          <p:nvPr/>
        </p:nvSpPr>
        <p:spPr>
          <a:xfrm>
            <a:off x="3425494" y="7006220"/>
            <a:ext cx="18415" cy="19050"/>
          </a:xfrm>
          <a:custGeom>
            <a:avLst/>
            <a:gdLst/>
            <a:ahLst/>
            <a:cxnLst/>
            <a:rect l="l" t="t" r="r" b="b"/>
            <a:pathLst>
              <a:path w="18414" h="19050">
                <a:moveTo>
                  <a:pt x="18148" y="0"/>
                </a:moveTo>
                <a:lnTo>
                  <a:pt x="2832" y="0"/>
                </a:lnTo>
                <a:lnTo>
                  <a:pt x="1981" y="5384"/>
                </a:lnTo>
                <a:lnTo>
                  <a:pt x="12471" y="5384"/>
                </a:lnTo>
                <a:lnTo>
                  <a:pt x="11341" y="13614"/>
                </a:lnTo>
                <a:lnTo>
                  <a:pt x="8432" y="15989"/>
                </a:lnTo>
                <a:lnTo>
                  <a:pt x="4864" y="17538"/>
                </a:lnTo>
                <a:lnTo>
                  <a:pt x="1130" y="18148"/>
                </a:lnTo>
                <a:lnTo>
                  <a:pt x="0" y="18148"/>
                </a:lnTo>
                <a:lnTo>
                  <a:pt x="13322" y="18440"/>
                </a:lnTo>
                <a:lnTo>
                  <a:pt x="14515" y="17538"/>
                </a:lnTo>
                <a:lnTo>
                  <a:pt x="15595" y="16446"/>
                </a:lnTo>
                <a:lnTo>
                  <a:pt x="181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7" name="object 1877"/>
          <p:cNvSpPr/>
          <p:nvPr/>
        </p:nvSpPr>
        <p:spPr>
          <a:xfrm>
            <a:off x="3430878" y="6988351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1061" y="0"/>
                </a:moveTo>
                <a:lnTo>
                  <a:pt x="4763" y="325"/>
                </a:lnTo>
                <a:lnTo>
                  <a:pt x="9182" y="4241"/>
                </a:lnTo>
                <a:lnTo>
                  <a:pt x="8788" y="8788"/>
                </a:lnTo>
                <a:lnTo>
                  <a:pt x="9080" y="10210"/>
                </a:lnTo>
                <a:lnTo>
                  <a:pt x="13614" y="8788"/>
                </a:lnTo>
                <a:lnTo>
                  <a:pt x="13614" y="7937"/>
                </a:lnTo>
                <a:lnTo>
                  <a:pt x="13042" y="4381"/>
                </a:lnTo>
                <a:lnTo>
                  <a:pt x="13330" y="4381"/>
                </a:lnTo>
                <a:lnTo>
                  <a:pt x="11912" y="1130"/>
                </a:lnTo>
                <a:lnTo>
                  <a:pt x="11633" y="850"/>
                </a:lnTo>
                <a:lnTo>
                  <a:pt x="11061" y="0"/>
                </a:lnTo>
                <a:close/>
              </a:path>
              <a:path w="13970" h="10795">
                <a:moveTo>
                  <a:pt x="13330" y="4381"/>
                </a:moveTo>
                <a:lnTo>
                  <a:pt x="13042" y="4381"/>
                </a:lnTo>
                <a:lnTo>
                  <a:pt x="13474" y="4711"/>
                </a:lnTo>
                <a:lnTo>
                  <a:pt x="13330" y="4381"/>
                </a:lnTo>
                <a:close/>
              </a:path>
              <a:path w="13970" h="10795">
                <a:moveTo>
                  <a:pt x="1293" y="504"/>
                </a:moveTo>
                <a:lnTo>
                  <a:pt x="0" y="571"/>
                </a:lnTo>
                <a:lnTo>
                  <a:pt x="279" y="571"/>
                </a:lnTo>
                <a:lnTo>
                  <a:pt x="1293" y="504"/>
                </a:lnTo>
                <a:close/>
              </a:path>
              <a:path w="13970" h="10795">
                <a:moveTo>
                  <a:pt x="4711" y="279"/>
                </a:moveTo>
                <a:lnTo>
                  <a:pt x="1293" y="504"/>
                </a:lnTo>
                <a:lnTo>
                  <a:pt x="4763" y="3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8" name="object 1878"/>
          <p:cNvSpPr/>
          <p:nvPr/>
        </p:nvSpPr>
        <p:spPr>
          <a:xfrm>
            <a:off x="3408488" y="6983812"/>
            <a:ext cx="33655" cy="47625"/>
          </a:xfrm>
          <a:custGeom>
            <a:avLst/>
            <a:gdLst/>
            <a:ahLst/>
            <a:cxnLst/>
            <a:rect l="l" t="t" r="r" b="b"/>
            <a:pathLst>
              <a:path w="33654" h="47625">
                <a:moveTo>
                  <a:pt x="24663" y="0"/>
                </a:moveTo>
                <a:lnTo>
                  <a:pt x="21818" y="0"/>
                </a:lnTo>
                <a:lnTo>
                  <a:pt x="20688" y="279"/>
                </a:lnTo>
                <a:lnTo>
                  <a:pt x="11722" y="1130"/>
                </a:lnTo>
                <a:lnTo>
                  <a:pt x="5778" y="8724"/>
                </a:lnTo>
                <a:lnTo>
                  <a:pt x="3098" y="16738"/>
                </a:lnTo>
                <a:lnTo>
                  <a:pt x="2539" y="17868"/>
                </a:lnTo>
                <a:lnTo>
                  <a:pt x="2247" y="19291"/>
                </a:lnTo>
                <a:lnTo>
                  <a:pt x="342" y="26200"/>
                </a:lnTo>
                <a:lnTo>
                  <a:pt x="0" y="36474"/>
                </a:lnTo>
                <a:lnTo>
                  <a:pt x="5651" y="41694"/>
                </a:lnTo>
                <a:lnTo>
                  <a:pt x="6502" y="42544"/>
                </a:lnTo>
                <a:lnTo>
                  <a:pt x="7353" y="43116"/>
                </a:lnTo>
                <a:lnTo>
                  <a:pt x="7353" y="43395"/>
                </a:lnTo>
                <a:lnTo>
                  <a:pt x="8496" y="43967"/>
                </a:lnTo>
                <a:lnTo>
                  <a:pt x="15214" y="47548"/>
                </a:lnTo>
                <a:lnTo>
                  <a:pt x="23279" y="45732"/>
                </a:lnTo>
                <a:lnTo>
                  <a:pt x="29197" y="41414"/>
                </a:lnTo>
                <a:lnTo>
                  <a:pt x="30327" y="40843"/>
                </a:lnTo>
                <a:lnTo>
                  <a:pt x="17005" y="40563"/>
                </a:lnTo>
                <a:lnTo>
                  <a:pt x="8233" y="36384"/>
                </a:lnTo>
                <a:lnTo>
                  <a:pt x="5904" y="26322"/>
                </a:lnTo>
                <a:lnTo>
                  <a:pt x="8825" y="14893"/>
                </a:lnTo>
                <a:lnTo>
                  <a:pt x="15806" y="6616"/>
                </a:lnTo>
                <a:lnTo>
                  <a:pt x="33451" y="4533"/>
                </a:lnTo>
                <a:lnTo>
                  <a:pt x="32600" y="3682"/>
                </a:lnTo>
                <a:lnTo>
                  <a:pt x="31394" y="1816"/>
                </a:lnTo>
                <a:lnTo>
                  <a:pt x="27965" y="634"/>
                </a:lnTo>
                <a:lnTo>
                  <a:pt x="25793" y="279"/>
                </a:lnTo>
                <a:lnTo>
                  <a:pt x="246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9" name="object 1879"/>
          <p:cNvSpPr/>
          <p:nvPr/>
        </p:nvSpPr>
        <p:spPr>
          <a:xfrm>
            <a:off x="3462930" y="7013312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5">
                <a:moveTo>
                  <a:pt x="12191" y="0"/>
                </a:moveTo>
                <a:lnTo>
                  <a:pt x="11912" y="1130"/>
                </a:lnTo>
                <a:lnTo>
                  <a:pt x="10121" y="6070"/>
                </a:lnTo>
                <a:lnTo>
                  <a:pt x="6578" y="10477"/>
                </a:lnTo>
                <a:lnTo>
                  <a:pt x="1130" y="11341"/>
                </a:lnTo>
                <a:lnTo>
                  <a:pt x="0" y="11341"/>
                </a:lnTo>
                <a:lnTo>
                  <a:pt x="10769" y="11633"/>
                </a:lnTo>
                <a:lnTo>
                  <a:pt x="13525" y="8674"/>
                </a:lnTo>
                <a:lnTo>
                  <a:pt x="14617" y="6692"/>
                </a:lnTo>
                <a:lnTo>
                  <a:pt x="16446" y="3124"/>
                </a:lnTo>
                <a:lnTo>
                  <a:pt x="17017" y="1701"/>
                </a:lnTo>
                <a:lnTo>
                  <a:pt x="12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0" name="object 1880"/>
          <p:cNvSpPr/>
          <p:nvPr/>
        </p:nvSpPr>
        <p:spPr>
          <a:xfrm>
            <a:off x="3448591" y="6988919"/>
            <a:ext cx="25400" cy="40005"/>
          </a:xfrm>
          <a:custGeom>
            <a:avLst/>
            <a:gdLst/>
            <a:ahLst/>
            <a:cxnLst/>
            <a:rect l="l" t="t" r="r" b="b"/>
            <a:pathLst>
              <a:path w="25400" h="40004">
                <a:moveTo>
                  <a:pt x="19159" y="0"/>
                </a:moveTo>
                <a:lnTo>
                  <a:pt x="8948" y="0"/>
                </a:lnTo>
                <a:lnTo>
                  <a:pt x="7246" y="1701"/>
                </a:lnTo>
                <a:lnTo>
                  <a:pt x="1520" y="12783"/>
                </a:lnTo>
                <a:lnTo>
                  <a:pt x="0" y="25636"/>
                </a:lnTo>
                <a:lnTo>
                  <a:pt x="719" y="30352"/>
                </a:lnTo>
                <a:lnTo>
                  <a:pt x="719" y="30632"/>
                </a:lnTo>
                <a:lnTo>
                  <a:pt x="8311" y="39925"/>
                </a:lnTo>
                <a:lnTo>
                  <a:pt x="19942" y="39427"/>
                </a:lnTo>
                <a:lnTo>
                  <a:pt x="24264" y="36868"/>
                </a:lnTo>
                <a:lnTo>
                  <a:pt x="25115" y="36017"/>
                </a:lnTo>
                <a:lnTo>
                  <a:pt x="14333" y="35737"/>
                </a:lnTo>
                <a:lnTo>
                  <a:pt x="5748" y="35661"/>
                </a:lnTo>
                <a:lnTo>
                  <a:pt x="4262" y="26746"/>
                </a:lnTo>
                <a:lnTo>
                  <a:pt x="4973" y="20421"/>
                </a:lnTo>
                <a:lnTo>
                  <a:pt x="5545" y="17589"/>
                </a:lnTo>
                <a:lnTo>
                  <a:pt x="6383" y="10502"/>
                </a:lnTo>
                <a:lnTo>
                  <a:pt x="9964" y="1765"/>
                </a:lnTo>
                <a:lnTo>
                  <a:pt x="191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1" name="object 1881"/>
          <p:cNvSpPr/>
          <p:nvPr/>
        </p:nvSpPr>
        <p:spPr>
          <a:xfrm>
            <a:off x="3457545" y="6983812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13614" y="0"/>
                </a:moveTo>
                <a:lnTo>
                  <a:pt x="11620" y="0"/>
                </a:lnTo>
                <a:lnTo>
                  <a:pt x="7378" y="444"/>
                </a:lnTo>
                <a:lnTo>
                  <a:pt x="4165" y="1498"/>
                </a:lnTo>
                <a:lnTo>
                  <a:pt x="850" y="4254"/>
                </a:lnTo>
                <a:lnTo>
                  <a:pt x="0" y="5105"/>
                </a:lnTo>
                <a:lnTo>
                  <a:pt x="11341" y="5105"/>
                </a:lnTo>
                <a:lnTo>
                  <a:pt x="16852" y="5257"/>
                </a:lnTo>
                <a:lnTo>
                  <a:pt x="18300" y="8077"/>
                </a:lnTo>
                <a:lnTo>
                  <a:pt x="19499" y="12763"/>
                </a:lnTo>
                <a:lnTo>
                  <a:pt x="19570" y="14185"/>
                </a:lnTo>
                <a:lnTo>
                  <a:pt x="24676" y="13042"/>
                </a:lnTo>
                <a:lnTo>
                  <a:pt x="24383" y="12763"/>
                </a:lnTo>
                <a:lnTo>
                  <a:pt x="24688" y="10706"/>
                </a:lnTo>
                <a:lnTo>
                  <a:pt x="22910" y="5549"/>
                </a:lnTo>
                <a:lnTo>
                  <a:pt x="21551" y="3975"/>
                </a:lnTo>
                <a:lnTo>
                  <a:pt x="20700" y="3403"/>
                </a:lnTo>
                <a:lnTo>
                  <a:pt x="20700" y="3124"/>
                </a:lnTo>
                <a:lnTo>
                  <a:pt x="19850" y="2552"/>
                </a:lnTo>
                <a:lnTo>
                  <a:pt x="17741" y="1282"/>
                </a:lnTo>
                <a:lnTo>
                  <a:pt x="17157" y="723"/>
                </a:lnTo>
                <a:lnTo>
                  <a:pt x="14744" y="279"/>
                </a:lnTo>
                <a:lnTo>
                  <a:pt x="136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2" name="object 1882"/>
          <p:cNvSpPr/>
          <p:nvPr/>
        </p:nvSpPr>
        <p:spPr>
          <a:xfrm>
            <a:off x="3499519" y="7013312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5">
                <a:moveTo>
                  <a:pt x="12191" y="0"/>
                </a:moveTo>
                <a:lnTo>
                  <a:pt x="11912" y="1130"/>
                </a:lnTo>
                <a:lnTo>
                  <a:pt x="10121" y="6070"/>
                </a:lnTo>
                <a:lnTo>
                  <a:pt x="6578" y="10477"/>
                </a:lnTo>
                <a:lnTo>
                  <a:pt x="1130" y="11341"/>
                </a:lnTo>
                <a:lnTo>
                  <a:pt x="0" y="11341"/>
                </a:lnTo>
                <a:lnTo>
                  <a:pt x="10769" y="11633"/>
                </a:lnTo>
                <a:lnTo>
                  <a:pt x="14325" y="7861"/>
                </a:lnTo>
                <a:lnTo>
                  <a:pt x="14109" y="6997"/>
                </a:lnTo>
                <a:lnTo>
                  <a:pt x="16446" y="3124"/>
                </a:lnTo>
                <a:lnTo>
                  <a:pt x="17017" y="1701"/>
                </a:lnTo>
                <a:lnTo>
                  <a:pt x="12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3" name="object 1883"/>
          <p:cNvSpPr/>
          <p:nvPr/>
        </p:nvSpPr>
        <p:spPr>
          <a:xfrm>
            <a:off x="3485194" y="6988919"/>
            <a:ext cx="25400" cy="40005"/>
          </a:xfrm>
          <a:custGeom>
            <a:avLst/>
            <a:gdLst/>
            <a:ahLst/>
            <a:cxnLst/>
            <a:rect l="l" t="t" r="r" b="b"/>
            <a:pathLst>
              <a:path w="25400" h="40004">
                <a:moveTo>
                  <a:pt x="19146" y="0"/>
                </a:moveTo>
                <a:lnTo>
                  <a:pt x="8935" y="0"/>
                </a:lnTo>
                <a:lnTo>
                  <a:pt x="7234" y="1701"/>
                </a:lnTo>
                <a:lnTo>
                  <a:pt x="1482" y="12792"/>
                </a:lnTo>
                <a:lnTo>
                  <a:pt x="0" y="25664"/>
                </a:lnTo>
                <a:lnTo>
                  <a:pt x="706" y="30352"/>
                </a:lnTo>
                <a:lnTo>
                  <a:pt x="706" y="30632"/>
                </a:lnTo>
                <a:lnTo>
                  <a:pt x="8315" y="39932"/>
                </a:lnTo>
                <a:lnTo>
                  <a:pt x="19955" y="39409"/>
                </a:lnTo>
                <a:lnTo>
                  <a:pt x="25103" y="36017"/>
                </a:lnTo>
                <a:lnTo>
                  <a:pt x="14320" y="35737"/>
                </a:lnTo>
                <a:lnTo>
                  <a:pt x="5748" y="35661"/>
                </a:lnTo>
                <a:lnTo>
                  <a:pt x="4262" y="26746"/>
                </a:lnTo>
                <a:lnTo>
                  <a:pt x="4960" y="20421"/>
                </a:lnTo>
                <a:lnTo>
                  <a:pt x="5532" y="17589"/>
                </a:lnTo>
                <a:lnTo>
                  <a:pt x="6370" y="10502"/>
                </a:lnTo>
                <a:lnTo>
                  <a:pt x="9951" y="1765"/>
                </a:lnTo>
                <a:lnTo>
                  <a:pt x="1914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4" name="object 1884"/>
          <p:cNvSpPr/>
          <p:nvPr/>
        </p:nvSpPr>
        <p:spPr>
          <a:xfrm>
            <a:off x="3494134" y="6983812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22359" y="4902"/>
                </a:moveTo>
                <a:lnTo>
                  <a:pt x="16103" y="4902"/>
                </a:lnTo>
                <a:lnTo>
                  <a:pt x="19088" y="8534"/>
                </a:lnTo>
                <a:lnTo>
                  <a:pt x="19278" y="13042"/>
                </a:lnTo>
                <a:lnTo>
                  <a:pt x="19570" y="14185"/>
                </a:lnTo>
                <a:lnTo>
                  <a:pt x="24676" y="13042"/>
                </a:lnTo>
                <a:lnTo>
                  <a:pt x="24383" y="12763"/>
                </a:lnTo>
                <a:lnTo>
                  <a:pt x="24688" y="10706"/>
                </a:lnTo>
                <a:lnTo>
                  <a:pt x="22923" y="5549"/>
                </a:lnTo>
                <a:lnTo>
                  <a:pt x="22359" y="4902"/>
                </a:lnTo>
                <a:close/>
              </a:path>
              <a:path w="24764" h="14604">
                <a:moveTo>
                  <a:pt x="13614" y="0"/>
                </a:moveTo>
                <a:lnTo>
                  <a:pt x="11620" y="0"/>
                </a:lnTo>
                <a:lnTo>
                  <a:pt x="7365" y="444"/>
                </a:lnTo>
                <a:lnTo>
                  <a:pt x="4165" y="1498"/>
                </a:lnTo>
                <a:lnTo>
                  <a:pt x="850" y="4254"/>
                </a:lnTo>
                <a:lnTo>
                  <a:pt x="0" y="5105"/>
                </a:lnTo>
                <a:lnTo>
                  <a:pt x="11341" y="5105"/>
                </a:lnTo>
                <a:lnTo>
                  <a:pt x="16103" y="4902"/>
                </a:lnTo>
                <a:lnTo>
                  <a:pt x="22359" y="4902"/>
                </a:lnTo>
                <a:lnTo>
                  <a:pt x="21551" y="3975"/>
                </a:lnTo>
                <a:lnTo>
                  <a:pt x="20700" y="3403"/>
                </a:lnTo>
                <a:lnTo>
                  <a:pt x="20700" y="3124"/>
                </a:lnTo>
                <a:lnTo>
                  <a:pt x="19850" y="2552"/>
                </a:lnTo>
                <a:lnTo>
                  <a:pt x="17754" y="1282"/>
                </a:lnTo>
                <a:lnTo>
                  <a:pt x="17157" y="723"/>
                </a:lnTo>
                <a:lnTo>
                  <a:pt x="14744" y="279"/>
                </a:lnTo>
                <a:lnTo>
                  <a:pt x="136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5" name="object 1885"/>
          <p:cNvSpPr/>
          <p:nvPr/>
        </p:nvSpPr>
        <p:spPr>
          <a:xfrm>
            <a:off x="1807596" y="7921816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6" name="object 1886"/>
          <p:cNvSpPr/>
          <p:nvPr/>
        </p:nvSpPr>
        <p:spPr>
          <a:xfrm>
            <a:off x="1807596" y="7447567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7" name="object 1887"/>
          <p:cNvSpPr/>
          <p:nvPr/>
        </p:nvSpPr>
        <p:spPr>
          <a:xfrm>
            <a:off x="1807596" y="7323616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8" name="object 1888"/>
          <p:cNvSpPr/>
          <p:nvPr/>
        </p:nvSpPr>
        <p:spPr>
          <a:xfrm>
            <a:off x="1807596" y="7072025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102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9" name="object 1889"/>
          <p:cNvSpPr/>
          <p:nvPr/>
        </p:nvSpPr>
        <p:spPr>
          <a:xfrm>
            <a:off x="1807596" y="7199380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0" name="object 1890"/>
          <p:cNvSpPr/>
          <p:nvPr/>
        </p:nvSpPr>
        <p:spPr>
          <a:xfrm>
            <a:off x="2402676" y="7008772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9352" y="635"/>
                </a:moveTo>
                <a:lnTo>
                  <a:pt x="3517" y="635"/>
                </a:lnTo>
                <a:lnTo>
                  <a:pt x="4368" y="1346"/>
                </a:lnTo>
                <a:lnTo>
                  <a:pt x="7962" y="7670"/>
                </a:lnTo>
                <a:lnTo>
                  <a:pt x="8788" y="9359"/>
                </a:lnTo>
                <a:lnTo>
                  <a:pt x="12484" y="20142"/>
                </a:lnTo>
                <a:lnTo>
                  <a:pt x="18719" y="20142"/>
                </a:lnTo>
                <a:lnTo>
                  <a:pt x="14185" y="8229"/>
                </a:lnTo>
                <a:lnTo>
                  <a:pt x="13373" y="5410"/>
                </a:lnTo>
                <a:lnTo>
                  <a:pt x="12169" y="3683"/>
                </a:lnTo>
                <a:lnTo>
                  <a:pt x="10490" y="1422"/>
                </a:lnTo>
                <a:lnTo>
                  <a:pt x="4368" y="1346"/>
                </a:lnTo>
                <a:lnTo>
                  <a:pt x="4147" y="1281"/>
                </a:lnTo>
                <a:lnTo>
                  <a:pt x="10281" y="1281"/>
                </a:lnTo>
                <a:lnTo>
                  <a:pt x="9639" y="850"/>
                </a:lnTo>
                <a:lnTo>
                  <a:pt x="9352" y="635"/>
                </a:lnTo>
                <a:close/>
              </a:path>
              <a:path w="19050" h="20320">
                <a:moveTo>
                  <a:pt x="8508" y="0"/>
                </a:moveTo>
                <a:lnTo>
                  <a:pt x="0" y="571"/>
                </a:lnTo>
                <a:lnTo>
                  <a:pt x="1701" y="571"/>
                </a:lnTo>
                <a:lnTo>
                  <a:pt x="4147" y="1281"/>
                </a:lnTo>
                <a:lnTo>
                  <a:pt x="3517" y="635"/>
                </a:lnTo>
                <a:lnTo>
                  <a:pt x="9352" y="635"/>
                </a:lnTo>
                <a:lnTo>
                  <a:pt x="8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1" name="object 1891"/>
          <p:cNvSpPr/>
          <p:nvPr/>
        </p:nvSpPr>
        <p:spPr>
          <a:xfrm>
            <a:off x="2398134" y="6989202"/>
            <a:ext cx="26034" cy="15875"/>
          </a:xfrm>
          <a:custGeom>
            <a:avLst/>
            <a:gdLst/>
            <a:ahLst/>
            <a:cxnLst/>
            <a:rect l="l" t="t" r="r" b="b"/>
            <a:pathLst>
              <a:path w="26035" h="15875">
                <a:moveTo>
                  <a:pt x="24396" y="0"/>
                </a:moveTo>
                <a:lnTo>
                  <a:pt x="13614" y="279"/>
                </a:lnTo>
                <a:lnTo>
                  <a:pt x="14185" y="279"/>
                </a:lnTo>
                <a:lnTo>
                  <a:pt x="15316" y="571"/>
                </a:lnTo>
                <a:lnTo>
                  <a:pt x="19545" y="1054"/>
                </a:lnTo>
                <a:lnTo>
                  <a:pt x="20827" y="3657"/>
                </a:lnTo>
                <a:lnTo>
                  <a:pt x="20421" y="7658"/>
                </a:lnTo>
                <a:lnTo>
                  <a:pt x="20142" y="8229"/>
                </a:lnTo>
                <a:lnTo>
                  <a:pt x="19862" y="9359"/>
                </a:lnTo>
                <a:lnTo>
                  <a:pt x="18211" y="13373"/>
                </a:lnTo>
                <a:lnTo>
                  <a:pt x="15786" y="14681"/>
                </a:lnTo>
                <a:lnTo>
                  <a:pt x="11633" y="15036"/>
                </a:lnTo>
                <a:lnTo>
                  <a:pt x="0" y="15036"/>
                </a:lnTo>
                <a:lnTo>
                  <a:pt x="21564" y="15316"/>
                </a:lnTo>
                <a:lnTo>
                  <a:pt x="22415" y="14465"/>
                </a:lnTo>
                <a:lnTo>
                  <a:pt x="22974" y="13614"/>
                </a:lnTo>
                <a:lnTo>
                  <a:pt x="23825" y="12484"/>
                </a:lnTo>
                <a:lnTo>
                  <a:pt x="24117" y="11341"/>
                </a:lnTo>
                <a:lnTo>
                  <a:pt x="24676" y="10210"/>
                </a:lnTo>
                <a:lnTo>
                  <a:pt x="24968" y="8788"/>
                </a:lnTo>
                <a:lnTo>
                  <a:pt x="25526" y="6527"/>
                </a:lnTo>
                <a:lnTo>
                  <a:pt x="25449" y="3657"/>
                </a:lnTo>
                <a:lnTo>
                  <a:pt x="25247" y="2832"/>
                </a:lnTo>
                <a:lnTo>
                  <a:pt x="25247" y="1981"/>
                </a:lnTo>
                <a:lnTo>
                  <a:pt x="24676" y="850"/>
                </a:lnTo>
                <a:lnTo>
                  <a:pt x="243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2" name="object 1892"/>
          <p:cNvSpPr/>
          <p:nvPr/>
        </p:nvSpPr>
        <p:spPr>
          <a:xfrm>
            <a:off x="2389341" y="6984663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24676" y="0"/>
                </a:moveTo>
                <a:lnTo>
                  <a:pt x="7086" y="0"/>
                </a:lnTo>
                <a:lnTo>
                  <a:pt x="0" y="44246"/>
                </a:lnTo>
                <a:lnTo>
                  <a:pt x="4825" y="44246"/>
                </a:lnTo>
                <a:lnTo>
                  <a:pt x="7937" y="24676"/>
                </a:lnTo>
                <a:lnTo>
                  <a:pt x="13334" y="24676"/>
                </a:lnTo>
                <a:lnTo>
                  <a:pt x="18770" y="24485"/>
                </a:lnTo>
                <a:lnTo>
                  <a:pt x="26346" y="24485"/>
                </a:lnTo>
                <a:lnTo>
                  <a:pt x="30060" y="20142"/>
                </a:lnTo>
                <a:lnTo>
                  <a:pt x="30352" y="19850"/>
                </a:lnTo>
                <a:lnTo>
                  <a:pt x="8788" y="19570"/>
                </a:lnTo>
                <a:lnTo>
                  <a:pt x="11061" y="4825"/>
                </a:lnTo>
                <a:lnTo>
                  <a:pt x="22402" y="4825"/>
                </a:lnTo>
                <a:lnTo>
                  <a:pt x="33185" y="4533"/>
                </a:lnTo>
                <a:lnTo>
                  <a:pt x="32613" y="3403"/>
                </a:lnTo>
                <a:lnTo>
                  <a:pt x="31534" y="1066"/>
                </a:lnTo>
                <a:lnTo>
                  <a:pt x="28422" y="330"/>
                </a:lnTo>
                <a:lnTo>
                  <a:pt x="26098" y="279"/>
                </a:lnTo>
                <a:lnTo>
                  <a:pt x="24676" y="0"/>
                </a:lnTo>
                <a:close/>
              </a:path>
              <a:path w="33655" h="44450">
                <a:moveTo>
                  <a:pt x="26346" y="24485"/>
                </a:moveTo>
                <a:lnTo>
                  <a:pt x="18770" y="24485"/>
                </a:lnTo>
                <a:lnTo>
                  <a:pt x="26085" y="24790"/>
                </a:lnTo>
                <a:lnTo>
                  <a:pt x="26346" y="24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3" name="object 1893"/>
          <p:cNvSpPr/>
          <p:nvPr/>
        </p:nvSpPr>
        <p:spPr>
          <a:xfrm>
            <a:off x="2421956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098" y="0"/>
                </a:moveTo>
                <a:lnTo>
                  <a:pt x="20993" y="0"/>
                </a:lnTo>
                <a:lnTo>
                  <a:pt x="0" y="44246"/>
                </a:lnTo>
                <a:lnTo>
                  <a:pt x="5105" y="44246"/>
                </a:lnTo>
                <a:lnTo>
                  <a:pt x="11061" y="30911"/>
                </a:lnTo>
                <a:lnTo>
                  <a:pt x="26377" y="30911"/>
                </a:lnTo>
                <a:lnTo>
                  <a:pt x="13335" y="26098"/>
                </a:lnTo>
                <a:lnTo>
                  <a:pt x="19291" y="13042"/>
                </a:lnTo>
                <a:lnTo>
                  <a:pt x="20624" y="10655"/>
                </a:lnTo>
                <a:lnTo>
                  <a:pt x="21361" y="8343"/>
                </a:lnTo>
                <a:lnTo>
                  <a:pt x="22415" y="5956"/>
                </a:lnTo>
                <a:lnTo>
                  <a:pt x="22694" y="4533"/>
                </a:lnTo>
                <a:lnTo>
                  <a:pt x="260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4" name="object 1894"/>
          <p:cNvSpPr/>
          <p:nvPr/>
        </p:nvSpPr>
        <p:spPr>
          <a:xfrm>
            <a:off x="2435291" y="6984663"/>
            <a:ext cx="20955" cy="44450"/>
          </a:xfrm>
          <a:custGeom>
            <a:avLst/>
            <a:gdLst/>
            <a:ahLst/>
            <a:cxnLst/>
            <a:rect l="l" t="t" r="r" b="b"/>
            <a:pathLst>
              <a:path w="20955" h="44450">
                <a:moveTo>
                  <a:pt x="12763" y="0"/>
                </a:moveTo>
                <a:lnTo>
                  <a:pt x="9359" y="4533"/>
                </a:lnTo>
                <a:lnTo>
                  <a:pt x="9778" y="7696"/>
                </a:lnTo>
                <a:lnTo>
                  <a:pt x="9715" y="10769"/>
                </a:lnTo>
                <a:lnTo>
                  <a:pt x="10490" y="13893"/>
                </a:lnTo>
                <a:lnTo>
                  <a:pt x="12191" y="26098"/>
                </a:lnTo>
                <a:lnTo>
                  <a:pt x="0" y="26098"/>
                </a:lnTo>
                <a:lnTo>
                  <a:pt x="13042" y="30911"/>
                </a:lnTo>
                <a:lnTo>
                  <a:pt x="15036" y="44246"/>
                </a:lnTo>
                <a:lnTo>
                  <a:pt x="20700" y="44246"/>
                </a:lnTo>
                <a:lnTo>
                  <a:pt x="12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5" name="object 1895"/>
          <p:cNvSpPr/>
          <p:nvPr/>
        </p:nvSpPr>
        <p:spPr>
          <a:xfrm>
            <a:off x="2468194" y="6989768"/>
            <a:ext cx="25400" cy="17145"/>
          </a:xfrm>
          <a:custGeom>
            <a:avLst/>
            <a:gdLst/>
            <a:ahLst/>
            <a:cxnLst/>
            <a:rect l="l" t="t" r="r" b="b"/>
            <a:pathLst>
              <a:path w="25400" h="17145">
                <a:moveTo>
                  <a:pt x="23564" y="76"/>
                </a:moveTo>
                <a:lnTo>
                  <a:pt x="17538" y="76"/>
                </a:lnTo>
                <a:lnTo>
                  <a:pt x="19812" y="2832"/>
                </a:lnTo>
                <a:lnTo>
                  <a:pt x="19307" y="6413"/>
                </a:lnTo>
                <a:lnTo>
                  <a:pt x="19291" y="7937"/>
                </a:lnTo>
                <a:lnTo>
                  <a:pt x="19011" y="8509"/>
                </a:lnTo>
                <a:lnTo>
                  <a:pt x="17907" y="13347"/>
                </a:lnTo>
                <a:lnTo>
                  <a:pt x="15697" y="15316"/>
                </a:lnTo>
                <a:lnTo>
                  <a:pt x="10782" y="15887"/>
                </a:lnTo>
                <a:lnTo>
                  <a:pt x="0" y="15887"/>
                </a:lnTo>
                <a:lnTo>
                  <a:pt x="20142" y="16738"/>
                </a:lnTo>
                <a:lnTo>
                  <a:pt x="23380" y="13500"/>
                </a:lnTo>
                <a:lnTo>
                  <a:pt x="25146" y="6413"/>
                </a:lnTo>
                <a:lnTo>
                  <a:pt x="24117" y="1981"/>
                </a:lnTo>
                <a:lnTo>
                  <a:pt x="23825" y="1130"/>
                </a:lnTo>
                <a:lnTo>
                  <a:pt x="23564" y="76"/>
                </a:lnTo>
                <a:close/>
              </a:path>
              <a:path w="25400" h="17145">
                <a:moveTo>
                  <a:pt x="23545" y="0"/>
                </a:moveTo>
                <a:lnTo>
                  <a:pt x="12204" y="0"/>
                </a:lnTo>
                <a:lnTo>
                  <a:pt x="13906" y="279"/>
                </a:lnTo>
                <a:lnTo>
                  <a:pt x="17538" y="76"/>
                </a:lnTo>
                <a:lnTo>
                  <a:pt x="23564" y="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6" name="object 1896"/>
          <p:cNvSpPr/>
          <p:nvPr/>
        </p:nvSpPr>
        <p:spPr>
          <a:xfrm>
            <a:off x="2459692" y="6984663"/>
            <a:ext cx="32384" cy="44450"/>
          </a:xfrm>
          <a:custGeom>
            <a:avLst/>
            <a:gdLst/>
            <a:ahLst/>
            <a:cxnLst/>
            <a:rect l="l" t="t" r="r" b="b"/>
            <a:pathLst>
              <a:path w="32385" h="44450">
                <a:moveTo>
                  <a:pt x="23533" y="0"/>
                </a:moveTo>
                <a:lnTo>
                  <a:pt x="7086" y="0"/>
                </a:lnTo>
                <a:lnTo>
                  <a:pt x="0" y="44246"/>
                </a:lnTo>
                <a:lnTo>
                  <a:pt x="4813" y="44246"/>
                </a:lnTo>
                <a:lnTo>
                  <a:pt x="7658" y="26377"/>
                </a:lnTo>
                <a:lnTo>
                  <a:pt x="17017" y="26377"/>
                </a:lnTo>
                <a:lnTo>
                  <a:pt x="21729" y="26085"/>
                </a:lnTo>
                <a:lnTo>
                  <a:pt x="24485" y="25831"/>
                </a:lnTo>
                <a:lnTo>
                  <a:pt x="28079" y="22402"/>
                </a:lnTo>
                <a:lnTo>
                  <a:pt x="28638" y="21843"/>
                </a:lnTo>
                <a:lnTo>
                  <a:pt x="8508" y="20993"/>
                </a:lnTo>
                <a:lnTo>
                  <a:pt x="11061" y="5105"/>
                </a:lnTo>
                <a:lnTo>
                  <a:pt x="32042" y="5105"/>
                </a:lnTo>
                <a:lnTo>
                  <a:pt x="30352" y="1473"/>
                </a:lnTo>
                <a:lnTo>
                  <a:pt x="26695" y="139"/>
                </a:lnTo>
                <a:lnTo>
                  <a:pt x="235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7" name="object 1897"/>
          <p:cNvSpPr/>
          <p:nvPr/>
        </p:nvSpPr>
        <p:spPr>
          <a:xfrm>
            <a:off x="2489470" y="6983814"/>
            <a:ext cx="21590" cy="46355"/>
          </a:xfrm>
          <a:custGeom>
            <a:avLst/>
            <a:gdLst/>
            <a:ahLst/>
            <a:cxnLst/>
            <a:rect l="l" t="t" r="r" b="b"/>
            <a:pathLst>
              <a:path w="21589" h="46354">
                <a:moveTo>
                  <a:pt x="21272" y="0"/>
                </a:moveTo>
                <a:lnTo>
                  <a:pt x="17868" y="0"/>
                </a:lnTo>
                <a:lnTo>
                  <a:pt x="0" y="45948"/>
                </a:lnTo>
                <a:lnTo>
                  <a:pt x="3682" y="45948"/>
                </a:lnTo>
                <a:lnTo>
                  <a:pt x="212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8" name="object 1898"/>
          <p:cNvSpPr/>
          <p:nvPr/>
        </p:nvSpPr>
        <p:spPr>
          <a:xfrm>
            <a:off x="2536840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377" y="0"/>
                </a:moveTo>
                <a:lnTo>
                  <a:pt x="19850" y="0"/>
                </a:lnTo>
                <a:lnTo>
                  <a:pt x="6235" y="30911"/>
                </a:lnTo>
                <a:lnTo>
                  <a:pt x="5359" y="33337"/>
                </a:lnTo>
                <a:lnTo>
                  <a:pt x="4165" y="35598"/>
                </a:lnTo>
                <a:lnTo>
                  <a:pt x="3403" y="38011"/>
                </a:lnTo>
                <a:lnTo>
                  <a:pt x="0" y="44246"/>
                </a:lnTo>
                <a:lnTo>
                  <a:pt x="4254" y="44246"/>
                </a:lnTo>
                <a:lnTo>
                  <a:pt x="20700" y="7378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9" name="object 1899"/>
          <p:cNvSpPr/>
          <p:nvPr/>
        </p:nvSpPr>
        <p:spPr>
          <a:xfrm>
            <a:off x="2551584" y="6984663"/>
            <a:ext cx="12065" cy="44450"/>
          </a:xfrm>
          <a:custGeom>
            <a:avLst/>
            <a:gdLst/>
            <a:ahLst/>
            <a:cxnLst/>
            <a:rect l="l" t="t" r="r" b="b"/>
            <a:pathLst>
              <a:path w="12064" h="44450">
                <a:moveTo>
                  <a:pt x="11633" y="0"/>
                </a:moveTo>
                <a:lnTo>
                  <a:pt x="5956" y="7378"/>
                </a:lnTo>
                <a:lnTo>
                  <a:pt x="0" y="44246"/>
                </a:lnTo>
                <a:lnTo>
                  <a:pt x="4546" y="44246"/>
                </a:lnTo>
                <a:lnTo>
                  <a:pt x="116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0" name="object 1900"/>
          <p:cNvSpPr/>
          <p:nvPr/>
        </p:nvSpPr>
        <p:spPr>
          <a:xfrm>
            <a:off x="2521517" y="6984663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5" h="44450">
                <a:moveTo>
                  <a:pt x="14185" y="0"/>
                </a:moveTo>
                <a:lnTo>
                  <a:pt x="7099" y="0"/>
                </a:lnTo>
                <a:lnTo>
                  <a:pt x="0" y="44246"/>
                </a:lnTo>
                <a:lnTo>
                  <a:pt x="4546" y="44246"/>
                </a:lnTo>
                <a:lnTo>
                  <a:pt x="10782" y="6527"/>
                </a:lnTo>
                <a:lnTo>
                  <a:pt x="141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1" name="object 1901"/>
          <p:cNvSpPr/>
          <p:nvPr/>
        </p:nvSpPr>
        <p:spPr>
          <a:xfrm>
            <a:off x="2532300" y="6984663"/>
            <a:ext cx="8255" cy="44450"/>
          </a:xfrm>
          <a:custGeom>
            <a:avLst/>
            <a:gdLst/>
            <a:ahLst/>
            <a:cxnLst/>
            <a:rect l="l" t="t" r="r" b="b"/>
            <a:pathLst>
              <a:path w="8255" h="44450">
                <a:moveTo>
                  <a:pt x="3403" y="0"/>
                </a:moveTo>
                <a:lnTo>
                  <a:pt x="0" y="6527"/>
                </a:lnTo>
                <a:lnTo>
                  <a:pt x="4533" y="44246"/>
                </a:lnTo>
                <a:lnTo>
                  <a:pt x="7937" y="38011"/>
                </a:lnTo>
                <a:lnTo>
                  <a:pt x="7086" y="31483"/>
                </a:lnTo>
                <a:lnTo>
                  <a:pt x="34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2" name="object 1902"/>
          <p:cNvSpPr/>
          <p:nvPr/>
        </p:nvSpPr>
        <p:spPr>
          <a:xfrm>
            <a:off x="2569462" y="6988919"/>
            <a:ext cx="32384" cy="41275"/>
          </a:xfrm>
          <a:custGeom>
            <a:avLst/>
            <a:gdLst/>
            <a:ahLst/>
            <a:cxnLst/>
            <a:rect l="l" t="t" r="r" b="b"/>
            <a:pathLst>
              <a:path w="32385" h="41275">
                <a:moveTo>
                  <a:pt x="28359" y="0"/>
                </a:moveTo>
                <a:lnTo>
                  <a:pt x="17576" y="0"/>
                </a:lnTo>
                <a:lnTo>
                  <a:pt x="25358" y="5492"/>
                </a:lnTo>
                <a:lnTo>
                  <a:pt x="26672" y="16651"/>
                </a:lnTo>
                <a:lnTo>
                  <a:pt x="22744" y="28321"/>
                </a:lnTo>
                <a:lnTo>
                  <a:pt x="14800" y="35349"/>
                </a:lnTo>
                <a:lnTo>
                  <a:pt x="0" y="35737"/>
                </a:lnTo>
                <a:lnTo>
                  <a:pt x="558" y="36588"/>
                </a:lnTo>
                <a:lnTo>
                  <a:pt x="9721" y="40768"/>
                </a:lnTo>
                <a:lnTo>
                  <a:pt x="17952" y="39202"/>
                </a:lnTo>
                <a:lnTo>
                  <a:pt x="24726" y="33401"/>
                </a:lnTo>
                <a:lnTo>
                  <a:pt x="29521" y="24875"/>
                </a:lnTo>
                <a:lnTo>
                  <a:pt x="31811" y="15134"/>
                </a:lnTo>
                <a:lnTo>
                  <a:pt x="31073" y="5687"/>
                </a:lnTo>
                <a:lnTo>
                  <a:pt x="28930" y="850"/>
                </a:lnTo>
                <a:lnTo>
                  <a:pt x="28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3" name="object 1903"/>
          <p:cNvSpPr/>
          <p:nvPr/>
        </p:nvSpPr>
        <p:spPr>
          <a:xfrm>
            <a:off x="2565606" y="6983812"/>
            <a:ext cx="32384" cy="41275"/>
          </a:xfrm>
          <a:custGeom>
            <a:avLst/>
            <a:gdLst/>
            <a:ahLst/>
            <a:cxnLst/>
            <a:rect l="l" t="t" r="r" b="b"/>
            <a:pathLst>
              <a:path w="32385" h="41275">
                <a:moveTo>
                  <a:pt x="13343" y="40598"/>
                </a:moveTo>
                <a:lnTo>
                  <a:pt x="14345" y="40843"/>
                </a:lnTo>
                <a:lnTo>
                  <a:pt x="14904" y="40843"/>
                </a:lnTo>
                <a:lnTo>
                  <a:pt x="13343" y="40598"/>
                </a:lnTo>
                <a:close/>
              </a:path>
              <a:path w="32385" h="41275">
                <a:moveTo>
                  <a:pt x="5326" y="39340"/>
                </a:moveTo>
                <a:lnTo>
                  <a:pt x="12451" y="40458"/>
                </a:lnTo>
                <a:lnTo>
                  <a:pt x="5326" y="39340"/>
                </a:lnTo>
                <a:close/>
              </a:path>
              <a:path w="32385" h="41275">
                <a:moveTo>
                  <a:pt x="22854" y="0"/>
                </a:moveTo>
                <a:lnTo>
                  <a:pt x="20301" y="0"/>
                </a:lnTo>
                <a:lnTo>
                  <a:pt x="9499" y="4858"/>
                </a:lnTo>
                <a:lnTo>
                  <a:pt x="2531" y="15315"/>
                </a:lnTo>
                <a:lnTo>
                  <a:pt x="0" y="27838"/>
                </a:lnTo>
                <a:lnTo>
                  <a:pt x="2506" y="38897"/>
                </a:lnTo>
                <a:lnTo>
                  <a:pt x="5326" y="39340"/>
                </a:lnTo>
                <a:lnTo>
                  <a:pt x="4172" y="29984"/>
                </a:lnTo>
                <a:lnTo>
                  <a:pt x="5264" y="23545"/>
                </a:lnTo>
                <a:lnTo>
                  <a:pt x="5544" y="23253"/>
                </a:lnTo>
                <a:lnTo>
                  <a:pt x="5544" y="21843"/>
                </a:lnTo>
                <a:lnTo>
                  <a:pt x="7449" y="14223"/>
                </a:lnTo>
                <a:lnTo>
                  <a:pt x="10649" y="6476"/>
                </a:lnTo>
                <a:lnTo>
                  <a:pt x="19450" y="5105"/>
                </a:lnTo>
                <a:lnTo>
                  <a:pt x="32214" y="5105"/>
                </a:lnTo>
                <a:lnTo>
                  <a:pt x="31363" y="4254"/>
                </a:lnTo>
                <a:lnTo>
                  <a:pt x="29179" y="1841"/>
                </a:lnTo>
                <a:lnTo>
                  <a:pt x="27159" y="901"/>
                </a:lnTo>
                <a:lnTo>
                  <a:pt x="23984" y="279"/>
                </a:lnTo>
                <a:lnTo>
                  <a:pt x="228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4" name="object 1904"/>
          <p:cNvSpPr/>
          <p:nvPr/>
        </p:nvSpPr>
        <p:spPr>
          <a:xfrm>
            <a:off x="2832384" y="7013312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5">
                <a:moveTo>
                  <a:pt x="12484" y="0"/>
                </a:moveTo>
                <a:lnTo>
                  <a:pt x="12204" y="1130"/>
                </a:lnTo>
                <a:lnTo>
                  <a:pt x="10287" y="5829"/>
                </a:lnTo>
                <a:lnTo>
                  <a:pt x="6858" y="10617"/>
                </a:lnTo>
                <a:lnTo>
                  <a:pt x="1422" y="11341"/>
                </a:lnTo>
                <a:lnTo>
                  <a:pt x="0" y="11341"/>
                </a:lnTo>
                <a:lnTo>
                  <a:pt x="11061" y="11633"/>
                </a:lnTo>
                <a:lnTo>
                  <a:pt x="11633" y="10782"/>
                </a:lnTo>
                <a:lnTo>
                  <a:pt x="14033" y="8331"/>
                </a:lnTo>
                <a:lnTo>
                  <a:pt x="15151" y="6210"/>
                </a:lnTo>
                <a:lnTo>
                  <a:pt x="16459" y="3124"/>
                </a:lnTo>
                <a:lnTo>
                  <a:pt x="17018" y="1701"/>
                </a:lnTo>
                <a:lnTo>
                  <a:pt x="12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5" name="object 1905"/>
          <p:cNvSpPr/>
          <p:nvPr/>
        </p:nvSpPr>
        <p:spPr>
          <a:xfrm>
            <a:off x="2818479" y="6988919"/>
            <a:ext cx="25400" cy="40640"/>
          </a:xfrm>
          <a:custGeom>
            <a:avLst/>
            <a:gdLst/>
            <a:ahLst/>
            <a:cxnLst/>
            <a:rect l="l" t="t" r="r" b="b"/>
            <a:pathLst>
              <a:path w="25400" h="40640">
                <a:moveTo>
                  <a:pt x="18739" y="0"/>
                </a:moveTo>
                <a:lnTo>
                  <a:pt x="8807" y="0"/>
                </a:lnTo>
                <a:lnTo>
                  <a:pt x="7677" y="850"/>
                </a:lnTo>
                <a:lnTo>
                  <a:pt x="2565" y="8974"/>
                </a:lnTo>
                <a:lnTo>
                  <a:pt x="0" y="18803"/>
                </a:lnTo>
                <a:lnTo>
                  <a:pt x="181" y="28545"/>
                </a:lnTo>
                <a:lnTo>
                  <a:pt x="3311" y="36409"/>
                </a:lnTo>
                <a:lnTo>
                  <a:pt x="9592" y="40605"/>
                </a:lnTo>
                <a:lnTo>
                  <a:pt x="19224" y="39341"/>
                </a:lnTo>
                <a:lnTo>
                  <a:pt x="24975" y="36017"/>
                </a:lnTo>
                <a:lnTo>
                  <a:pt x="13913" y="35737"/>
                </a:lnTo>
                <a:lnTo>
                  <a:pt x="13341" y="35737"/>
                </a:lnTo>
                <a:lnTo>
                  <a:pt x="5582" y="35547"/>
                </a:lnTo>
                <a:lnTo>
                  <a:pt x="3981" y="26593"/>
                </a:lnTo>
                <a:lnTo>
                  <a:pt x="4832" y="20421"/>
                </a:lnTo>
                <a:lnTo>
                  <a:pt x="4873" y="18803"/>
                </a:lnTo>
                <a:lnTo>
                  <a:pt x="5124" y="17589"/>
                </a:lnTo>
                <a:lnTo>
                  <a:pt x="6140" y="10667"/>
                </a:lnTo>
                <a:lnTo>
                  <a:pt x="9963" y="1498"/>
                </a:lnTo>
                <a:lnTo>
                  <a:pt x="17596" y="279"/>
                </a:lnTo>
                <a:lnTo>
                  <a:pt x="1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6" name="object 1906"/>
          <p:cNvSpPr/>
          <p:nvPr/>
        </p:nvSpPr>
        <p:spPr>
          <a:xfrm>
            <a:off x="2827293" y="6983812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13322" y="0"/>
                </a:moveTo>
                <a:lnTo>
                  <a:pt x="11341" y="0"/>
                </a:lnTo>
                <a:lnTo>
                  <a:pt x="7581" y="393"/>
                </a:lnTo>
                <a:lnTo>
                  <a:pt x="3683" y="1663"/>
                </a:lnTo>
                <a:lnTo>
                  <a:pt x="850" y="4254"/>
                </a:lnTo>
                <a:lnTo>
                  <a:pt x="0" y="5105"/>
                </a:lnTo>
                <a:lnTo>
                  <a:pt x="16637" y="5232"/>
                </a:lnTo>
                <a:lnTo>
                  <a:pt x="18376" y="8102"/>
                </a:lnTo>
                <a:lnTo>
                  <a:pt x="19278" y="13042"/>
                </a:lnTo>
                <a:lnTo>
                  <a:pt x="19570" y="14185"/>
                </a:lnTo>
                <a:lnTo>
                  <a:pt x="24384" y="13042"/>
                </a:lnTo>
                <a:lnTo>
                  <a:pt x="24460" y="9385"/>
                </a:lnTo>
                <a:lnTo>
                  <a:pt x="22987" y="5867"/>
                </a:lnTo>
                <a:lnTo>
                  <a:pt x="20701" y="3403"/>
                </a:lnTo>
                <a:lnTo>
                  <a:pt x="20701" y="3124"/>
                </a:lnTo>
                <a:lnTo>
                  <a:pt x="19850" y="2552"/>
                </a:lnTo>
                <a:lnTo>
                  <a:pt x="17754" y="1562"/>
                </a:lnTo>
                <a:lnTo>
                  <a:pt x="17310" y="749"/>
                </a:lnTo>
                <a:lnTo>
                  <a:pt x="133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7" name="object 1907"/>
          <p:cNvSpPr/>
          <p:nvPr/>
        </p:nvSpPr>
        <p:spPr>
          <a:xfrm>
            <a:off x="2862177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377" y="0"/>
                </a:moveTo>
                <a:lnTo>
                  <a:pt x="21843" y="0"/>
                </a:lnTo>
                <a:lnTo>
                  <a:pt x="18719" y="18148"/>
                </a:lnTo>
                <a:lnTo>
                  <a:pt x="0" y="18148"/>
                </a:lnTo>
                <a:lnTo>
                  <a:pt x="17868" y="23545"/>
                </a:lnTo>
                <a:lnTo>
                  <a:pt x="14744" y="44246"/>
                </a:lnTo>
                <a:lnTo>
                  <a:pt x="19570" y="44246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8" name="object 1908"/>
          <p:cNvSpPr/>
          <p:nvPr/>
        </p:nvSpPr>
        <p:spPr>
          <a:xfrm>
            <a:off x="2853100" y="6984663"/>
            <a:ext cx="27305" cy="44450"/>
          </a:xfrm>
          <a:custGeom>
            <a:avLst/>
            <a:gdLst/>
            <a:ahLst/>
            <a:cxnLst/>
            <a:rect l="l" t="t" r="r" b="b"/>
            <a:pathLst>
              <a:path w="27305" h="44450">
                <a:moveTo>
                  <a:pt x="11912" y="0"/>
                </a:moveTo>
                <a:lnTo>
                  <a:pt x="7086" y="0"/>
                </a:lnTo>
                <a:lnTo>
                  <a:pt x="0" y="44246"/>
                </a:lnTo>
                <a:lnTo>
                  <a:pt x="4825" y="44246"/>
                </a:lnTo>
                <a:lnTo>
                  <a:pt x="8229" y="23545"/>
                </a:lnTo>
                <a:lnTo>
                  <a:pt x="26949" y="23545"/>
                </a:lnTo>
                <a:lnTo>
                  <a:pt x="9080" y="18148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9" name="object 1909"/>
          <p:cNvSpPr/>
          <p:nvPr/>
        </p:nvSpPr>
        <p:spPr>
          <a:xfrm>
            <a:off x="2889970" y="6984663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33185" y="0"/>
                </a:moveTo>
                <a:lnTo>
                  <a:pt x="7086" y="0"/>
                </a:lnTo>
                <a:lnTo>
                  <a:pt x="0" y="44246"/>
                </a:lnTo>
                <a:lnTo>
                  <a:pt x="26949" y="44246"/>
                </a:lnTo>
                <a:lnTo>
                  <a:pt x="27800" y="39141"/>
                </a:lnTo>
                <a:lnTo>
                  <a:pt x="5676" y="39141"/>
                </a:lnTo>
                <a:lnTo>
                  <a:pt x="7937" y="24104"/>
                </a:lnTo>
                <a:lnTo>
                  <a:pt x="28079" y="24104"/>
                </a:lnTo>
                <a:lnTo>
                  <a:pt x="28930" y="18719"/>
                </a:lnTo>
                <a:lnTo>
                  <a:pt x="8788" y="18719"/>
                </a:lnTo>
                <a:lnTo>
                  <a:pt x="11061" y="5105"/>
                </a:lnTo>
                <a:lnTo>
                  <a:pt x="32334" y="5105"/>
                </a:lnTo>
                <a:lnTo>
                  <a:pt x="331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0" name="object 1910"/>
          <p:cNvSpPr/>
          <p:nvPr/>
        </p:nvSpPr>
        <p:spPr>
          <a:xfrm>
            <a:off x="2939323" y="7013312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5">
                <a:moveTo>
                  <a:pt x="12484" y="0"/>
                </a:moveTo>
                <a:lnTo>
                  <a:pt x="12204" y="1130"/>
                </a:lnTo>
                <a:lnTo>
                  <a:pt x="10414" y="6070"/>
                </a:lnTo>
                <a:lnTo>
                  <a:pt x="6870" y="10477"/>
                </a:lnTo>
                <a:lnTo>
                  <a:pt x="1422" y="11341"/>
                </a:lnTo>
                <a:lnTo>
                  <a:pt x="0" y="11341"/>
                </a:lnTo>
                <a:lnTo>
                  <a:pt x="11061" y="11633"/>
                </a:lnTo>
                <a:lnTo>
                  <a:pt x="13449" y="9017"/>
                </a:lnTo>
                <a:lnTo>
                  <a:pt x="15138" y="6413"/>
                </a:lnTo>
                <a:lnTo>
                  <a:pt x="17018" y="1701"/>
                </a:lnTo>
                <a:lnTo>
                  <a:pt x="12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1" name="object 1911"/>
          <p:cNvSpPr/>
          <p:nvPr/>
        </p:nvSpPr>
        <p:spPr>
          <a:xfrm>
            <a:off x="2925225" y="6988919"/>
            <a:ext cx="25400" cy="40005"/>
          </a:xfrm>
          <a:custGeom>
            <a:avLst/>
            <a:gdLst/>
            <a:ahLst/>
            <a:cxnLst/>
            <a:rect l="l" t="t" r="r" b="b"/>
            <a:pathLst>
              <a:path w="25400" h="40004">
                <a:moveTo>
                  <a:pt x="18928" y="0"/>
                </a:moveTo>
                <a:lnTo>
                  <a:pt x="8996" y="0"/>
                </a:lnTo>
                <a:lnTo>
                  <a:pt x="8145" y="850"/>
                </a:lnTo>
                <a:lnTo>
                  <a:pt x="7015" y="1701"/>
                </a:lnTo>
                <a:lnTo>
                  <a:pt x="1440" y="12941"/>
                </a:lnTo>
                <a:lnTo>
                  <a:pt x="0" y="25433"/>
                </a:lnTo>
                <a:lnTo>
                  <a:pt x="767" y="30352"/>
                </a:lnTo>
                <a:lnTo>
                  <a:pt x="767" y="30632"/>
                </a:lnTo>
                <a:lnTo>
                  <a:pt x="8106" y="39769"/>
                </a:lnTo>
                <a:lnTo>
                  <a:pt x="19801" y="39539"/>
                </a:lnTo>
                <a:lnTo>
                  <a:pt x="24313" y="36868"/>
                </a:lnTo>
                <a:lnTo>
                  <a:pt x="25163" y="36017"/>
                </a:lnTo>
                <a:lnTo>
                  <a:pt x="14102" y="35737"/>
                </a:lnTo>
                <a:lnTo>
                  <a:pt x="13530" y="35737"/>
                </a:lnTo>
                <a:lnTo>
                  <a:pt x="5529" y="35394"/>
                </a:lnTo>
                <a:lnTo>
                  <a:pt x="4399" y="26733"/>
                </a:lnTo>
                <a:lnTo>
                  <a:pt x="5021" y="20421"/>
                </a:lnTo>
                <a:lnTo>
                  <a:pt x="5313" y="18999"/>
                </a:lnTo>
                <a:lnTo>
                  <a:pt x="5313" y="17589"/>
                </a:lnTo>
                <a:lnTo>
                  <a:pt x="5593" y="17297"/>
                </a:lnTo>
                <a:lnTo>
                  <a:pt x="5593" y="15887"/>
                </a:lnTo>
                <a:lnTo>
                  <a:pt x="6164" y="14465"/>
                </a:lnTo>
                <a:lnTo>
                  <a:pt x="6469" y="12941"/>
                </a:lnTo>
                <a:lnTo>
                  <a:pt x="7015" y="10782"/>
                </a:lnTo>
                <a:lnTo>
                  <a:pt x="8145" y="8508"/>
                </a:lnTo>
                <a:lnTo>
                  <a:pt x="8717" y="7658"/>
                </a:lnTo>
                <a:lnTo>
                  <a:pt x="9276" y="6527"/>
                </a:lnTo>
                <a:lnTo>
                  <a:pt x="11066" y="3860"/>
                </a:lnTo>
                <a:lnTo>
                  <a:pt x="13479" y="1346"/>
                </a:lnTo>
                <a:lnTo>
                  <a:pt x="189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2" name="object 1912"/>
          <p:cNvSpPr/>
          <p:nvPr/>
        </p:nvSpPr>
        <p:spPr>
          <a:xfrm>
            <a:off x="2934224" y="6983812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4">
                <a:moveTo>
                  <a:pt x="13614" y="0"/>
                </a:moveTo>
                <a:lnTo>
                  <a:pt x="11341" y="0"/>
                </a:lnTo>
                <a:lnTo>
                  <a:pt x="7124" y="495"/>
                </a:lnTo>
                <a:lnTo>
                  <a:pt x="4165" y="1536"/>
                </a:lnTo>
                <a:lnTo>
                  <a:pt x="850" y="4254"/>
                </a:lnTo>
                <a:lnTo>
                  <a:pt x="0" y="5105"/>
                </a:lnTo>
                <a:lnTo>
                  <a:pt x="16421" y="5181"/>
                </a:lnTo>
                <a:lnTo>
                  <a:pt x="18656" y="8140"/>
                </a:lnTo>
                <a:lnTo>
                  <a:pt x="19278" y="13042"/>
                </a:lnTo>
                <a:lnTo>
                  <a:pt x="19570" y="14185"/>
                </a:lnTo>
                <a:lnTo>
                  <a:pt x="24384" y="13042"/>
                </a:lnTo>
                <a:lnTo>
                  <a:pt x="24384" y="11341"/>
                </a:lnTo>
                <a:lnTo>
                  <a:pt x="24104" y="10210"/>
                </a:lnTo>
                <a:lnTo>
                  <a:pt x="23825" y="8788"/>
                </a:lnTo>
                <a:lnTo>
                  <a:pt x="23533" y="7937"/>
                </a:lnTo>
                <a:lnTo>
                  <a:pt x="22974" y="6807"/>
                </a:lnTo>
                <a:lnTo>
                  <a:pt x="22682" y="5676"/>
                </a:lnTo>
                <a:lnTo>
                  <a:pt x="22123" y="4825"/>
                </a:lnTo>
                <a:lnTo>
                  <a:pt x="20701" y="3403"/>
                </a:lnTo>
                <a:lnTo>
                  <a:pt x="20701" y="3124"/>
                </a:lnTo>
                <a:lnTo>
                  <a:pt x="19850" y="2552"/>
                </a:lnTo>
                <a:lnTo>
                  <a:pt x="17754" y="1282"/>
                </a:lnTo>
                <a:lnTo>
                  <a:pt x="17157" y="723"/>
                </a:lnTo>
                <a:lnTo>
                  <a:pt x="14744" y="279"/>
                </a:lnTo>
                <a:lnTo>
                  <a:pt x="1361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3" name="object 1913"/>
          <p:cNvSpPr/>
          <p:nvPr/>
        </p:nvSpPr>
        <p:spPr>
          <a:xfrm>
            <a:off x="2974211" y="7002533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3975" y="0"/>
                </a:moveTo>
                <a:lnTo>
                  <a:pt x="0" y="3975"/>
                </a:lnTo>
                <a:lnTo>
                  <a:pt x="9359" y="26377"/>
                </a:lnTo>
                <a:lnTo>
                  <a:pt x="15887" y="26377"/>
                </a:lnTo>
                <a:lnTo>
                  <a:pt x="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4" name="object 1914"/>
          <p:cNvSpPr/>
          <p:nvPr/>
        </p:nvSpPr>
        <p:spPr>
          <a:xfrm>
            <a:off x="2967123" y="6984663"/>
            <a:ext cx="29209" cy="29209"/>
          </a:xfrm>
          <a:custGeom>
            <a:avLst/>
            <a:gdLst/>
            <a:ahLst/>
            <a:cxnLst/>
            <a:rect l="l" t="t" r="r" b="b"/>
            <a:pathLst>
              <a:path w="29210" h="29209">
                <a:moveTo>
                  <a:pt x="29210" y="0"/>
                </a:moveTo>
                <a:lnTo>
                  <a:pt x="22682" y="0"/>
                </a:lnTo>
                <a:lnTo>
                  <a:pt x="1130" y="21843"/>
                </a:lnTo>
                <a:lnTo>
                  <a:pt x="0" y="28930"/>
                </a:lnTo>
                <a:lnTo>
                  <a:pt x="11061" y="17868"/>
                </a:lnTo>
                <a:lnTo>
                  <a:pt x="292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5" name="object 1915"/>
          <p:cNvSpPr/>
          <p:nvPr/>
        </p:nvSpPr>
        <p:spPr>
          <a:xfrm>
            <a:off x="2960033" y="6984663"/>
            <a:ext cx="12065" cy="44450"/>
          </a:xfrm>
          <a:custGeom>
            <a:avLst/>
            <a:gdLst/>
            <a:ahLst/>
            <a:cxnLst/>
            <a:rect l="l" t="t" r="r" b="b"/>
            <a:pathLst>
              <a:path w="12064" h="44450">
                <a:moveTo>
                  <a:pt x="11912" y="0"/>
                </a:moveTo>
                <a:lnTo>
                  <a:pt x="7086" y="0"/>
                </a:lnTo>
                <a:lnTo>
                  <a:pt x="0" y="44246"/>
                </a:lnTo>
                <a:lnTo>
                  <a:pt x="4825" y="44246"/>
                </a:lnTo>
                <a:lnTo>
                  <a:pt x="7086" y="28930"/>
                </a:lnTo>
                <a:lnTo>
                  <a:pt x="8229" y="21843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6" name="object 1916"/>
          <p:cNvSpPr/>
          <p:nvPr/>
        </p:nvSpPr>
        <p:spPr>
          <a:xfrm>
            <a:off x="2994070" y="6984663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33185" y="0"/>
                </a:moveTo>
                <a:lnTo>
                  <a:pt x="7086" y="0"/>
                </a:lnTo>
                <a:lnTo>
                  <a:pt x="0" y="44246"/>
                </a:lnTo>
                <a:lnTo>
                  <a:pt x="27228" y="44246"/>
                </a:lnTo>
                <a:lnTo>
                  <a:pt x="28079" y="39141"/>
                </a:lnTo>
                <a:lnTo>
                  <a:pt x="5676" y="39141"/>
                </a:lnTo>
                <a:lnTo>
                  <a:pt x="7937" y="24104"/>
                </a:lnTo>
                <a:lnTo>
                  <a:pt x="28079" y="24104"/>
                </a:lnTo>
                <a:lnTo>
                  <a:pt x="28930" y="18719"/>
                </a:lnTo>
                <a:lnTo>
                  <a:pt x="8788" y="18719"/>
                </a:lnTo>
                <a:lnTo>
                  <a:pt x="11061" y="5105"/>
                </a:lnTo>
                <a:lnTo>
                  <a:pt x="32334" y="5105"/>
                </a:lnTo>
                <a:lnTo>
                  <a:pt x="331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7" name="object 1917"/>
          <p:cNvSpPr/>
          <p:nvPr/>
        </p:nvSpPr>
        <p:spPr>
          <a:xfrm>
            <a:off x="3042577" y="6989485"/>
            <a:ext cx="19685" cy="34925"/>
          </a:xfrm>
          <a:custGeom>
            <a:avLst/>
            <a:gdLst/>
            <a:ahLst/>
            <a:cxnLst/>
            <a:rect l="l" t="t" r="r" b="b"/>
            <a:pathLst>
              <a:path w="19685" h="34925">
                <a:moveTo>
                  <a:pt x="16446" y="0"/>
                </a:moveTo>
                <a:lnTo>
                  <a:pt x="14594" y="40"/>
                </a:lnTo>
                <a:lnTo>
                  <a:pt x="15062" y="10439"/>
                </a:lnTo>
                <a:lnTo>
                  <a:pt x="13614" y="17017"/>
                </a:lnTo>
                <a:lnTo>
                  <a:pt x="13614" y="18440"/>
                </a:lnTo>
                <a:lnTo>
                  <a:pt x="11366" y="27114"/>
                </a:lnTo>
                <a:lnTo>
                  <a:pt x="8762" y="33540"/>
                </a:lnTo>
                <a:lnTo>
                  <a:pt x="0" y="34315"/>
                </a:lnTo>
                <a:lnTo>
                  <a:pt x="11061" y="34315"/>
                </a:lnTo>
                <a:lnTo>
                  <a:pt x="17017" y="23972"/>
                </a:lnTo>
                <a:lnTo>
                  <a:pt x="19245" y="11042"/>
                </a:lnTo>
                <a:lnTo>
                  <a:pt x="17017" y="850"/>
                </a:lnTo>
                <a:lnTo>
                  <a:pt x="16446" y="0"/>
                </a:lnTo>
                <a:close/>
              </a:path>
              <a:path w="19685" h="34925">
                <a:moveTo>
                  <a:pt x="13582" y="62"/>
                </a:moveTo>
                <a:lnTo>
                  <a:pt x="3682" y="279"/>
                </a:lnTo>
                <a:lnTo>
                  <a:pt x="3962" y="279"/>
                </a:lnTo>
                <a:lnTo>
                  <a:pt x="5384" y="571"/>
                </a:lnTo>
                <a:lnTo>
                  <a:pt x="13582" y="62"/>
                </a:lnTo>
                <a:close/>
              </a:path>
              <a:path w="19685" h="34925">
                <a:moveTo>
                  <a:pt x="14592" y="0"/>
                </a:moveTo>
                <a:lnTo>
                  <a:pt x="13582" y="62"/>
                </a:lnTo>
                <a:lnTo>
                  <a:pt x="14594" y="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8" name="object 1918"/>
          <p:cNvSpPr/>
          <p:nvPr/>
        </p:nvSpPr>
        <p:spPr>
          <a:xfrm>
            <a:off x="3027818" y="6984663"/>
            <a:ext cx="31750" cy="45085"/>
          </a:xfrm>
          <a:custGeom>
            <a:avLst/>
            <a:gdLst/>
            <a:ahLst/>
            <a:cxnLst/>
            <a:rect l="l" t="t" r="r" b="b"/>
            <a:pathLst>
              <a:path w="31750" h="45084">
                <a:moveTo>
                  <a:pt x="22415" y="0"/>
                </a:moveTo>
                <a:lnTo>
                  <a:pt x="6807" y="0"/>
                </a:lnTo>
                <a:lnTo>
                  <a:pt x="0" y="44246"/>
                </a:lnTo>
                <a:lnTo>
                  <a:pt x="13055" y="44246"/>
                </a:lnTo>
                <a:lnTo>
                  <a:pt x="16611" y="44462"/>
                </a:lnTo>
                <a:lnTo>
                  <a:pt x="22720" y="42951"/>
                </a:lnTo>
                <a:lnTo>
                  <a:pt x="24968" y="39992"/>
                </a:lnTo>
                <a:lnTo>
                  <a:pt x="25819" y="39141"/>
                </a:lnTo>
                <a:lnTo>
                  <a:pt x="5397" y="39141"/>
                </a:lnTo>
                <a:lnTo>
                  <a:pt x="10782" y="5105"/>
                </a:lnTo>
                <a:lnTo>
                  <a:pt x="18440" y="5105"/>
                </a:lnTo>
                <a:lnTo>
                  <a:pt x="31203" y="4825"/>
                </a:lnTo>
                <a:lnTo>
                  <a:pt x="30924" y="4254"/>
                </a:lnTo>
                <a:lnTo>
                  <a:pt x="29044" y="1295"/>
                </a:lnTo>
                <a:lnTo>
                  <a:pt x="25692" y="317"/>
                </a:lnTo>
                <a:lnTo>
                  <a:pt x="224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9" name="object 1919"/>
          <p:cNvSpPr/>
          <p:nvPr/>
        </p:nvSpPr>
        <p:spPr>
          <a:xfrm>
            <a:off x="3083984" y="7007921"/>
            <a:ext cx="25400" cy="16510"/>
          </a:xfrm>
          <a:custGeom>
            <a:avLst/>
            <a:gdLst/>
            <a:ahLst/>
            <a:cxnLst/>
            <a:rect l="l" t="t" r="r" b="b"/>
            <a:pathLst>
              <a:path w="25400" h="16509">
                <a:moveTo>
                  <a:pt x="22123" y="0"/>
                </a:moveTo>
                <a:lnTo>
                  <a:pt x="10782" y="571"/>
                </a:lnTo>
                <a:lnTo>
                  <a:pt x="13042" y="571"/>
                </a:lnTo>
                <a:lnTo>
                  <a:pt x="17233" y="1358"/>
                </a:lnTo>
                <a:lnTo>
                  <a:pt x="18719" y="2286"/>
                </a:lnTo>
                <a:lnTo>
                  <a:pt x="18999" y="6807"/>
                </a:lnTo>
                <a:lnTo>
                  <a:pt x="18719" y="8229"/>
                </a:lnTo>
                <a:lnTo>
                  <a:pt x="18719" y="9359"/>
                </a:lnTo>
                <a:lnTo>
                  <a:pt x="16916" y="13728"/>
                </a:lnTo>
                <a:lnTo>
                  <a:pt x="15278" y="15341"/>
                </a:lnTo>
                <a:lnTo>
                  <a:pt x="10490" y="15887"/>
                </a:lnTo>
                <a:lnTo>
                  <a:pt x="0" y="15887"/>
                </a:lnTo>
                <a:lnTo>
                  <a:pt x="20142" y="16167"/>
                </a:lnTo>
                <a:lnTo>
                  <a:pt x="23253" y="13893"/>
                </a:lnTo>
                <a:lnTo>
                  <a:pt x="25323" y="4521"/>
                </a:lnTo>
                <a:lnTo>
                  <a:pt x="22974" y="1422"/>
                </a:lnTo>
                <a:lnTo>
                  <a:pt x="22974" y="850"/>
                </a:lnTo>
                <a:lnTo>
                  <a:pt x="221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0" name="object 1920"/>
          <p:cNvSpPr/>
          <p:nvPr/>
        </p:nvSpPr>
        <p:spPr>
          <a:xfrm>
            <a:off x="3087104" y="6989202"/>
            <a:ext cx="23495" cy="14604"/>
          </a:xfrm>
          <a:custGeom>
            <a:avLst/>
            <a:gdLst/>
            <a:ahLst/>
            <a:cxnLst/>
            <a:rect l="l" t="t" r="r" b="b"/>
            <a:pathLst>
              <a:path w="23494" h="14604">
                <a:moveTo>
                  <a:pt x="21272" y="0"/>
                </a:moveTo>
                <a:lnTo>
                  <a:pt x="9359" y="571"/>
                </a:lnTo>
                <a:lnTo>
                  <a:pt x="10490" y="850"/>
                </a:lnTo>
                <a:lnTo>
                  <a:pt x="17403" y="5404"/>
                </a:lnTo>
                <a:lnTo>
                  <a:pt x="13014" y="13410"/>
                </a:lnTo>
                <a:lnTo>
                  <a:pt x="0" y="14185"/>
                </a:lnTo>
                <a:lnTo>
                  <a:pt x="18148" y="14185"/>
                </a:lnTo>
                <a:lnTo>
                  <a:pt x="21424" y="11468"/>
                </a:lnTo>
                <a:lnTo>
                  <a:pt x="23329" y="5714"/>
                </a:lnTo>
                <a:lnTo>
                  <a:pt x="21844" y="1701"/>
                </a:lnTo>
                <a:lnTo>
                  <a:pt x="212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1" name="object 1921"/>
          <p:cNvSpPr/>
          <p:nvPr/>
        </p:nvSpPr>
        <p:spPr>
          <a:xfrm>
            <a:off x="3078316" y="6984663"/>
            <a:ext cx="30480" cy="44450"/>
          </a:xfrm>
          <a:custGeom>
            <a:avLst/>
            <a:gdLst/>
            <a:ahLst/>
            <a:cxnLst/>
            <a:rect l="l" t="t" r="r" b="b"/>
            <a:pathLst>
              <a:path w="30480" h="44450">
                <a:moveTo>
                  <a:pt x="22123" y="0"/>
                </a:moveTo>
                <a:lnTo>
                  <a:pt x="7086" y="0"/>
                </a:lnTo>
                <a:lnTo>
                  <a:pt x="0" y="44246"/>
                </a:lnTo>
                <a:lnTo>
                  <a:pt x="17868" y="44284"/>
                </a:lnTo>
                <a:lnTo>
                  <a:pt x="22161" y="43637"/>
                </a:lnTo>
                <a:lnTo>
                  <a:pt x="24955" y="40563"/>
                </a:lnTo>
                <a:lnTo>
                  <a:pt x="25806" y="39420"/>
                </a:lnTo>
                <a:lnTo>
                  <a:pt x="5664" y="39141"/>
                </a:lnTo>
                <a:lnTo>
                  <a:pt x="7937" y="23825"/>
                </a:lnTo>
                <a:lnTo>
                  <a:pt x="16446" y="23825"/>
                </a:lnTo>
                <a:lnTo>
                  <a:pt x="27787" y="23253"/>
                </a:lnTo>
                <a:lnTo>
                  <a:pt x="27228" y="22402"/>
                </a:lnTo>
                <a:lnTo>
                  <a:pt x="25526" y="21272"/>
                </a:lnTo>
                <a:lnTo>
                  <a:pt x="24383" y="20700"/>
                </a:lnTo>
                <a:lnTo>
                  <a:pt x="24955" y="20421"/>
                </a:lnTo>
                <a:lnTo>
                  <a:pt x="26085" y="19570"/>
                </a:lnTo>
                <a:lnTo>
                  <a:pt x="26936" y="18719"/>
                </a:lnTo>
                <a:lnTo>
                  <a:pt x="8788" y="18719"/>
                </a:lnTo>
                <a:lnTo>
                  <a:pt x="11061" y="5105"/>
                </a:lnTo>
                <a:lnTo>
                  <a:pt x="18148" y="5105"/>
                </a:lnTo>
                <a:lnTo>
                  <a:pt x="30060" y="4533"/>
                </a:lnTo>
                <a:lnTo>
                  <a:pt x="29489" y="3403"/>
                </a:lnTo>
                <a:lnTo>
                  <a:pt x="28638" y="2552"/>
                </a:lnTo>
                <a:lnTo>
                  <a:pt x="26936" y="1422"/>
                </a:lnTo>
                <a:lnTo>
                  <a:pt x="26657" y="1130"/>
                </a:lnTo>
                <a:lnTo>
                  <a:pt x="25526" y="571"/>
                </a:lnTo>
                <a:lnTo>
                  <a:pt x="24676" y="279"/>
                </a:lnTo>
                <a:lnTo>
                  <a:pt x="23253" y="279"/>
                </a:lnTo>
                <a:lnTo>
                  <a:pt x="221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2" name="object 1922"/>
          <p:cNvSpPr/>
          <p:nvPr/>
        </p:nvSpPr>
        <p:spPr>
          <a:xfrm>
            <a:off x="3115463" y="6984663"/>
            <a:ext cx="13335" cy="26034"/>
          </a:xfrm>
          <a:custGeom>
            <a:avLst/>
            <a:gdLst/>
            <a:ahLst/>
            <a:cxnLst/>
            <a:rect l="l" t="t" r="r" b="b"/>
            <a:pathLst>
              <a:path w="13335" h="26034">
                <a:moveTo>
                  <a:pt x="5956" y="0"/>
                </a:moveTo>
                <a:lnTo>
                  <a:pt x="0" y="0"/>
                </a:lnTo>
                <a:lnTo>
                  <a:pt x="9931" y="25526"/>
                </a:lnTo>
                <a:lnTo>
                  <a:pt x="13334" y="20993"/>
                </a:lnTo>
                <a:lnTo>
                  <a:pt x="13284" y="20218"/>
                </a:lnTo>
                <a:lnTo>
                  <a:pt x="11785" y="15062"/>
                </a:lnTo>
                <a:lnTo>
                  <a:pt x="11341" y="14465"/>
                </a:lnTo>
                <a:lnTo>
                  <a:pt x="11061" y="13334"/>
                </a:lnTo>
                <a:lnTo>
                  <a:pt x="59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3" name="object 1923"/>
          <p:cNvSpPr/>
          <p:nvPr/>
        </p:nvSpPr>
        <p:spPr>
          <a:xfrm>
            <a:off x="3122555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377" y="0"/>
                </a:moveTo>
                <a:lnTo>
                  <a:pt x="20700" y="0"/>
                </a:lnTo>
                <a:lnTo>
                  <a:pt x="11633" y="13042"/>
                </a:lnTo>
                <a:lnTo>
                  <a:pt x="11341" y="13334"/>
                </a:lnTo>
                <a:lnTo>
                  <a:pt x="10782" y="14465"/>
                </a:lnTo>
                <a:lnTo>
                  <a:pt x="8229" y="17868"/>
                </a:lnTo>
                <a:lnTo>
                  <a:pt x="7658" y="18719"/>
                </a:lnTo>
                <a:lnTo>
                  <a:pt x="7086" y="19850"/>
                </a:lnTo>
                <a:lnTo>
                  <a:pt x="2832" y="25526"/>
                </a:lnTo>
                <a:lnTo>
                  <a:pt x="0" y="44246"/>
                </a:lnTo>
                <a:lnTo>
                  <a:pt x="4825" y="44246"/>
                </a:lnTo>
                <a:lnTo>
                  <a:pt x="7658" y="25526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4" name="object 1924"/>
          <p:cNvSpPr/>
          <p:nvPr/>
        </p:nvSpPr>
        <p:spPr>
          <a:xfrm>
            <a:off x="3146953" y="70226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5956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5" name="object 1925"/>
          <p:cNvSpPr/>
          <p:nvPr/>
        </p:nvSpPr>
        <p:spPr>
          <a:xfrm>
            <a:off x="3150919" y="69968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5956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6" name="object 1926"/>
          <p:cNvSpPr/>
          <p:nvPr/>
        </p:nvSpPr>
        <p:spPr>
          <a:xfrm>
            <a:off x="1874814" y="6989485"/>
            <a:ext cx="19685" cy="34925"/>
          </a:xfrm>
          <a:custGeom>
            <a:avLst/>
            <a:gdLst/>
            <a:ahLst/>
            <a:cxnLst/>
            <a:rect l="l" t="t" r="r" b="b"/>
            <a:pathLst>
              <a:path w="19685" h="34925">
                <a:moveTo>
                  <a:pt x="16738" y="0"/>
                </a:moveTo>
                <a:lnTo>
                  <a:pt x="3975" y="279"/>
                </a:lnTo>
                <a:lnTo>
                  <a:pt x="5676" y="571"/>
                </a:lnTo>
                <a:lnTo>
                  <a:pt x="6807" y="571"/>
                </a:lnTo>
                <a:lnTo>
                  <a:pt x="7950" y="850"/>
                </a:lnTo>
                <a:lnTo>
                  <a:pt x="9080" y="850"/>
                </a:lnTo>
                <a:lnTo>
                  <a:pt x="9931" y="1422"/>
                </a:lnTo>
                <a:lnTo>
                  <a:pt x="10502" y="1701"/>
                </a:lnTo>
                <a:lnTo>
                  <a:pt x="13614" y="6527"/>
                </a:lnTo>
                <a:lnTo>
                  <a:pt x="13906" y="7086"/>
                </a:lnTo>
                <a:lnTo>
                  <a:pt x="14808" y="11150"/>
                </a:lnTo>
                <a:lnTo>
                  <a:pt x="14427" y="11696"/>
                </a:lnTo>
                <a:lnTo>
                  <a:pt x="14185" y="15595"/>
                </a:lnTo>
                <a:lnTo>
                  <a:pt x="13614" y="18440"/>
                </a:lnTo>
                <a:lnTo>
                  <a:pt x="11341" y="27457"/>
                </a:lnTo>
                <a:lnTo>
                  <a:pt x="9207" y="33515"/>
                </a:lnTo>
                <a:lnTo>
                  <a:pt x="0" y="34315"/>
                </a:lnTo>
                <a:lnTo>
                  <a:pt x="11353" y="34315"/>
                </a:lnTo>
                <a:lnTo>
                  <a:pt x="17171" y="24000"/>
                </a:lnTo>
                <a:lnTo>
                  <a:pt x="19333" y="10935"/>
                </a:lnTo>
                <a:lnTo>
                  <a:pt x="17310" y="850"/>
                </a:lnTo>
                <a:lnTo>
                  <a:pt x="167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7" name="object 1927"/>
          <p:cNvSpPr/>
          <p:nvPr/>
        </p:nvSpPr>
        <p:spPr>
          <a:xfrm>
            <a:off x="1860069" y="6984663"/>
            <a:ext cx="31750" cy="44450"/>
          </a:xfrm>
          <a:custGeom>
            <a:avLst/>
            <a:gdLst/>
            <a:ahLst/>
            <a:cxnLst/>
            <a:rect l="l" t="t" r="r" b="b"/>
            <a:pathLst>
              <a:path w="31750" h="44450">
                <a:moveTo>
                  <a:pt x="22402" y="0"/>
                </a:moveTo>
                <a:lnTo>
                  <a:pt x="7086" y="0"/>
                </a:lnTo>
                <a:lnTo>
                  <a:pt x="0" y="44246"/>
                </a:lnTo>
                <a:lnTo>
                  <a:pt x="13042" y="44246"/>
                </a:lnTo>
                <a:lnTo>
                  <a:pt x="17449" y="44399"/>
                </a:lnTo>
                <a:lnTo>
                  <a:pt x="22034" y="43052"/>
                </a:lnTo>
                <a:lnTo>
                  <a:pt x="25247" y="39992"/>
                </a:lnTo>
                <a:lnTo>
                  <a:pt x="26098" y="39141"/>
                </a:lnTo>
                <a:lnTo>
                  <a:pt x="5676" y="39141"/>
                </a:lnTo>
                <a:lnTo>
                  <a:pt x="11061" y="5105"/>
                </a:lnTo>
                <a:lnTo>
                  <a:pt x="18719" y="5105"/>
                </a:lnTo>
                <a:lnTo>
                  <a:pt x="31483" y="4825"/>
                </a:lnTo>
                <a:lnTo>
                  <a:pt x="30911" y="4254"/>
                </a:lnTo>
                <a:lnTo>
                  <a:pt x="29629" y="1333"/>
                </a:lnTo>
                <a:lnTo>
                  <a:pt x="25323" y="215"/>
                </a:lnTo>
                <a:lnTo>
                  <a:pt x="224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8" name="object 1928"/>
          <p:cNvSpPr/>
          <p:nvPr/>
        </p:nvSpPr>
        <p:spPr>
          <a:xfrm>
            <a:off x="1910274" y="7008621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8508" y="152"/>
                </a:moveTo>
                <a:lnTo>
                  <a:pt x="6175" y="309"/>
                </a:lnTo>
                <a:lnTo>
                  <a:pt x="7391" y="7251"/>
                </a:lnTo>
                <a:lnTo>
                  <a:pt x="9080" y="11214"/>
                </a:lnTo>
                <a:lnTo>
                  <a:pt x="12484" y="20294"/>
                </a:lnTo>
                <a:lnTo>
                  <a:pt x="18440" y="20294"/>
                </a:lnTo>
                <a:lnTo>
                  <a:pt x="14185" y="8381"/>
                </a:lnTo>
                <a:lnTo>
                  <a:pt x="13131" y="5930"/>
                </a:lnTo>
                <a:lnTo>
                  <a:pt x="12039" y="3657"/>
                </a:lnTo>
                <a:lnTo>
                  <a:pt x="10490" y="1574"/>
                </a:lnTo>
                <a:lnTo>
                  <a:pt x="9639" y="1003"/>
                </a:lnTo>
                <a:lnTo>
                  <a:pt x="8508" y="152"/>
                </a:lnTo>
                <a:close/>
              </a:path>
              <a:path w="19050" h="20320">
                <a:moveTo>
                  <a:pt x="610" y="682"/>
                </a:moveTo>
                <a:lnTo>
                  <a:pt x="0" y="723"/>
                </a:lnTo>
                <a:lnTo>
                  <a:pt x="279" y="723"/>
                </a:lnTo>
                <a:lnTo>
                  <a:pt x="610" y="682"/>
                </a:lnTo>
                <a:close/>
              </a:path>
              <a:path w="19050" h="20320">
                <a:moveTo>
                  <a:pt x="6121" y="0"/>
                </a:moveTo>
                <a:lnTo>
                  <a:pt x="610" y="682"/>
                </a:lnTo>
                <a:lnTo>
                  <a:pt x="6175" y="309"/>
                </a:lnTo>
                <a:lnTo>
                  <a:pt x="61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9" name="object 1929"/>
          <p:cNvSpPr/>
          <p:nvPr/>
        </p:nvSpPr>
        <p:spPr>
          <a:xfrm>
            <a:off x="1905448" y="6989202"/>
            <a:ext cx="26670" cy="15875"/>
          </a:xfrm>
          <a:custGeom>
            <a:avLst/>
            <a:gdLst/>
            <a:ahLst/>
            <a:cxnLst/>
            <a:rect l="l" t="t" r="r" b="b"/>
            <a:pathLst>
              <a:path w="26669" h="15875">
                <a:moveTo>
                  <a:pt x="24676" y="0"/>
                </a:moveTo>
                <a:lnTo>
                  <a:pt x="13893" y="279"/>
                </a:lnTo>
                <a:lnTo>
                  <a:pt x="14185" y="279"/>
                </a:lnTo>
                <a:lnTo>
                  <a:pt x="20675" y="6203"/>
                </a:lnTo>
                <a:lnTo>
                  <a:pt x="15411" y="14266"/>
                </a:lnTo>
                <a:lnTo>
                  <a:pt x="0" y="15036"/>
                </a:lnTo>
                <a:lnTo>
                  <a:pt x="21844" y="15316"/>
                </a:lnTo>
                <a:lnTo>
                  <a:pt x="22402" y="14465"/>
                </a:lnTo>
                <a:lnTo>
                  <a:pt x="25146" y="11798"/>
                </a:lnTo>
                <a:lnTo>
                  <a:pt x="26250" y="5626"/>
                </a:lnTo>
                <a:lnTo>
                  <a:pt x="25247" y="1981"/>
                </a:lnTo>
                <a:lnTo>
                  <a:pt x="24955" y="850"/>
                </a:lnTo>
                <a:lnTo>
                  <a:pt x="246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0" name="object 1930"/>
          <p:cNvSpPr/>
          <p:nvPr/>
        </p:nvSpPr>
        <p:spPr>
          <a:xfrm>
            <a:off x="1896663" y="6984663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24676" y="0"/>
                </a:moveTo>
                <a:lnTo>
                  <a:pt x="7086" y="0"/>
                </a:lnTo>
                <a:lnTo>
                  <a:pt x="0" y="44246"/>
                </a:lnTo>
                <a:lnTo>
                  <a:pt x="4813" y="44246"/>
                </a:lnTo>
                <a:lnTo>
                  <a:pt x="7937" y="24676"/>
                </a:lnTo>
                <a:lnTo>
                  <a:pt x="13614" y="24676"/>
                </a:lnTo>
                <a:lnTo>
                  <a:pt x="19151" y="24536"/>
                </a:lnTo>
                <a:lnTo>
                  <a:pt x="26386" y="24536"/>
                </a:lnTo>
                <a:lnTo>
                  <a:pt x="30340" y="20142"/>
                </a:lnTo>
                <a:lnTo>
                  <a:pt x="30632" y="19850"/>
                </a:lnTo>
                <a:lnTo>
                  <a:pt x="8788" y="19570"/>
                </a:lnTo>
                <a:lnTo>
                  <a:pt x="11061" y="4825"/>
                </a:lnTo>
                <a:lnTo>
                  <a:pt x="22682" y="4825"/>
                </a:lnTo>
                <a:lnTo>
                  <a:pt x="33464" y="4533"/>
                </a:lnTo>
                <a:lnTo>
                  <a:pt x="32892" y="3403"/>
                </a:lnTo>
                <a:lnTo>
                  <a:pt x="30962" y="1028"/>
                </a:lnTo>
                <a:lnTo>
                  <a:pt x="29108" y="355"/>
                </a:lnTo>
                <a:lnTo>
                  <a:pt x="26085" y="279"/>
                </a:lnTo>
                <a:lnTo>
                  <a:pt x="24676" y="0"/>
                </a:lnTo>
                <a:close/>
              </a:path>
              <a:path w="33655" h="44450">
                <a:moveTo>
                  <a:pt x="26386" y="24536"/>
                </a:moveTo>
                <a:lnTo>
                  <a:pt x="19151" y="24536"/>
                </a:lnTo>
                <a:lnTo>
                  <a:pt x="26238" y="24701"/>
                </a:lnTo>
                <a:lnTo>
                  <a:pt x="26386" y="24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1" name="object 1931"/>
          <p:cNvSpPr/>
          <p:nvPr/>
        </p:nvSpPr>
        <p:spPr>
          <a:xfrm>
            <a:off x="1929279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377" y="0"/>
                </a:moveTo>
                <a:lnTo>
                  <a:pt x="20993" y="0"/>
                </a:lnTo>
                <a:lnTo>
                  <a:pt x="0" y="44246"/>
                </a:lnTo>
                <a:lnTo>
                  <a:pt x="5105" y="44246"/>
                </a:lnTo>
                <a:lnTo>
                  <a:pt x="11341" y="30911"/>
                </a:lnTo>
                <a:lnTo>
                  <a:pt x="26377" y="30911"/>
                </a:lnTo>
                <a:lnTo>
                  <a:pt x="13334" y="26098"/>
                </a:lnTo>
                <a:lnTo>
                  <a:pt x="19570" y="13042"/>
                </a:lnTo>
                <a:lnTo>
                  <a:pt x="20523" y="11264"/>
                </a:lnTo>
                <a:lnTo>
                  <a:pt x="21640" y="8013"/>
                </a:lnTo>
                <a:lnTo>
                  <a:pt x="22402" y="5956"/>
                </a:lnTo>
                <a:lnTo>
                  <a:pt x="22974" y="4533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2" name="object 1932"/>
          <p:cNvSpPr/>
          <p:nvPr/>
        </p:nvSpPr>
        <p:spPr>
          <a:xfrm>
            <a:off x="1942614" y="6984663"/>
            <a:ext cx="20955" cy="44450"/>
          </a:xfrm>
          <a:custGeom>
            <a:avLst/>
            <a:gdLst/>
            <a:ahLst/>
            <a:cxnLst/>
            <a:rect l="l" t="t" r="r" b="b"/>
            <a:pathLst>
              <a:path w="20955" h="44450">
                <a:moveTo>
                  <a:pt x="13042" y="0"/>
                </a:moveTo>
                <a:lnTo>
                  <a:pt x="9639" y="4533"/>
                </a:lnTo>
                <a:lnTo>
                  <a:pt x="9385" y="7823"/>
                </a:lnTo>
                <a:lnTo>
                  <a:pt x="10452" y="10807"/>
                </a:lnTo>
                <a:lnTo>
                  <a:pt x="10490" y="13893"/>
                </a:lnTo>
                <a:lnTo>
                  <a:pt x="12471" y="26098"/>
                </a:lnTo>
                <a:lnTo>
                  <a:pt x="0" y="26098"/>
                </a:lnTo>
                <a:lnTo>
                  <a:pt x="13042" y="30911"/>
                </a:lnTo>
                <a:lnTo>
                  <a:pt x="15316" y="44246"/>
                </a:lnTo>
                <a:lnTo>
                  <a:pt x="20700" y="44246"/>
                </a:lnTo>
                <a:lnTo>
                  <a:pt x="13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3" name="object 1933"/>
          <p:cNvSpPr/>
          <p:nvPr/>
        </p:nvSpPr>
        <p:spPr>
          <a:xfrm>
            <a:off x="1970970" y="6984663"/>
            <a:ext cx="6350" cy="44450"/>
          </a:xfrm>
          <a:custGeom>
            <a:avLst/>
            <a:gdLst/>
            <a:ahLst/>
            <a:cxnLst/>
            <a:rect l="l" t="t" r="r" b="b"/>
            <a:pathLst>
              <a:path w="6350" h="44450">
                <a:moveTo>
                  <a:pt x="4825" y="0"/>
                </a:moveTo>
                <a:lnTo>
                  <a:pt x="0" y="0"/>
                </a:lnTo>
                <a:lnTo>
                  <a:pt x="2552" y="44246"/>
                </a:lnTo>
                <a:lnTo>
                  <a:pt x="5956" y="38011"/>
                </a:lnTo>
                <a:lnTo>
                  <a:pt x="5956" y="28930"/>
                </a:lnTo>
                <a:lnTo>
                  <a:pt x="48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4" name="object 1934"/>
          <p:cNvSpPr/>
          <p:nvPr/>
        </p:nvSpPr>
        <p:spPr>
          <a:xfrm>
            <a:off x="1973526" y="6984663"/>
            <a:ext cx="24130" cy="44450"/>
          </a:xfrm>
          <a:custGeom>
            <a:avLst/>
            <a:gdLst/>
            <a:ahLst/>
            <a:cxnLst/>
            <a:rect l="l" t="t" r="r" b="b"/>
            <a:pathLst>
              <a:path w="24130" h="44450">
                <a:moveTo>
                  <a:pt x="23825" y="0"/>
                </a:moveTo>
                <a:lnTo>
                  <a:pt x="17868" y="0"/>
                </a:lnTo>
                <a:lnTo>
                  <a:pt x="6235" y="29781"/>
                </a:lnTo>
                <a:lnTo>
                  <a:pt x="3403" y="38011"/>
                </a:lnTo>
                <a:lnTo>
                  <a:pt x="0" y="44246"/>
                </a:lnTo>
                <a:lnTo>
                  <a:pt x="5105" y="44246"/>
                </a:lnTo>
                <a:lnTo>
                  <a:pt x="17868" y="10490"/>
                </a:lnTo>
                <a:lnTo>
                  <a:pt x="18148" y="10210"/>
                </a:lnTo>
                <a:lnTo>
                  <a:pt x="18440" y="9080"/>
                </a:lnTo>
                <a:lnTo>
                  <a:pt x="19570" y="6807"/>
                </a:lnTo>
                <a:lnTo>
                  <a:pt x="19850" y="5384"/>
                </a:lnTo>
                <a:lnTo>
                  <a:pt x="238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5" name="object 1935"/>
          <p:cNvSpPr/>
          <p:nvPr/>
        </p:nvSpPr>
        <p:spPr>
          <a:xfrm>
            <a:off x="1993376" y="6984663"/>
            <a:ext cx="6350" cy="44450"/>
          </a:xfrm>
          <a:custGeom>
            <a:avLst/>
            <a:gdLst/>
            <a:ahLst/>
            <a:cxnLst/>
            <a:rect l="l" t="t" r="r" b="b"/>
            <a:pathLst>
              <a:path w="6350" h="44450">
                <a:moveTo>
                  <a:pt x="3975" y="0"/>
                </a:moveTo>
                <a:lnTo>
                  <a:pt x="0" y="5384"/>
                </a:lnTo>
                <a:lnTo>
                  <a:pt x="292" y="10490"/>
                </a:lnTo>
                <a:lnTo>
                  <a:pt x="2552" y="44246"/>
                </a:lnTo>
                <a:lnTo>
                  <a:pt x="5956" y="38011"/>
                </a:lnTo>
                <a:lnTo>
                  <a:pt x="5994" y="28613"/>
                </a:lnTo>
                <a:lnTo>
                  <a:pt x="5676" y="23545"/>
                </a:lnTo>
                <a:lnTo>
                  <a:pt x="5676" y="22402"/>
                </a:lnTo>
                <a:lnTo>
                  <a:pt x="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6" name="object 1936"/>
          <p:cNvSpPr/>
          <p:nvPr/>
        </p:nvSpPr>
        <p:spPr>
          <a:xfrm>
            <a:off x="1995925" y="6984663"/>
            <a:ext cx="22225" cy="44450"/>
          </a:xfrm>
          <a:custGeom>
            <a:avLst/>
            <a:gdLst/>
            <a:ahLst/>
            <a:cxnLst/>
            <a:rect l="l" t="t" r="r" b="b"/>
            <a:pathLst>
              <a:path w="22225" h="44450">
                <a:moveTo>
                  <a:pt x="21843" y="0"/>
                </a:moveTo>
                <a:lnTo>
                  <a:pt x="17017" y="0"/>
                </a:lnTo>
                <a:lnTo>
                  <a:pt x="6807" y="28359"/>
                </a:lnTo>
                <a:lnTo>
                  <a:pt x="5702" y="31114"/>
                </a:lnTo>
                <a:lnTo>
                  <a:pt x="4127" y="35166"/>
                </a:lnTo>
                <a:lnTo>
                  <a:pt x="3403" y="38011"/>
                </a:lnTo>
                <a:lnTo>
                  <a:pt x="0" y="44246"/>
                </a:lnTo>
                <a:lnTo>
                  <a:pt x="4825" y="44246"/>
                </a:lnTo>
                <a:lnTo>
                  <a:pt x="218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7" name="object 1937"/>
          <p:cNvSpPr/>
          <p:nvPr/>
        </p:nvSpPr>
        <p:spPr>
          <a:xfrm>
            <a:off x="2038480" y="6984663"/>
            <a:ext cx="12065" cy="44450"/>
          </a:xfrm>
          <a:custGeom>
            <a:avLst/>
            <a:gdLst/>
            <a:ahLst/>
            <a:cxnLst/>
            <a:rect l="l" t="t" r="r" b="b"/>
            <a:pathLst>
              <a:path w="12064" h="44450">
                <a:moveTo>
                  <a:pt x="11912" y="0"/>
                </a:moveTo>
                <a:lnTo>
                  <a:pt x="7378" y="0"/>
                </a:lnTo>
                <a:lnTo>
                  <a:pt x="1981" y="34886"/>
                </a:lnTo>
                <a:lnTo>
                  <a:pt x="0" y="44246"/>
                </a:lnTo>
                <a:lnTo>
                  <a:pt x="5105" y="44246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8" name="object 1938"/>
          <p:cNvSpPr/>
          <p:nvPr/>
        </p:nvSpPr>
        <p:spPr>
          <a:xfrm>
            <a:off x="2014933" y="6984663"/>
            <a:ext cx="12065" cy="44450"/>
          </a:xfrm>
          <a:custGeom>
            <a:avLst/>
            <a:gdLst/>
            <a:ahLst/>
            <a:cxnLst/>
            <a:rect l="l" t="t" r="r" b="b"/>
            <a:pathLst>
              <a:path w="12064" h="44450">
                <a:moveTo>
                  <a:pt x="11912" y="0"/>
                </a:moveTo>
                <a:lnTo>
                  <a:pt x="6807" y="0"/>
                </a:lnTo>
                <a:lnTo>
                  <a:pt x="0" y="44246"/>
                </a:lnTo>
                <a:lnTo>
                  <a:pt x="4533" y="44246"/>
                </a:lnTo>
                <a:lnTo>
                  <a:pt x="9931" y="9359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9" name="object 1939"/>
          <p:cNvSpPr/>
          <p:nvPr/>
        </p:nvSpPr>
        <p:spPr>
          <a:xfrm>
            <a:off x="2024865" y="6984663"/>
            <a:ext cx="15875" cy="44450"/>
          </a:xfrm>
          <a:custGeom>
            <a:avLst/>
            <a:gdLst/>
            <a:ahLst/>
            <a:cxnLst/>
            <a:rect l="l" t="t" r="r" b="b"/>
            <a:pathLst>
              <a:path w="15875" h="44450">
                <a:moveTo>
                  <a:pt x="1981" y="0"/>
                </a:moveTo>
                <a:lnTo>
                  <a:pt x="0" y="9359"/>
                </a:lnTo>
                <a:lnTo>
                  <a:pt x="13614" y="44246"/>
                </a:lnTo>
                <a:lnTo>
                  <a:pt x="15595" y="34886"/>
                </a:lnTo>
                <a:lnTo>
                  <a:pt x="19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0" name="object 1940"/>
          <p:cNvSpPr/>
          <p:nvPr/>
        </p:nvSpPr>
        <p:spPr>
          <a:xfrm>
            <a:off x="2071099" y="7007921"/>
            <a:ext cx="25400" cy="16510"/>
          </a:xfrm>
          <a:custGeom>
            <a:avLst/>
            <a:gdLst/>
            <a:ahLst/>
            <a:cxnLst/>
            <a:rect l="l" t="t" r="r" b="b"/>
            <a:pathLst>
              <a:path w="25400" h="16509">
                <a:moveTo>
                  <a:pt x="22402" y="0"/>
                </a:moveTo>
                <a:lnTo>
                  <a:pt x="10769" y="571"/>
                </a:lnTo>
                <a:lnTo>
                  <a:pt x="13042" y="571"/>
                </a:lnTo>
                <a:lnTo>
                  <a:pt x="14465" y="850"/>
                </a:lnTo>
                <a:lnTo>
                  <a:pt x="16167" y="1422"/>
                </a:lnTo>
                <a:lnTo>
                  <a:pt x="16446" y="1422"/>
                </a:lnTo>
                <a:lnTo>
                  <a:pt x="17297" y="1981"/>
                </a:lnTo>
                <a:lnTo>
                  <a:pt x="17868" y="2832"/>
                </a:lnTo>
                <a:lnTo>
                  <a:pt x="18719" y="4533"/>
                </a:lnTo>
                <a:lnTo>
                  <a:pt x="18881" y="5194"/>
                </a:lnTo>
                <a:lnTo>
                  <a:pt x="18999" y="8229"/>
                </a:lnTo>
                <a:lnTo>
                  <a:pt x="18719" y="9359"/>
                </a:lnTo>
                <a:lnTo>
                  <a:pt x="17157" y="13754"/>
                </a:lnTo>
                <a:lnTo>
                  <a:pt x="15100" y="15316"/>
                </a:lnTo>
                <a:lnTo>
                  <a:pt x="10490" y="15887"/>
                </a:lnTo>
                <a:lnTo>
                  <a:pt x="0" y="15887"/>
                </a:lnTo>
                <a:lnTo>
                  <a:pt x="20129" y="16167"/>
                </a:lnTo>
                <a:lnTo>
                  <a:pt x="20980" y="15316"/>
                </a:lnTo>
                <a:lnTo>
                  <a:pt x="21272" y="15316"/>
                </a:lnTo>
                <a:lnTo>
                  <a:pt x="21831" y="14185"/>
                </a:lnTo>
                <a:lnTo>
                  <a:pt x="23736" y="10744"/>
                </a:lnTo>
                <a:lnTo>
                  <a:pt x="25006" y="5194"/>
                </a:lnTo>
                <a:lnTo>
                  <a:pt x="22974" y="850"/>
                </a:lnTo>
                <a:lnTo>
                  <a:pt x="224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1" name="object 1941"/>
          <p:cNvSpPr/>
          <p:nvPr/>
        </p:nvSpPr>
        <p:spPr>
          <a:xfrm>
            <a:off x="2074494" y="6989202"/>
            <a:ext cx="23495" cy="14604"/>
          </a:xfrm>
          <a:custGeom>
            <a:avLst/>
            <a:gdLst/>
            <a:ahLst/>
            <a:cxnLst/>
            <a:rect l="l" t="t" r="r" b="b"/>
            <a:pathLst>
              <a:path w="23494" h="14604">
                <a:moveTo>
                  <a:pt x="20993" y="0"/>
                </a:moveTo>
                <a:lnTo>
                  <a:pt x="9359" y="571"/>
                </a:lnTo>
                <a:lnTo>
                  <a:pt x="10210" y="850"/>
                </a:lnTo>
                <a:lnTo>
                  <a:pt x="17251" y="5380"/>
                </a:lnTo>
                <a:lnTo>
                  <a:pt x="12803" y="13384"/>
                </a:lnTo>
                <a:lnTo>
                  <a:pt x="0" y="14185"/>
                </a:lnTo>
                <a:lnTo>
                  <a:pt x="18160" y="14185"/>
                </a:lnTo>
                <a:lnTo>
                  <a:pt x="21056" y="11722"/>
                </a:lnTo>
                <a:lnTo>
                  <a:pt x="23075" y="5283"/>
                </a:lnTo>
                <a:lnTo>
                  <a:pt x="21564" y="1701"/>
                </a:lnTo>
                <a:lnTo>
                  <a:pt x="209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2" name="object 1942"/>
          <p:cNvSpPr/>
          <p:nvPr/>
        </p:nvSpPr>
        <p:spPr>
          <a:xfrm>
            <a:off x="2065426" y="6984663"/>
            <a:ext cx="30480" cy="44450"/>
          </a:xfrm>
          <a:custGeom>
            <a:avLst/>
            <a:gdLst/>
            <a:ahLst/>
            <a:cxnLst/>
            <a:rect l="l" t="t" r="r" b="b"/>
            <a:pathLst>
              <a:path w="30480" h="44450">
                <a:moveTo>
                  <a:pt x="22123" y="0"/>
                </a:moveTo>
                <a:lnTo>
                  <a:pt x="7086" y="0"/>
                </a:lnTo>
                <a:lnTo>
                  <a:pt x="0" y="44246"/>
                </a:lnTo>
                <a:lnTo>
                  <a:pt x="17868" y="44284"/>
                </a:lnTo>
                <a:lnTo>
                  <a:pt x="22161" y="43637"/>
                </a:lnTo>
                <a:lnTo>
                  <a:pt x="24955" y="40563"/>
                </a:lnTo>
                <a:lnTo>
                  <a:pt x="25806" y="39420"/>
                </a:lnTo>
                <a:lnTo>
                  <a:pt x="5664" y="39141"/>
                </a:lnTo>
                <a:lnTo>
                  <a:pt x="8216" y="23825"/>
                </a:lnTo>
                <a:lnTo>
                  <a:pt x="16446" y="23825"/>
                </a:lnTo>
                <a:lnTo>
                  <a:pt x="28079" y="23253"/>
                </a:lnTo>
                <a:lnTo>
                  <a:pt x="27228" y="22402"/>
                </a:lnTo>
                <a:lnTo>
                  <a:pt x="25526" y="21272"/>
                </a:lnTo>
                <a:lnTo>
                  <a:pt x="24383" y="20700"/>
                </a:lnTo>
                <a:lnTo>
                  <a:pt x="24955" y="20421"/>
                </a:lnTo>
                <a:lnTo>
                  <a:pt x="27228" y="18719"/>
                </a:lnTo>
                <a:lnTo>
                  <a:pt x="9067" y="18719"/>
                </a:lnTo>
                <a:lnTo>
                  <a:pt x="11061" y="5105"/>
                </a:lnTo>
                <a:lnTo>
                  <a:pt x="18427" y="5105"/>
                </a:lnTo>
                <a:lnTo>
                  <a:pt x="30060" y="4533"/>
                </a:lnTo>
                <a:lnTo>
                  <a:pt x="29489" y="3403"/>
                </a:lnTo>
                <a:lnTo>
                  <a:pt x="28079" y="1981"/>
                </a:lnTo>
                <a:lnTo>
                  <a:pt x="27228" y="1422"/>
                </a:lnTo>
                <a:lnTo>
                  <a:pt x="26657" y="1130"/>
                </a:lnTo>
                <a:lnTo>
                  <a:pt x="25806" y="571"/>
                </a:lnTo>
                <a:lnTo>
                  <a:pt x="24676" y="279"/>
                </a:lnTo>
                <a:lnTo>
                  <a:pt x="23533" y="279"/>
                </a:lnTo>
                <a:lnTo>
                  <a:pt x="221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3" name="object 1943"/>
          <p:cNvSpPr/>
          <p:nvPr/>
        </p:nvSpPr>
        <p:spPr>
          <a:xfrm>
            <a:off x="2102862" y="6984663"/>
            <a:ext cx="13335" cy="26034"/>
          </a:xfrm>
          <a:custGeom>
            <a:avLst/>
            <a:gdLst/>
            <a:ahLst/>
            <a:cxnLst/>
            <a:rect l="l" t="t" r="r" b="b"/>
            <a:pathLst>
              <a:path w="13335" h="26034">
                <a:moveTo>
                  <a:pt x="5676" y="0"/>
                </a:moveTo>
                <a:lnTo>
                  <a:pt x="0" y="0"/>
                </a:lnTo>
                <a:lnTo>
                  <a:pt x="9931" y="25526"/>
                </a:lnTo>
                <a:lnTo>
                  <a:pt x="13335" y="20993"/>
                </a:lnTo>
                <a:lnTo>
                  <a:pt x="13055" y="20142"/>
                </a:lnTo>
                <a:lnTo>
                  <a:pt x="12382" y="18389"/>
                </a:lnTo>
                <a:lnTo>
                  <a:pt x="11785" y="15798"/>
                </a:lnTo>
                <a:lnTo>
                  <a:pt x="11061" y="14465"/>
                </a:lnTo>
                <a:lnTo>
                  <a:pt x="10782" y="13334"/>
                </a:lnTo>
                <a:lnTo>
                  <a:pt x="56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4" name="object 1944"/>
          <p:cNvSpPr/>
          <p:nvPr/>
        </p:nvSpPr>
        <p:spPr>
          <a:xfrm>
            <a:off x="2109669" y="6984663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377" y="0"/>
                </a:moveTo>
                <a:lnTo>
                  <a:pt x="20700" y="0"/>
                </a:lnTo>
                <a:lnTo>
                  <a:pt x="11633" y="13042"/>
                </a:lnTo>
                <a:lnTo>
                  <a:pt x="11633" y="13334"/>
                </a:lnTo>
                <a:lnTo>
                  <a:pt x="9080" y="16738"/>
                </a:lnTo>
                <a:lnTo>
                  <a:pt x="8508" y="17868"/>
                </a:lnTo>
                <a:lnTo>
                  <a:pt x="7658" y="18719"/>
                </a:lnTo>
                <a:lnTo>
                  <a:pt x="6527" y="20993"/>
                </a:lnTo>
                <a:lnTo>
                  <a:pt x="3124" y="25526"/>
                </a:lnTo>
                <a:lnTo>
                  <a:pt x="0" y="44246"/>
                </a:lnTo>
                <a:lnTo>
                  <a:pt x="4825" y="44246"/>
                </a:lnTo>
                <a:lnTo>
                  <a:pt x="7658" y="25526"/>
                </a:lnTo>
                <a:lnTo>
                  <a:pt x="26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5" name="object 1945"/>
          <p:cNvSpPr/>
          <p:nvPr/>
        </p:nvSpPr>
        <p:spPr>
          <a:xfrm>
            <a:off x="2134068" y="702267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5956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6" name="object 1946"/>
          <p:cNvSpPr/>
          <p:nvPr/>
        </p:nvSpPr>
        <p:spPr>
          <a:xfrm>
            <a:off x="2138042" y="699686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6235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7" name="object 1947"/>
          <p:cNvSpPr/>
          <p:nvPr/>
        </p:nvSpPr>
        <p:spPr>
          <a:xfrm>
            <a:off x="2777083" y="6916869"/>
            <a:ext cx="0" cy="151765"/>
          </a:xfrm>
          <a:custGeom>
            <a:avLst/>
            <a:gdLst/>
            <a:ahLst/>
            <a:cxnLst/>
            <a:rect l="l" t="t" r="r" b="b"/>
            <a:pathLst>
              <a:path h="151765">
                <a:moveTo>
                  <a:pt x="0" y="151752"/>
                </a:moveTo>
                <a:lnTo>
                  <a:pt x="0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8" name="object 1948"/>
          <p:cNvSpPr/>
          <p:nvPr/>
        </p:nvSpPr>
        <p:spPr>
          <a:xfrm>
            <a:off x="2038192" y="7947345"/>
            <a:ext cx="1389040" cy="22801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9" name="object 1949"/>
          <p:cNvSpPr/>
          <p:nvPr/>
        </p:nvSpPr>
        <p:spPr>
          <a:xfrm>
            <a:off x="1858656" y="7253661"/>
            <a:ext cx="1323183" cy="4860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0" name="object 1950"/>
          <p:cNvSpPr/>
          <p:nvPr/>
        </p:nvSpPr>
        <p:spPr>
          <a:xfrm>
            <a:off x="1868291" y="7128754"/>
            <a:ext cx="25400" cy="17145"/>
          </a:xfrm>
          <a:custGeom>
            <a:avLst/>
            <a:gdLst/>
            <a:ahLst/>
            <a:cxnLst/>
            <a:rect l="l" t="t" r="r" b="b"/>
            <a:pathLst>
              <a:path w="25400" h="17145">
                <a:moveTo>
                  <a:pt x="23545" y="0"/>
                </a:moveTo>
                <a:lnTo>
                  <a:pt x="12484" y="0"/>
                </a:lnTo>
                <a:lnTo>
                  <a:pt x="19397" y="5123"/>
                </a:lnTo>
                <a:lnTo>
                  <a:pt x="15691" y="14264"/>
                </a:lnTo>
                <a:lnTo>
                  <a:pt x="0" y="15887"/>
                </a:lnTo>
                <a:lnTo>
                  <a:pt x="20142" y="16738"/>
                </a:lnTo>
                <a:lnTo>
                  <a:pt x="23355" y="13093"/>
                </a:lnTo>
                <a:lnTo>
                  <a:pt x="25336" y="6819"/>
                </a:lnTo>
                <a:lnTo>
                  <a:pt x="23825" y="850"/>
                </a:lnTo>
                <a:lnTo>
                  <a:pt x="235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1" name="object 1951"/>
          <p:cNvSpPr/>
          <p:nvPr/>
        </p:nvSpPr>
        <p:spPr>
          <a:xfrm>
            <a:off x="1859785" y="7123648"/>
            <a:ext cx="32384" cy="44450"/>
          </a:xfrm>
          <a:custGeom>
            <a:avLst/>
            <a:gdLst/>
            <a:ahLst/>
            <a:cxnLst/>
            <a:rect l="l" t="t" r="r" b="b"/>
            <a:pathLst>
              <a:path w="32385" h="44450">
                <a:moveTo>
                  <a:pt x="23825" y="0"/>
                </a:moveTo>
                <a:lnTo>
                  <a:pt x="7086" y="0"/>
                </a:lnTo>
                <a:lnTo>
                  <a:pt x="0" y="44246"/>
                </a:lnTo>
                <a:lnTo>
                  <a:pt x="4813" y="44246"/>
                </a:lnTo>
                <a:lnTo>
                  <a:pt x="7658" y="26098"/>
                </a:lnTo>
                <a:lnTo>
                  <a:pt x="21307" y="26098"/>
                </a:lnTo>
                <a:lnTo>
                  <a:pt x="26631" y="24917"/>
                </a:lnTo>
                <a:lnTo>
                  <a:pt x="28079" y="22402"/>
                </a:lnTo>
                <a:lnTo>
                  <a:pt x="28638" y="21844"/>
                </a:lnTo>
                <a:lnTo>
                  <a:pt x="8508" y="20993"/>
                </a:lnTo>
                <a:lnTo>
                  <a:pt x="11061" y="5105"/>
                </a:lnTo>
                <a:lnTo>
                  <a:pt x="32042" y="5105"/>
                </a:lnTo>
                <a:lnTo>
                  <a:pt x="31762" y="4533"/>
                </a:lnTo>
                <a:lnTo>
                  <a:pt x="30391" y="1003"/>
                </a:lnTo>
                <a:lnTo>
                  <a:pt x="27038" y="444"/>
                </a:lnTo>
                <a:lnTo>
                  <a:pt x="23825" y="0"/>
                </a:lnTo>
                <a:close/>
              </a:path>
              <a:path w="32385" h="44450">
                <a:moveTo>
                  <a:pt x="21307" y="26098"/>
                </a:moveTo>
                <a:lnTo>
                  <a:pt x="17017" y="26098"/>
                </a:lnTo>
                <a:lnTo>
                  <a:pt x="19761" y="26441"/>
                </a:lnTo>
                <a:lnTo>
                  <a:pt x="21307" y="260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2" name="object 1952"/>
          <p:cNvSpPr/>
          <p:nvPr/>
        </p:nvSpPr>
        <p:spPr>
          <a:xfrm>
            <a:off x="1907155" y="7147593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8508" y="165"/>
                </a:moveTo>
                <a:lnTo>
                  <a:pt x="6151" y="242"/>
                </a:lnTo>
                <a:lnTo>
                  <a:pt x="7315" y="6908"/>
                </a:lnTo>
                <a:lnTo>
                  <a:pt x="9080" y="10947"/>
                </a:lnTo>
                <a:lnTo>
                  <a:pt x="12484" y="20307"/>
                </a:lnTo>
                <a:lnTo>
                  <a:pt x="18440" y="20307"/>
                </a:lnTo>
                <a:lnTo>
                  <a:pt x="14185" y="8102"/>
                </a:lnTo>
                <a:lnTo>
                  <a:pt x="13284" y="6654"/>
                </a:lnTo>
                <a:lnTo>
                  <a:pt x="13004" y="4914"/>
                </a:lnTo>
                <a:lnTo>
                  <a:pt x="11912" y="3568"/>
                </a:lnTo>
                <a:lnTo>
                  <a:pt x="11341" y="2438"/>
                </a:lnTo>
                <a:lnTo>
                  <a:pt x="11061" y="2438"/>
                </a:lnTo>
                <a:lnTo>
                  <a:pt x="10490" y="1587"/>
                </a:lnTo>
                <a:lnTo>
                  <a:pt x="9639" y="736"/>
                </a:lnTo>
                <a:lnTo>
                  <a:pt x="8508" y="165"/>
                </a:lnTo>
                <a:close/>
              </a:path>
              <a:path w="19050" h="20320">
                <a:moveTo>
                  <a:pt x="3500" y="329"/>
                </a:moveTo>
                <a:lnTo>
                  <a:pt x="0" y="444"/>
                </a:lnTo>
                <a:lnTo>
                  <a:pt x="279" y="736"/>
                </a:lnTo>
                <a:lnTo>
                  <a:pt x="3500" y="329"/>
                </a:lnTo>
                <a:close/>
              </a:path>
              <a:path w="19050" h="20320">
                <a:moveTo>
                  <a:pt x="6108" y="0"/>
                </a:moveTo>
                <a:lnTo>
                  <a:pt x="3500" y="329"/>
                </a:lnTo>
                <a:lnTo>
                  <a:pt x="6151" y="242"/>
                </a:lnTo>
                <a:lnTo>
                  <a:pt x="61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3" name="object 1953"/>
          <p:cNvSpPr/>
          <p:nvPr/>
        </p:nvSpPr>
        <p:spPr>
          <a:xfrm>
            <a:off x="1902332" y="7127902"/>
            <a:ext cx="26670" cy="15875"/>
          </a:xfrm>
          <a:custGeom>
            <a:avLst/>
            <a:gdLst/>
            <a:ahLst/>
            <a:cxnLst/>
            <a:rect l="l" t="t" r="r" b="b"/>
            <a:pathLst>
              <a:path w="26669" h="15875">
                <a:moveTo>
                  <a:pt x="11912" y="15036"/>
                </a:moveTo>
                <a:lnTo>
                  <a:pt x="10490" y="15316"/>
                </a:lnTo>
                <a:lnTo>
                  <a:pt x="0" y="15316"/>
                </a:lnTo>
                <a:lnTo>
                  <a:pt x="21844" y="15595"/>
                </a:lnTo>
                <a:lnTo>
                  <a:pt x="22293" y="15100"/>
                </a:lnTo>
                <a:lnTo>
                  <a:pt x="15963" y="15100"/>
                </a:lnTo>
                <a:lnTo>
                  <a:pt x="11912" y="15036"/>
                </a:lnTo>
                <a:close/>
              </a:path>
              <a:path w="26669" h="15875">
                <a:moveTo>
                  <a:pt x="24676" y="0"/>
                </a:moveTo>
                <a:lnTo>
                  <a:pt x="13893" y="571"/>
                </a:lnTo>
                <a:lnTo>
                  <a:pt x="15595" y="571"/>
                </a:lnTo>
                <a:lnTo>
                  <a:pt x="18872" y="927"/>
                </a:lnTo>
                <a:lnTo>
                  <a:pt x="21767" y="4305"/>
                </a:lnTo>
                <a:lnTo>
                  <a:pt x="20421" y="7658"/>
                </a:lnTo>
                <a:lnTo>
                  <a:pt x="20421" y="8508"/>
                </a:lnTo>
                <a:lnTo>
                  <a:pt x="20142" y="9639"/>
                </a:lnTo>
                <a:lnTo>
                  <a:pt x="18415" y="13360"/>
                </a:lnTo>
                <a:lnTo>
                  <a:pt x="15963" y="15100"/>
                </a:lnTo>
                <a:lnTo>
                  <a:pt x="22293" y="15100"/>
                </a:lnTo>
                <a:lnTo>
                  <a:pt x="25107" y="12001"/>
                </a:lnTo>
                <a:lnTo>
                  <a:pt x="26441" y="6654"/>
                </a:lnTo>
                <a:lnTo>
                  <a:pt x="25247" y="1981"/>
                </a:lnTo>
                <a:lnTo>
                  <a:pt x="24955" y="1130"/>
                </a:lnTo>
                <a:lnTo>
                  <a:pt x="246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4" name="object 1954"/>
          <p:cNvSpPr/>
          <p:nvPr/>
        </p:nvSpPr>
        <p:spPr>
          <a:xfrm>
            <a:off x="1893823" y="7123648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25806" y="0"/>
                </a:moveTo>
                <a:lnTo>
                  <a:pt x="6807" y="0"/>
                </a:lnTo>
                <a:lnTo>
                  <a:pt x="0" y="44246"/>
                </a:lnTo>
                <a:lnTo>
                  <a:pt x="4533" y="44246"/>
                </a:lnTo>
                <a:lnTo>
                  <a:pt x="7658" y="24396"/>
                </a:lnTo>
                <a:lnTo>
                  <a:pt x="23823" y="24396"/>
                </a:lnTo>
                <a:lnTo>
                  <a:pt x="25768" y="24257"/>
                </a:lnTo>
                <a:lnTo>
                  <a:pt x="30352" y="19850"/>
                </a:lnTo>
                <a:lnTo>
                  <a:pt x="8508" y="19570"/>
                </a:lnTo>
                <a:lnTo>
                  <a:pt x="10782" y="4826"/>
                </a:lnTo>
                <a:lnTo>
                  <a:pt x="22402" y="4826"/>
                </a:lnTo>
                <a:lnTo>
                  <a:pt x="33185" y="4254"/>
                </a:lnTo>
                <a:lnTo>
                  <a:pt x="32613" y="3403"/>
                </a:lnTo>
                <a:lnTo>
                  <a:pt x="31762" y="2552"/>
                </a:lnTo>
                <a:lnTo>
                  <a:pt x="31203" y="1701"/>
                </a:lnTo>
                <a:lnTo>
                  <a:pt x="30352" y="1130"/>
                </a:lnTo>
                <a:lnTo>
                  <a:pt x="30060" y="1130"/>
                </a:lnTo>
                <a:lnTo>
                  <a:pt x="28359" y="571"/>
                </a:lnTo>
                <a:lnTo>
                  <a:pt x="27228" y="279"/>
                </a:lnTo>
                <a:lnTo>
                  <a:pt x="25806" y="0"/>
                </a:lnTo>
                <a:close/>
              </a:path>
              <a:path w="33655" h="44450">
                <a:moveTo>
                  <a:pt x="23823" y="24396"/>
                </a:moveTo>
                <a:lnTo>
                  <a:pt x="13334" y="24396"/>
                </a:lnTo>
                <a:lnTo>
                  <a:pt x="18872" y="24752"/>
                </a:lnTo>
                <a:lnTo>
                  <a:pt x="23823" y="243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5" name="object 1955"/>
          <p:cNvSpPr/>
          <p:nvPr/>
        </p:nvSpPr>
        <p:spPr>
          <a:xfrm>
            <a:off x="1930413" y="7123648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33185" y="0"/>
                </a:moveTo>
                <a:lnTo>
                  <a:pt x="7086" y="0"/>
                </a:lnTo>
                <a:lnTo>
                  <a:pt x="0" y="44246"/>
                </a:lnTo>
                <a:lnTo>
                  <a:pt x="26949" y="44246"/>
                </a:lnTo>
                <a:lnTo>
                  <a:pt x="27800" y="38862"/>
                </a:lnTo>
                <a:lnTo>
                  <a:pt x="5676" y="38862"/>
                </a:lnTo>
                <a:lnTo>
                  <a:pt x="7937" y="23825"/>
                </a:lnTo>
                <a:lnTo>
                  <a:pt x="28079" y="23825"/>
                </a:lnTo>
                <a:lnTo>
                  <a:pt x="28930" y="18719"/>
                </a:lnTo>
                <a:lnTo>
                  <a:pt x="8788" y="18719"/>
                </a:lnTo>
                <a:lnTo>
                  <a:pt x="11061" y="5105"/>
                </a:lnTo>
                <a:lnTo>
                  <a:pt x="32334" y="5105"/>
                </a:lnTo>
                <a:lnTo>
                  <a:pt x="331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6" name="object 1956"/>
          <p:cNvSpPr/>
          <p:nvPr/>
        </p:nvSpPr>
        <p:spPr>
          <a:xfrm>
            <a:off x="1972666" y="7128754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4" h="17145">
                <a:moveTo>
                  <a:pt x="23545" y="0"/>
                </a:moveTo>
                <a:lnTo>
                  <a:pt x="12204" y="0"/>
                </a:lnTo>
                <a:lnTo>
                  <a:pt x="19234" y="5220"/>
                </a:lnTo>
                <a:lnTo>
                  <a:pt x="15535" y="14289"/>
                </a:lnTo>
                <a:lnTo>
                  <a:pt x="0" y="15887"/>
                </a:lnTo>
                <a:lnTo>
                  <a:pt x="19862" y="16738"/>
                </a:lnTo>
                <a:lnTo>
                  <a:pt x="20713" y="15887"/>
                </a:lnTo>
                <a:lnTo>
                  <a:pt x="21564" y="14744"/>
                </a:lnTo>
                <a:lnTo>
                  <a:pt x="22123" y="13893"/>
                </a:lnTo>
                <a:lnTo>
                  <a:pt x="22694" y="12763"/>
                </a:lnTo>
                <a:lnTo>
                  <a:pt x="22974" y="11341"/>
                </a:lnTo>
                <a:lnTo>
                  <a:pt x="23545" y="10210"/>
                </a:lnTo>
                <a:lnTo>
                  <a:pt x="23825" y="8788"/>
                </a:lnTo>
                <a:lnTo>
                  <a:pt x="24117" y="7658"/>
                </a:lnTo>
                <a:lnTo>
                  <a:pt x="24117" y="6807"/>
                </a:lnTo>
                <a:lnTo>
                  <a:pt x="24396" y="5384"/>
                </a:lnTo>
                <a:lnTo>
                  <a:pt x="24396" y="4254"/>
                </a:lnTo>
                <a:lnTo>
                  <a:pt x="24117" y="3124"/>
                </a:lnTo>
                <a:lnTo>
                  <a:pt x="24117" y="1981"/>
                </a:lnTo>
                <a:lnTo>
                  <a:pt x="23825" y="850"/>
                </a:lnTo>
                <a:lnTo>
                  <a:pt x="235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7" name="object 1957"/>
          <p:cNvSpPr/>
          <p:nvPr/>
        </p:nvSpPr>
        <p:spPr>
          <a:xfrm>
            <a:off x="1964170" y="7123648"/>
            <a:ext cx="32384" cy="44450"/>
          </a:xfrm>
          <a:custGeom>
            <a:avLst/>
            <a:gdLst/>
            <a:ahLst/>
            <a:cxnLst/>
            <a:rect l="l" t="t" r="r" b="b"/>
            <a:pathLst>
              <a:path w="32385" h="44450">
                <a:moveTo>
                  <a:pt x="23533" y="0"/>
                </a:moveTo>
                <a:lnTo>
                  <a:pt x="6807" y="0"/>
                </a:lnTo>
                <a:lnTo>
                  <a:pt x="0" y="44246"/>
                </a:lnTo>
                <a:lnTo>
                  <a:pt x="4813" y="44246"/>
                </a:lnTo>
                <a:lnTo>
                  <a:pt x="7658" y="26098"/>
                </a:lnTo>
                <a:lnTo>
                  <a:pt x="21138" y="26098"/>
                </a:lnTo>
                <a:lnTo>
                  <a:pt x="25222" y="25387"/>
                </a:lnTo>
                <a:lnTo>
                  <a:pt x="28079" y="22402"/>
                </a:lnTo>
                <a:lnTo>
                  <a:pt x="28359" y="21844"/>
                </a:lnTo>
                <a:lnTo>
                  <a:pt x="8508" y="20993"/>
                </a:lnTo>
                <a:lnTo>
                  <a:pt x="10769" y="5105"/>
                </a:lnTo>
                <a:lnTo>
                  <a:pt x="32042" y="5105"/>
                </a:lnTo>
                <a:lnTo>
                  <a:pt x="31762" y="4533"/>
                </a:lnTo>
                <a:lnTo>
                  <a:pt x="29222" y="711"/>
                </a:lnTo>
                <a:lnTo>
                  <a:pt x="27774" y="622"/>
                </a:lnTo>
                <a:lnTo>
                  <a:pt x="23533" y="0"/>
                </a:lnTo>
                <a:close/>
              </a:path>
              <a:path w="32385" h="44450">
                <a:moveTo>
                  <a:pt x="21138" y="26098"/>
                </a:moveTo>
                <a:lnTo>
                  <a:pt x="7658" y="26098"/>
                </a:lnTo>
                <a:lnTo>
                  <a:pt x="20700" y="26174"/>
                </a:lnTo>
                <a:lnTo>
                  <a:pt x="21138" y="260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8" name="object 1958"/>
          <p:cNvSpPr/>
          <p:nvPr/>
        </p:nvSpPr>
        <p:spPr>
          <a:xfrm>
            <a:off x="1993940" y="7123648"/>
            <a:ext cx="26670" cy="44450"/>
          </a:xfrm>
          <a:custGeom>
            <a:avLst/>
            <a:gdLst/>
            <a:ahLst/>
            <a:cxnLst/>
            <a:rect l="l" t="t" r="r" b="b"/>
            <a:pathLst>
              <a:path w="26669" h="44450">
                <a:moveTo>
                  <a:pt x="26098" y="0"/>
                </a:moveTo>
                <a:lnTo>
                  <a:pt x="20993" y="0"/>
                </a:lnTo>
                <a:lnTo>
                  <a:pt x="0" y="44246"/>
                </a:lnTo>
                <a:lnTo>
                  <a:pt x="5105" y="44246"/>
                </a:lnTo>
                <a:lnTo>
                  <a:pt x="11061" y="30911"/>
                </a:lnTo>
                <a:lnTo>
                  <a:pt x="26377" y="30911"/>
                </a:lnTo>
                <a:lnTo>
                  <a:pt x="13335" y="26098"/>
                </a:lnTo>
                <a:lnTo>
                  <a:pt x="19291" y="13042"/>
                </a:lnTo>
                <a:lnTo>
                  <a:pt x="20548" y="10668"/>
                </a:lnTo>
                <a:lnTo>
                  <a:pt x="21310" y="8115"/>
                </a:lnTo>
                <a:lnTo>
                  <a:pt x="22415" y="5676"/>
                </a:lnTo>
                <a:lnTo>
                  <a:pt x="22694" y="4533"/>
                </a:lnTo>
                <a:lnTo>
                  <a:pt x="260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9" name="object 1959"/>
          <p:cNvSpPr/>
          <p:nvPr/>
        </p:nvSpPr>
        <p:spPr>
          <a:xfrm>
            <a:off x="2007275" y="7123648"/>
            <a:ext cx="20955" cy="44450"/>
          </a:xfrm>
          <a:custGeom>
            <a:avLst/>
            <a:gdLst/>
            <a:ahLst/>
            <a:cxnLst/>
            <a:rect l="l" t="t" r="r" b="b"/>
            <a:pathLst>
              <a:path w="20955" h="44450">
                <a:moveTo>
                  <a:pt x="12763" y="0"/>
                </a:moveTo>
                <a:lnTo>
                  <a:pt x="9359" y="4533"/>
                </a:lnTo>
                <a:lnTo>
                  <a:pt x="9410" y="7188"/>
                </a:lnTo>
                <a:lnTo>
                  <a:pt x="10020" y="11264"/>
                </a:lnTo>
                <a:lnTo>
                  <a:pt x="10490" y="13893"/>
                </a:lnTo>
                <a:lnTo>
                  <a:pt x="12191" y="26098"/>
                </a:lnTo>
                <a:lnTo>
                  <a:pt x="0" y="26098"/>
                </a:lnTo>
                <a:lnTo>
                  <a:pt x="13042" y="30911"/>
                </a:lnTo>
                <a:lnTo>
                  <a:pt x="15036" y="44246"/>
                </a:lnTo>
                <a:lnTo>
                  <a:pt x="20700" y="44246"/>
                </a:lnTo>
                <a:lnTo>
                  <a:pt x="12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0" name="object 1960"/>
          <p:cNvSpPr/>
          <p:nvPr/>
        </p:nvSpPr>
        <p:spPr>
          <a:xfrm>
            <a:off x="2045287" y="7147758"/>
            <a:ext cx="19050" cy="20320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8508" y="0"/>
                </a:moveTo>
                <a:lnTo>
                  <a:pt x="0" y="279"/>
                </a:lnTo>
                <a:lnTo>
                  <a:pt x="0" y="571"/>
                </a:lnTo>
                <a:lnTo>
                  <a:pt x="1422" y="571"/>
                </a:lnTo>
                <a:lnTo>
                  <a:pt x="2552" y="850"/>
                </a:lnTo>
                <a:lnTo>
                  <a:pt x="3403" y="1130"/>
                </a:lnTo>
                <a:lnTo>
                  <a:pt x="3682" y="1130"/>
                </a:lnTo>
                <a:lnTo>
                  <a:pt x="5105" y="2552"/>
                </a:lnTo>
                <a:lnTo>
                  <a:pt x="5956" y="3682"/>
                </a:lnTo>
                <a:lnTo>
                  <a:pt x="6235" y="4254"/>
                </a:lnTo>
                <a:lnTo>
                  <a:pt x="7264" y="5841"/>
                </a:lnTo>
                <a:lnTo>
                  <a:pt x="7670" y="7658"/>
                </a:lnTo>
                <a:lnTo>
                  <a:pt x="8508" y="9359"/>
                </a:lnTo>
                <a:lnTo>
                  <a:pt x="9080" y="10782"/>
                </a:lnTo>
                <a:lnTo>
                  <a:pt x="12484" y="20142"/>
                </a:lnTo>
                <a:lnTo>
                  <a:pt x="18440" y="20142"/>
                </a:lnTo>
                <a:lnTo>
                  <a:pt x="13042" y="5638"/>
                </a:lnTo>
                <a:lnTo>
                  <a:pt x="11887" y="3251"/>
                </a:lnTo>
                <a:lnTo>
                  <a:pt x="10210" y="1422"/>
                </a:lnTo>
                <a:lnTo>
                  <a:pt x="9359" y="571"/>
                </a:lnTo>
                <a:lnTo>
                  <a:pt x="8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1" name="object 1961"/>
          <p:cNvSpPr/>
          <p:nvPr/>
        </p:nvSpPr>
        <p:spPr>
          <a:xfrm>
            <a:off x="2040456" y="7127902"/>
            <a:ext cx="26670" cy="15875"/>
          </a:xfrm>
          <a:custGeom>
            <a:avLst/>
            <a:gdLst/>
            <a:ahLst/>
            <a:cxnLst/>
            <a:rect l="l" t="t" r="r" b="b"/>
            <a:pathLst>
              <a:path w="26669" h="15875">
                <a:moveTo>
                  <a:pt x="24396" y="0"/>
                </a:moveTo>
                <a:lnTo>
                  <a:pt x="13614" y="571"/>
                </a:lnTo>
                <a:lnTo>
                  <a:pt x="20535" y="571"/>
                </a:lnTo>
                <a:lnTo>
                  <a:pt x="21805" y="5816"/>
                </a:lnTo>
                <a:lnTo>
                  <a:pt x="18719" y="11912"/>
                </a:lnTo>
                <a:lnTo>
                  <a:pt x="18440" y="11912"/>
                </a:lnTo>
                <a:lnTo>
                  <a:pt x="17589" y="13042"/>
                </a:lnTo>
                <a:lnTo>
                  <a:pt x="16738" y="13893"/>
                </a:lnTo>
                <a:lnTo>
                  <a:pt x="15608" y="14465"/>
                </a:lnTo>
                <a:lnTo>
                  <a:pt x="15316" y="14465"/>
                </a:lnTo>
                <a:lnTo>
                  <a:pt x="13055" y="15036"/>
                </a:lnTo>
                <a:lnTo>
                  <a:pt x="11633" y="15036"/>
                </a:lnTo>
                <a:lnTo>
                  <a:pt x="10210" y="15316"/>
                </a:lnTo>
                <a:lnTo>
                  <a:pt x="0" y="15316"/>
                </a:lnTo>
                <a:lnTo>
                  <a:pt x="21564" y="15595"/>
                </a:lnTo>
                <a:lnTo>
                  <a:pt x="25018" y="12687"/>
                </a:lnTo>
                <a:lnTo>
                  <a:pt x="26111" y="6210"/>
                </a:lnTo>
                <a:lnTo>
                  <a:pt x="25247" y="1981"/>
                </a:lnTo>
                <a:lnTo>
                  <a:pt x="24968" y="1130"/>
                </a:lnTo>
                <a:lnTo>
                  <a:pt x="243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2" name="object 1962"/>
          <p:cNvSpPr/>
          <p:nvPr/>
        </p:nvSpPr>
        <p:spPr>
          <a:xfrm>
            <a:off x="2031673" y="7123648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26098" y="0"/>
                </a:moveTo>
                <a:lnTo>
                  <a:pt x="7086" y="0"/>
                </a:lnTo>
                <a:lnTo>
                  <a:pt x="0" y="44246"/>
                </a:lnTo>
                <a:lnTo>
                  <a:pt x="4825" y="44246"/>
                </a:lnTo>
                <a:lnTo>
                  <a:pt x="7937" y="24396"/>
                </a:lnTo>
                <a:lnTo>
                  <a:pt x="23105" y="24396"/>
                </a:lnTo>
                <a:lnTo>
                  <a:pt x="25666" y="23901"/>
                </a:lnTo>
                <a:lnTo>
                  <a:pt x="30352" y="20142"/>
                </a:lnTo>
                <a:lnTo>
                  <a:pt x="30352" y="19850"/>
                </a:lnTo>
                <a:lnTo>
                  <a:pt x="8788" y="19570"/>
                </a:lnTo>
                <a:lnTo>
                  <a:pt x="11061" y="4826"/>
                </a:lnTo>
                <a:lnTo>
                  <a:pt x="22402" y="4826"/>
                </a:lnTo>
                <a:lnTo>
                  <a:pt x="33185" y="4254"/>
                </a:lnTo>
                <a:lnTo>
                  <a:pt x="32613" y="3403"/>
                </a:lnTo>
                <a:lnTo>
                  <a:pt x="31277" y="850"/>
                </a:lnTo>
                <a:lnTo>
                  <a:pt x="28816" y="850"/>
                </a:lnTo>
                <a:lnTo>
                  <a:pt x="26098" y="0"/>
                </a:lnTo>
                <a:close/>
              </a:path>
              <a:path w="33655" h="44450">
                <a:moveTo>
                  <a:pt x="23105" y="24396"/>
                </a:moveTo>
                <a:lnTo>
                  <a:pt x="13614" y="24396"/>
                </a:lnTo>
                <a:lnTo>
                  <a:pt x="19494" y="25095"/>
                </a:lnTo>
                <a:lnTo>
                  <a:pt x="23105" y="24396"/>
                </a:lnTo>
                <a:close/>
              </a:path>
              <a:path w="33655" h="44450">
                <a:moveTo>
                  <a:pt x="31191" y="685"/>
                </a:moveTo>
                <a:lnTo>
                  <a:pt x="28816" y="850"/>
                </a:lnTo>
                <a:lnTo>
                  <a:pt x="31277" y="850"/>
                </a:lnTo>
                <a:lnTo>
                  <a:pt x="31191" y="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3" name="object 1963"/>
          <p:cNvSpPr/>
          <p:nvPr/>
        </p:nvSpPr>
        <p:spPr>
          <a:xfrm>
            <a:off x="2068267" y="7123648"/>
            <a:ext cx="33655" cy="44450"/>
          </a:xfrm>
          <a:custGeom>
            <a:avLst/>
            <a:gdLst/>
            <a:ahLst/>
            <a:cxnLst/>
            <a:rect l="l" t="t" r="r" b="b"/>
            <a:pathLst>
              <a:path w="33655" h="44450">
                <a:moveTo>
                  <a:pt x="33464" y="0"/>
                </a:moveTo>
                <a:lnTo>
                  <a:pt x="7086" y="0"/>
                </a:lnTo>
                <a:lnTo>
                  <a:pt x="0" y="44246"/>
                </a:lnTo>
                <a:lnTo>
                  <a:pt x="27228" y="44246"/>
                </a:lnTo>
                <a:lnTo>
                  <a:pt x="28079" y="38862"/>
                </a:lnTo>
                <a:lnTo>
                  <a:pt x="5664" y="38862"/>
                </a:lnTo>
                <a:lnTo>
                  <a:pt x="8216" y="23825"/>
                </a:lnTo>
                <a:lnTo>
                  <a:pt x="28079" y="23825"/>
                </a:lnTo>
                <a:lnTo>
                  <a:pt x="28930" y="18719"/>
                </a:lnTo>
                <a:lnTo>
                  <a:pt x="9067" y="18719"/>
                </a:lnTo>
                <a:lnTo>
                  <a:pt x="11061" y="5105"/>
                </a:lnTo>
                <a:lnTo>
                  <a:pt x="32613" y="5105"/>
                </a:lnTo>
                <a:lnTo>
                  <a:pt x="33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4" name="object 1964"/>
          <p:cNvSpPr/>
          <p:nvPr/>
        </p:nvSpPr>
        <p:spPr>
          <a:xfrm>
            <a:off x="2107684" y="7128187"/>
            <a:ext cx="28575" cy="34925"/>
          </a:xfrm>
          <a:custGeom>
            <a:avLst/>
            <a:gdLst/>
            <a:ahLst/>
            <a:cxnLst/>
            <a:rect l="l" t="t" r="r" b="b"/>
            <a:pathLst>
              <a:path w="28575" h="34925">
                <a:moveTo>
                  <a:pt x="9575" y="34452"/>
                </a:moveTo>
                <a:lnTo>
                  <a:pt x="12103" y="34632"/>
                </a:lnTo>
                <a:lnTo>
                  <a:pt x="12522" y="34494"/>
                </a:lnTo>
                <a:lnTo>
                  <a:pt x="9575" y="34452"/>
                </a:lnTo>
                <a:close/>
              </a:path>
              <a:path w="28575" h="34925">
                <a:moveTo>
                  <a:pt x="25526" y="0"/>
                </a:moveTo>
                <a:lnTo>
                  <a:pt x="12763" y="571"/>
                </a:lnTo>
                <a:lnTo>
                  <a:pt x="13042" y="571"/>
                </a:lnTo>
                <a:lnTo>
                  <a:pt x="22329" y="5496"/>
                </a:lnTo>
                <a:lnTo>
                  <a:pt x="22889" y="17376"/>
                </a:lnTo>
                <a:lnTo>
                  <a:pt x="19570" y="28079"/>
                </a:lnTo>
                <a:lnTo>
                  <a:pt x="19291" y="28079"/>
                </a:lnTo>
                <a:lnTo>
                  <a:pt x="18719" y="29502"/>
                </a:lnTo>
                <a:lnTo>
                  <a:pt x="16141" y="33299"/>
                </a:lnTo>
                <a:lnTo>
                  <a:pt x="12522" y="34494"/>
                </a:lnTo>
                <a:lnTo>
                  <a:pt x="20421" y="34607"/>
                </a:lnTo>
                <a:lnTo>
                  <a:pt x="21272" y="33464"/>
                </a:lnTo>
                <a:lnTo>
                  <a:pt x="26542" y="22826"/>
                </a:lnTo>
                <a:lnTo>
                  <a:pt x="28380" y="9756"/>
                </a:lnTo>
                <a:lnTo>
                  <a:pt x="26098" y="850"/>
                </a:lnTo>
                <a:lnTo>
                  <a:pt x="25526" y="0"/>
                </a:lnTo>
                <a:close/>
              </a:path>
              <a:path w="28575" h="34925">
                <a:moveTo>
                  <a:pt x="7658" y="34315"/>
                </a:moveTo>
                <a:lnTo>
                  <a:pt x="0" y="34315"/>
                </a:lnTo>
                <a:lnTo>
                  <a:pt x="9575" y="34452"/>
                </a:lnTo>
                <a:lnTo>
                  <a:pt x="7658" y="34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5" name="object 1965"/>
          <p:cNvSpPr/>
          <p:nvPr/>
        </p:nvSpPr>
        <p:spPr>
          <a:xfrm>
            <a:off x="2102011" y="7123648"/>
            <a:ext cx="31750" cy="44450"/>
          </a:xfrm>
          <a:custGeom>
            <a:avLst/>
            <a:gdLst/>
            <a:ahLst/>
            <a:cxnLst/>
            <a:rect l="l" t="t" r="r" b="b"/>
            <a:pathLst>
              <a:path w="31750" h="44450">
                <a:moveTo>
                  <a:pt x="22402" y="0"/>
                </a:moveTo>
                <a:lnTo>
                  <a:pt x="7086" y="0"/>
                </a:lnTo>
                <a:lnTo>
                  <a:pt x="0" y="44246"/>
                </a:lnTo>
                <a:lnTo>
                  <a:pt x="17322" y="44145"/>
                </a:lnTo>
                <a:lnTo>
                  <a:pt x="21894" y="43218"/>
                </a:lnTo>
                <a:lnTo>
                  <a:pt x="24955" y="39992"/>
                </a:lnTo>
                <a:lnTo>
                  <a:pt x="26098" y="39141"/>
                </a:lnTo>
                <a:lnTo>
                  <a:pt x="5676" y="38862"/>
                </a:lnTo>
                <a:lnTo>
                  <a:pt x="11061" y="5105"/>
                </a:lnTo>
                <a:lnTo>
                  <a:pt x="18440" y="5105"/>
                </a:lnTo>
                <a:lnTo>
                  <a:pt x="31203" y="4533"/>
                </a:lnTo>
                <a:lnTo>
                  <a:pt x="30911" y="3975"/>
                </a:lnTo>
                <a:lnTo>
                  <a:pt x="27926" y="673"/>
                </a:lnTo>
                <a:lnTo>
                  <a:pt x="26427" y="660"/>
                </a:lnTo>
                <a:lnTo>
                  <a:pt x="22402" y="0"/>
                </a:lnTo>
                <a:close/>
              </a:path>
              <a:path w="31750" h="44450">
                <a:moveTo>
                  <a:pt x="27914" y="660"/>
                </a:moveTo>
                <a:lnTo>
                  <a:pt x="26504" y="673"/>
                </a:lnTo>
                <a:lnTo>
                  <a:pt x="27926" y="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6" name="object 1966"/>
          <p:cNvSpPr/>
          <p:nvPr/>
        </p:nvSpPr>
        <p:spPr>
          <a:xfrm>
            <a:off x="2139452" y="716165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5956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7" name="object 1967"/>
          <p:cNvSpPr/>
          <p:nvPr/>
        </p:nvSpPr>
        <p:spPr>
          <a:xfrm>
            <a:off x="2143432" y="713584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3117"/>
                </a:moveTo>
                <a:lnTo>
                  <a:pt x="6235" y="3117"/>
                </a:lnTo>
              </a:path>
            </a:pathLst>
          </a:custGeom>
          <a:ln w="75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8" name="object 1968"/>
          <p:cNvSpPr/>
          <p:nvPr/>
        </p:nvSpPr>
        <p:spPr>
          <a:xfrm>
            <a:off x="1780367" y="815922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27228" y="54170"/>
                </a:moveTo>
                <a:lnTo>
                  <a:pt x="54237" y="23287"/>
                </a:lnTo>
                <a:lnTo>
                  <a:pt x="49993" y="12008"/>
                </a:lnTo>
                <a:lnTo>
                  <a:pt x="46520" y="7650"/>
                </a:lnTo>
                <a:lnTo>
                  <a:pt x="42545" y="4247"/>
                </a:lnTo>
                <a:lnTo>
                  <a:pt x="31115" y="0"/>
                </a:lnTo>
                <a:lnTo>
                  <a:pt x="19465" y="864"/>
                </a:lnTo>
                <a:lnTo>
                  <a:pt x="9260" y="6537"/>
                </a:lnTo>
                <a:lnTo>
                  <a:pt x="571" y="21557"/>
                </a:lnTo>
                <a:lnTo>
                  <a:pt x="0" y="26942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9" name="object 1969"/>
          <p:cNvSpPr/>
          <p:nvPr/>
        </p:nvSpPr>
        <p:spPr>
          <a:xfrm>
            <a:off x="3307772" y="7068622"/>
            <a:ext cx="0" cy="853440"/>
          </a:xfrm>
          <a:custGeom>
            <a:avLst/>
            <a:gdLst/>
            <a:ahLst/>
            <a:cxnLst/>
            <a:rect l="l" t="t" r="r" b="b"/>
            <a:pathLst>
              <a:path h="853440">
                <a:moveTo>
                  <a:pt x="0" y="0"/>
                </a:moveTo>
                <a:lnTo>
                  <a:pt x="0" y="85319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0" name="object 1970"/>
          <p:cNvSpPr/>
          <p:nvPr/>
        </p:nvSpPr>
        <p:spPr>
          <a:xfrm>
            <a:off x="3746569" y="6916873"/>
            <a:ext cx="0" cy="1269365"/>
          </a:xfrm>
          <a:custGeom>
            <a:avLst/>
            <a:gdLst/>
            <a:ahLst/>
            <a:cxnLst/>
            <a:rect l="l" t="t" r="r" b="b"/>
            <a:pathLst>
              <a:path h="1269365">
                <a:moveTo>
                  <a:pt x="0" y="0"/>
                </a:moveTo>
                <a:lnTo>
                  <a:pt x="0" y="1269301"/>
                </a:lnTo>
              </a:path>
            </a:pathLst>
          </a:custGeom>
          <a:ln w="80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1" name="object 1971"/>
          <p:cNvSpPr/>
          <p:nvPr/>
        </p:nvSpPr>
        <p:spPr>
          <a:xfrm>
            <a:off x="1780365" y="5550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10" h="54609">
                <a:moveTo>
                  <a:pt x="0" y="27228"/>
                </a:moveTo>
                <a:lnTo>
                  <a:pt x="31341" y="54146"/>
                </a:lnTo>
                <a:lnTo>
                  <a:pt x="46520" y="46520"/>
                </a:lnTo>
                <a:lnTo>
                  <a:pt x="49923" y="42545"/>
                </a:lnTo>
                <a:lnTo>
                  <a:pt x="54184" y="31222"/>
                </a:lnTo>
                <a:lnTo>
                  <a:pt x="53279" y="19361"/>
                </a:lnTo>
                <a:lnTo>
                  <a:pt x="47618" y="9014"/>
                </a:lnTo>
                <a:lnTo>
                  <a:pt x="32613" y="571"/>
                </a:lnTo>
                <a:lnTo>
                  <a:pt x="27228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2" name="object 1972"/>
          <p:cNvSpPr/>
          <p:nvPr/>
        </p:nvSpPr>
        <p:spPr>
          <a:xfrm>
            <a:off x="13523135" y="555069"/>
            <a:ext cx="0" cy="7658734"/>
          </a:xfrm>
          <a:custGeom>
            <a:avLst/>
            <a:gdLst/>
            <a:ahLst/>
            <a:cxnLst/>
            <a:rect l="l" t="t" r="r" b="b"/>
            <a:pathLst>
              <a:path h="7658734">
                <a:moveTo>
                  <a:pt x="0" y="0"/>
                </a:moveTo>
                <a:lnTo>
                  <a:pt x="0" y="7658328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3" name="object 1973"/>
          <p:cNvSpPr/>
          <p:nvPr/>
        </p:nvSpPr>
        <p:spPr>
          <a:xfrm>
            <a:off x="13495906" y="609528"/>
            <a:ext cx="0" cy="7549515"/>
          </a:xfrm>
          <a:custGeom>
            <a:avLst/>
            <a:gdLst/>
            <a:ahLst/>
            <a:cxnLst/>
            <a:rect l="l" t="t" r="r" b="b"/>
            <a:pathLst>
              <a:path h="7549515">
                <a:moveTo>
                  <a:pt x="0" y="0"/>
                </a:moveTo>
                <a:lnTo>
                  <a:pt x="0" y="7549413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4" name="object 1974"/>
          <p:cNvSpPr/>
          <p:nvPr/>
        </p:nvSpPr>
        <p:spPr>
          <a:xfrm>
            <a:off x="7239198" y="7453807"/>
            <a:ext cx="44450" cy="34290"/>
          </a:xfrm>
          <a:custGeom>
            <a:avLst/>
            <a:gdLst/>
            <a:ahLst/>
            <a:cxnLst/>
            <a:rect l="l" t="t" r="r" b="b"/>
            <a:pathLst>
              <a:path w="44450" h="34290">
                <a:moveTo>
                  <a:pt x="15167" y="0"/>
                </a:moveTo>
                <a:lnTo>
                  <a:pt x="422" y="1422"/>
                </a:lnTo>
                <a:lnTo>
                  <a:pt x="0" y="14458"/>
                </a:lnTo>
                <a:lnTo>
                  <a:pt x="2653" y="26857"/>
                </a:lnTo>
                <a:lnTo>
                  <a:pt x="6379" y="33756"/>
                </a:lnTo>
                <a:lnTo>
                  <a:pt x="44098" y="32334"/>
                </a:lnTo>
                <a:lnTo>
                  <a:pt x="41824" y="32334"/>
                </a:lnTo>
                <a:lnTo>
                  <a:pt x="28169" y="28839"/>
                </a:lnTo>
                <a:lnTo>
                  <a:pt x="18621" y="19729"/>
                </a:lnTo>
                <a:lnTo>
                  <a:pt x="15167" y="4254"/>
                </a:lnTo>
                <a:lnTo>
                  <a:pt x="151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5" name="object 1975"/>
          <p:cNvSpPr/>
          <p:nvPr/>
        </p:nvSpPr>
        <p:spPr>
          <a:xfrm>
            <a:off x="7298614" y="7371835"/>
            <a:ext cx="39370" cy="29209"/>
          </a:xfrm>
          <a:custGeom>
            <a:avLst/>
            <a:gdLst/>
            <a:ahLst/>
            <a:cxnLst/>
            <a:rect l="l" t="t" r="r" b="b"/>
            <a:pathLst>
              <a:path w="39370" h="29209">
                <a:moveTo>
                  <a:pt x="34035" y="0"/>
                </a:moveTo>
                <a:lnTo>
                  <a:pt x="0" y="1701"/>
                </a:lnTo>
                <a:lnTo>
                  <a:pt x="2832" y="1701"/>
                </a:lnTo>
                <a:lnTo>
                  <a:pt x="16652" y="6219"/>
                </a:lnTo>
                <a:lnTo>
                  <a:pt x="23099" y="17384"/>
                </a:lnTo>
                <a:lnTo>
                  <a:pt x="23825" y="28651"/>
                </a:lnTo>
                <a:lnTo>
                  <a:pt x="38569" y="27228"/>
                </a:lnTo>
                <a:lnTo>
                  <a:pt x="38861" y="26949"/>
                </a:lnTo>
                <a:lnTo>
                  <a:pt x="39141" y="22974"/>
                </a:lnTo>
                <a:lnTo>
                  <a:pt x="39141" y="15036"/>
                </a:lnTo>
                <a:lnTo>
                  <a:pt x="38569" y="11633"/>
                </a:lnTo>
                <a:lnTo>
                  <a:pt x="37718" y="8229"/>
                </a:lnTo>
                <a:lnTo>
                  <a:pt x="36588" y="4826"/>
                </a:lnTo>
                <a:lnTo>
                  <a:pt x="35737" y="3124"/>
                </a:lnTo>
                <a:lnTo>
                  <a:pt x="34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6" name="object 1976"/>
          <p:cNvSpPr/>
          <p:nvPr/>
        </p:nvSpPr>
        <p:spPr>
          <a:xfrm>
            <a:off x="7245569" y="7356802"/>
            <a:ext cx="87630" cy="146685"/>
          </a:xfrm>
          <a:custGeom>
            <a:avLst/>
            <a:gdLst/>
            <a:ahLst/>
            <a:cxnLst/>
            <a:rect l="l" t="t" r="r" b="b"/>
            <a:pathLst>
              <a:path w="87629" h="146684">
                <a:moveTo>
                  <a:pt x="55029" y="0"/>
                </a:moveTo>
                <a:lnTo>
                  <a:pt x="52476" y="279"/>
                </a:lnTo>
                <a:lnTo>
                  <a:pt x="48221" y="571"/>
                </a:lnTo>
                <a:lnTo>
                  <a:pt x="36932" y="2929"/>
                </a:lnTo>
                <a:lnTo>
                  <a:pt x="8421" y="35785"/>
                </a:lnTo>
                <a:lnTo>
                  <a:pt x="7357" y="46436"/>
                </a:lnTo>
                <a:lnTo>
                  <a:pt x="9478" y="56695"/>
                </a:lnTo>
                <a:lnTo>
                  <a:pt x="15165" y="65877"/>
                </a:lnTo>
                <a:lnTo>
                  <a:pt x="21272" y="70904"/>
                </a:lnTo>
                <a:lnTo>
                  <a:pt x="24117" y="72326"/>
                </a:lnTo>
                <a:lnTo>
                  <a:pt x="27228" y="74028"/>
                </a:lnTo>
                <a:lnTo>
                  <a:pt x="38649" y="78003"/>
                </a:lnTo>
                <a:lnTo>
                  <a:pt x="52446" y="82523"/>
                </a:lnTo>
                <a:lnTo>
                  <a:pt x="64220" y="88255"/>
                </a:lnTo>
                <a:lnTo>
                  <a:pt x="69494" y="94449"/>
                </a:lnTo>
                <a:lnTo>
                  <a:pt x="70345" y="97574"/>
                </a:lnTo>
                <a:lnTo>
                  <a:pt x="69020" y="110831"/>
                </a:lnTo>
                <a:lnTo>
                  <a:pt x="62018" y="121211"/>
                </a:lnTo>
                <a:lnTo>
                  <a:pt x="50641" y="127688"/>
                </a:lnTo>
                <a:lnTo>
                  <a:pt x="42265" y="129336"/>
                </a:lnTo>
                <a:lnTo>
                  <a:pt x="37731" y="129336"/>
                </a:lnTo>
                <a:lnTo>
                  <a:pt x="0" y="130759"/>
                </a:lnTo>
                <a:lnTo>
                  <a:pt x="33380" y="146668"/>
                </a:lnTo>
                <a:lnTo>
                  <a:pt x="43558" y="145834"/>
                </a:lnTo>
                <a:lnTo>
                  <a:pt x="77299" y="124719"/>
                </a:lnTo>
                <a:lnTo>
                  <a:pt x="86000" y="95319"/>
                </a:lnTo>
                <a:lnTo>
                  <a:pt x="83388" y="82829"/>
                </a:lnTo>
                <a:lnTo>
                  <a:pt x="46525" y="60328"/>
                </a:lnTo>
                <a:lnTo>
                  <a:pt x="32626" y="55308"/>
                </a:lnTo>
                <a:lnTo>
                  <a:pt x="29781" y="53886"/>
                </a:lnTo>
                <a:lnTo>
                  <a:pt x="23232" y="45978"/>
                </a:lnTo>
                <a:lnTo>
                  <a:pt x="23211" y="35785"/>
                </a:lnTo>
                <a:lnTo>
                  <a:pt x="28194" y="26270"/>
                </a:lnTo>
                <a:lnTo>
                  <a:pt x="37261" y="19246"/>
                </a:lnTo>
                <a:lnTo>
                  <a:pt x="48501" y="16738"/>
                </a:lnTo>
                <a:lnTo>
                  <a:pt x="53047" y="16738"/>
                </a:lnTo>
                <a:lnTo>
                  <a:pt x="87083" y="15036"/>
                </a:lnTo>
                <a:lnTo>
                  <a:pt x="85089" y="12192"/>
                </a:lnTo>
                <a:lnTo>
                  <a:pt x="79921" y="5270"/>
                </a:lnTo>
                <a:lnTo>
                  <a:pt x="71475" y="2095"/>
                </a:lnTo>
                <a:lnTo>
                  <a:pt x="63258" y="571"/>
                </a:lnTo>
                <a:lnTo>
                  <a:pt x="550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7" name="object 1977"/>
          <p:cNvSpPr/>
          <p:nvPr/>
        </p:nvSpPr>
        <p:spPr>
          <a:xfrm>
            <a:off x="7348535" y="7359359"/>
            <a:ext cx="38100" cy="141605"/>
          </a:xfrm>
          <a:custGeom>
            <a:avLst/>
            <a:gdLst/>
            <a:ahLst/>
            <a:cxnLst/>
            <a:rect l="l" t="t" r="r" b="b"/>
            <a:pathLst>
              <a:path w="38100" h="141604">
                <a:moveTo>
                  <a:pt x="37719" y="0"/>
                </a:moveTo>
                <a:lnTo>
                  <a:pt x="22402" y="0"/>
                </a:lnTo>
                <a:lnTo>
                  <a:pt x="0" y="141249"/>
                </a:lnTo>
                <a:lnTo>
                  <a:pt x="15316" y="141249"/>
                </a:lnTo>
                <a:lnTo>
                  <a:pt x="377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8" name="object 1978"/>
          <p:cNvSpPr/>
          <p:nvPr/>
        </p:nvSpPr>
        <p:spPr>
          <a:xfrm>
            <a:off x="7401863" y="7359355"/>
            <a:ext cx="94615" cy="141605"/>
          </a:xfrm>
          <a:custGeom>
            <a:avLst/>
            <a:gdLst/>
            <a:ahLst/>
            <a:cxnLst/>
            <a:rect l="l" t="t" r="r" b="b"/>
            <a:pathLst>
              <a:path w="94615" h="141604">
                <a:moveTo>
                  <a:pt x="53606" y="16738"/>
                </a:moveTo>
                <a:lnTo>
                  <a:pt x="38290" y="16738"/>
                </a:lnTo>
                <a:lnTo>
                  <a:pt x="18440" y="141249"/>
                </a:lnTo>
                <a:lnTo>
                  <a:pt x="33756" y="141249"/>
                </a:lnTo>
                <a:lnTo>
                  <a:pt x="53606" y="16738"/>
                </a:lnTo>
                <a:close/>
              </a:path>
              <a:path w="94615" h="141604">
                <a:moveTo>
                  <a:pt x="94449" y="0"/>
                </a:moveTo>
                <a:lnTo>
                  <a:pt x="2552" y="0"/>
                </a:lnTo>
                <a:lnTo>
                  <a:pt x="0" y="16738"/>
                </a:lnTo>
                <a:lnTo>
                  <a:pt x="91897" y="16738"/>
                </a:lnTo>
                <a:lnTo>
                  <a:pt x="944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9" name="object 1979"/>
          <p:cNvSpPr/>
          <p:nvPr/>
        </p:nvSpPr>
        <p:spPr>
          <a:xfrm>
            <a:off x="7489793" y="7359355"/>
            <a:ext cx="106680" cy="141605"/>
          </a:xfrm>
          <a:custGeom>
            <a:avLst/>
            <a:gdLst/>
            <a:ahLst/>
            <a:cxnLst/>
            <a:rect l="l" t="t" r="r" b="b"/>
            <a:pathLst>
              <a:path w="106679" h="141604">
                <a:moveTo>
                  <a:pt x="106083" y="0"/>
                </a:moveTo>
                <a:lnTo>
                  <a:pt x="22402" y="0"/>
                </a:lnTo>
                <a:lnTo>
                  <a:pt x="0" y="141249"/>
                </a:lnTo>
                <a:lnTo>
                  <a:pt x="86512" y="141249"/>
                </a:lnTo>
                <a:lnTo>
                  <a:pt x="89065" y="124802"/>
                </a:lnTo>
                <a:lnTo>
                  <a:pt x="17868" y="124802"/>
                </a:lnTo>
                <a:lnTo>
                  <a:pt x="25526" y="76580"/>
                </a:lnTo>
                <a:lnTo>
                  <a:pt x="89636" y="76580"/>
                </a:lnTo>
                <a:lnTo>
                  <a:pt x="92189" y="59842"/>
                </a:lnTo>
                <a:lnTo>
                  <a:pt x="28079" y="59842"/>
                </a:lnTo>
                <a:lnTo>
                  <a:pt x="35178" y="16738"/>
                </a:lnTo>
                <a:lnTo>
                  <a:pt x="103530" y="16738"/>
                </a:lnTo>
                <a:lnTo>
                  <a:pt x="106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0" name="object 1980"/>
          <p:cNvSpPr/>
          <p:nvPr/>
        </p:nvSpPr>
        <p:spPr>
          <a:xfrm>
            <a:off x="7669340" y="7375805"/>
            <a:ext cx="78105" cy="53975"/>
          </a:xfrm>
          <a:custGeom>
            <a:avLst/>
            <a:gdLst/>
            <a:ahLst/>
            <a:cxnLst/>
            <a:rect l="l" t="t" r="r" b="b"/>
            <a:pathLst>
              <a:path w="78104" h="53975">
                <a:moveTo>
                  <a:pt x="75158" y="0"/>
                </a:moveTo>
                <a:lnTo>
                  <a:pt x="37719" y="279"/>
                </a:lnTo>
                <a:lnTo>
                  <a:pt x="39420" y="279"/>
                </a:lnTo>
                <a:lnTo>
                  <a:pt x="44246" y="571"/>
                </a:lnTo>
                <a:lnTo>
                  <a:pt x="57372" y="5318"/>
                </a:lnTo>
                <a:lnTo>
                  <a:pt x="61804" y="18159"/>
                </a:lnTo>
                <a:lnTo>
                  <a:pt x="61264" y="24955"/>
                </a:lnTo>
                <a:lnTo>
                  <a:pt x="60972" y="27228"/>
                </a:lnTo>
                <a:lnTo>
                  <a:pt x="55558" y="40193"/>
                </a:lnTo>
                <a:lnTo>
                  <a:pt x="45368" y="48154"/>
                </a:lnTo>
                <a:lnTo>
                  <a:pt x="30060" y="50774"/>
                </a:lnTo>
                <a:lnTo>
                  <a:pt x="0" y="50774"/>
                </a:lnTo>
                <a:lnTo>
                  <a:pt x="64096" y="53606"/>
                </a:lnTo>
                <a:lnTo>
                  <a:pt x="66649" y="50774"/>
                </a:lnTo>
                <a:lnTo>
                  <a:pt x="72726" y="40140"/>
                </a:lnTo>
                <a:lnTo>
                  <a:pt x="76668" y="27862"/>
                </a:lnTo>
                <a:lnTo>
                  <a:pt x="78019" y="15178"/>
                </a:lnTo>
                <a:lnTo>
                  <a:pt x="76288" y="3124"/>
                </a:lnTo>
                <a:lnTo>
                  <a:pt x="751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1" name="object 1981"/>
          <p:cNvSpPr/>
          <p:nvPr/>
        </p:nvSpPr>
        <p:spPr>
          <a:xfrm>
            <a:off x="7642386" y="7359355"/>
            <a:ext cx="102235" cy="141605"/>
          </a:xfrm>
          <a:custGeom>
            <a:avLst/>
            <a:gdLst/>
            <a:ahLst/>
            <a:cxnLst/>
            <a:rect l="l" t="t" r="r" b="b"/>
            <a:pathLst>
              <a:path w="102234" h="141604">
                <a:moveTo>
                  <a:pt x="66090" y="0"/>
                </a:moveTo>
                <a:lnTo>
                  <a:pt x="22415" y="0"/>
                </a:lnTo>
                <a:lnTo>
                  <a:pt x="0" y="141249"/>
                </a:lnTo>
                <a:lnTo>
                  <a:pt x="15316" y="141249"/>
                </a:lnTo>
                <a:lnTo>
                  <a:pt x="24396" y="83959"/>
                </a:lnTo>
                <a:lnTo>
                  <a:pt x="53898" y="83959"/>
                </a:lnTo>
                <a:lnTo>
                  <a:pt x="66849" y="82993"/>
                </a:lnTo>
                <a:lnTo>
                  <a:pt x="79287" y="79141"/>
                </a:lnTo>
                <a:lnTo>
                  <a:pt x="91046" y="70065"/>
                </a:lnTo>
                <a:lnTo>
                  <a:pt x="26949" y="67221"/>
                </a:lnTo>
                <a:lnTo>
                  <a:pt x="34886" y="16738"/>
                </a:lnTo>
                <a:lnTo>
                  <a:pt x="64668" y="16738"/>
                </a:lnTo>
                <a:lnTo>
                  <a:pt x="102107" y="16446"/>
                </a:lnTo>
                <a:lnTo>
                  <a:pt x="101257" y="14465"/>
                </a:lnTo>
                <a:lnTo>
                  <a:pt x="92062" y="4548"/>
                </a:lnTo>
                <a:lnTo>
                  <a:pt x="80131" y="904"/>
                </a:lnTo>
                <a:lnTo>
                  <a:pt x="660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2" name="object 1982"/>
          <p:cNvSpPr/>
          <p:nvPr/>
        </p:nvSpPr>
        <p:spPr>
          <a:xfrm>
            <a:off x="7749326" y="7359355"/>
            <a:ext cx="75565" cy="141605"/>
          </a:xfrm>
          <a:custGeom>
            <a:avLst/>
            <a:gdLst/>
            <a:ahLst/>
            <a:cxnLst/>
            <a:rect l="l" t="t" r="r" b="b"/>
            <a:pathLst>
              <a:path w="75565" h="141604">
                <a:moveTo>
                  <a:pt x="37719" y="0"/>
                </a:moveTo>
                <a:lnTo>
                  <a:pt x="22402" y="0"/>
                </a:lnTo>
                <a:lnTo>
                  <a:pt x="0" y="141249"/>
                </a:lnTo>
                <a:lnTo>
                  <a:pt x="72326" y="141249"/>
                </a:lnTo>
                <a:lnTo>
                  <a:pt x="75158" y="124802"/>
                </a:lnTo>
                <a:lnTo>
                  <a:pt x="17868" y="124802"/>
                </a:lnTo>
                <a:lnTo>
                  <a:pt x="377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3" name="object 1983"/>
          <p:cNvSpPr/>
          <p:nvPr/>
        </p:nvSpPr>
        <p:spPr>
          <a:xfrm>
            <a:off x="7827608" y="7359355"/>
            <a:ext cx="84455" cy="141605"/>
          </a:xfrm>
          <a:custGeom>
            <a:avLst/>
            <a:gdLst/>
            <a:ahLst/>
            <a:cxnLst/>
            <a:rect l="l" t="t" r="r" b="b"/>
            <a:pathLst>
              <a:path w="84454" h="141604">
                <a:moveTo>
                  <a:pt x="83388" y="0"/>
                </a:moveTo>
                <a:lnTo>
                  <a:pt x="67221" y="0"/>
                </a:lnTo>
                <a:lnTo>
                  <a:pt x="0" y="141249"/>
                </a:lnTo>
                <a:lnTo>
                  <a:pt x="16167" y="141249"/>
                </a:lnTo>
                <a:lnTo>
                  <a:pt x="35458" y="98424"/>
                </a:lnTo>
                <a:lnTo>
                  <a:pt x="84239" y="98424"/>
                </a:lnTo>
                <a:lnTo>
                  <a:pt x="42545" y="83388"/>
                </a:lnTo>
                <a:lnTo>
                  <a:pt x="61836" y="41973"/>
                </a:lnTo>
                <a:lnTo>
                  <a:pt x="62115" y="41694"/>
                </a:lnTo>
                <a:lnTo>
                  <a:pt x="63817" y="38011"/>
                </a:lnTo>
                <a:lnTo>
                  <a:pt x="65239" y="34035"/>
                </a:lnTo>
                <a:lnTo>
                  <a:pt x="66941" y="30352"/>
                </a:lnTo>
                <a:lnTo>
                  <a:pt x="68351" y="26377"/>
                </a:lnTo>
                <a:lnTo>
                  <a:pt x="69773" y="22694"/>
                </a:lnTo>
                <a:lnTo>
                  <a:pt x="71196" y="18719"/>
                </a:lnTo>
                <a:lnTo>
                  <a:pt x="72605" y="15036"/>
                </a:lnTo>
                <a:lnTo>
                  <a:pt x="833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4" name="object 1984"/>
          <p:cNvSpPr/>
          <p:nvPr/>
        </p:nvSpPr>
        <p:spPr>
          <a:xfrm>
            <a:off x="7870152" y="7359355"/>
            <a:ext cx="66675" cy="141605"/>
          </a:xfrm>
          <a:custGeom>
            <a:avLst/>
            <a:gdLst/>
            <a:ahLst/>
            <a:cxnLst/>
            <a:rect l="l" t="t" r="r" b="b"/>
            <a:pathLst>
              <a:path w="66675" h="141604">
                <a:moveTo>
                  <a:pt x="40843" y="0"/>
                </a:moveTo>
                <a:lnTo>
                  <a:pt x="30060" y="15036"/>
                </a:lnTo>
                <a:lnTo>
                  <a:pt x="31163" y="27686"/>
                </a:lnTo>
                <a:lnTo>
                  <a:pt x="32932" y="40275"/>
                </a:lnTo>
                <a:lnTo>
                  <a:pt x="39420" y="83388"/>
                </a:lnTo>
                <a:lnTo>
                  <a:pt x="0" y="83388"/>
                </a:lnTo>
                <a:lnTo>
                  <a:pt x="41694" y="98424"/>
                </a:lnTo>
                <a:lnTo>
                  <a:pt x="48501" y="141249"/>
                </a:lnTo>
                <a:lnTo>
                  <a:pt x="66090" y="141249"/>
                </a:lnTo>
                <a:lnTo>
                  <a:pt x="408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5" name="object 1985"/>
          <p:cNvSpPr/>
          <p:nvPr/>
        </p:nvSpPr>
        <p:spPr>
          <a:xfrm>
            <a:off x="8023320" y="7359355"/>
            <a:ext cx="38100" cy="141605"/>
          </a:xfrm>
          <a:custGeom>
            <a:avLst/>
            <a:gdLst/>
            <a:ahLst/>
            <a:cxnLst/>
            <a:rect l="l" t="t" r="r" b="b"/>
            <a:pathLst>
              <a:path w="38100" h="141604">
                <a:moveTo>
                  <a:pt x="38011" y="0"/>
                </a:moveTo>
                <a:lnTo>
                  <a:pt x="23545" y="0"/>
                </a:lnTo>
                <a:lnTo>
                  <a:pt x="5956" y="111188"/>
                </a:lnTo>
                <a:lnTo>
                  <a:pt x="0" y="141249"/>
                </a:lnTo>
                <a:lnTo>
                  <a:pt x="15608" y="141249"/>
                </a:lnTo>
                <a:lnTo>
                  <a:pt x="38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6" name="object 1986"/>
          <p:cNvSpPr/>
          <p:nvPr/>
        </p:nvSpPr>
        <p:spPr>
          <a:xfrm>
            <a:off x="7947872" y="7359355"/>
            <a:ext cx="38100" cy="141605"/>
          </a:xfrm>
          <a:custGeom>
            <a:avLst/>
            <a:gdLst/>
            <a:ahLst/>
            <a:cxnLst/>
            <a:rect l="l" t="t" r="r" b="b"/>
            <a:pathLst>
              <a:path w="38100" h="141604">
                <a:moveTo>
                  <a:pt x="38011" y="0"/>
                </a:moveTo>
                <a:lnTo>
                  <a:pt x="22415" y="0"/>
                </a:lnTo>
                <a:lnTo>
                  <a:pt x="0" y="141249"/>
                </a:lnTo>
                <a:lnTo>
                  <a:pt x="14757" y="141249"/>
                </a:lnTo>
                <a:lnTo>
                  <a:pt x="32334" y="30060"/>
                </a:lnTo>
                <a:lnTo>
                  <a:pt x="38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7" name="object 1987"/>
          <p:cNvSpPr/>
          <p:nvPr/>
        </p:nvSpPr>
        <p:spPr>
          <a:xfrm>
            <a:off x="7980205" y="7359355"/>
            <a:ext cx="49530" cy="141605"/>
          </a:xfrm>
          <a:custGeom>
            <a:avLst/>
            <a:gdLst/>
            <a:ahLst/>
            <a:cxnLst/>
            <a:rect l="l" t="t" r="r" b="b"/>
            <a:pathLst>
              <a:path w="49529" h="141604">
                <a:moveTo>
                  <a:pt x="5676" y="0"/>
                </a:moveTo>
                <a:lnTo>
                  <a:pt x="0" y="30060"/>
                </a:lnTo>
                <a:lnTo>
                  <a:pt x="43116" y="141249"/>
                </a:lnTo>
                <a:lnTo>
                  <a:pt x="49072" y="111188"/>
                </a:lnTo>
                <a:lnTo>
                  <a:pt x="56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8" name="object 1988"/>
          <p:cNvSpPr/>
          <p:nvPr/>
        </p:nvSpPr>
        <p:spPr>
          <a:xfrm>
            <a:off x="7390226" y="7572086"/>
            <a:ext cx="37465" cy="69850"/>
          </a:xfrm>
          <a:custGeom>
            <a:avLst/>
            <a:gdLst/>
            <a:ahLst/>
            <a:cxnLst/>
            <a:rect l="l" t="t" r="r" b="b"/>
            <a:pathLst>
              <a:path w="37465" h="69850">
                <a:moveTo>
                  <a:pt x="18440" y="0"/>
                </a:moveTo>
                <a:lnTo>
                  <a:pt x="11061" y="0"/>
                </a:lnTo>
                <a:lnTo>
                  <a:pt x="0" y="69773"/>
                </a:lnTo>
                <a:lnTo>
                  <a:pt x="35737" y="69773"/>
                </a:lnTo>
                <a:lnTo>
                  <a:pt x="36880" y="61544"/>
                </a:lnTo>
                <a:lnTo>
                  <a:pt x="8801" y="61544"/>
                </a:lnTo>
                <a:lnTo>
                  <a:pt x="184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9" name="object 1989"/>
          <p:cNvSpPr/>
          <p:nvPr/>
        </p:nvSpPr>
        <p:spPr>
          <a:xfrm>
            <a:off x="7443552" y="7578611"/>
            <a:ext cx="50165" cy="64769"/>
          </a:xfrm>
          <a:custGeom>
            <a:avLst/>
            <a:gdLst/>
            <a:ahLst/>
            <a:cxnLst/>
            <a:rect l="l" t="t" r="r" b="b"/>
            <a:pathLst>
              <a:path w="50165" h="64770">
                <a:moveTo>
                  <a:pt x="44818" y="0"/>
                </a:moveTo>
                <a:lnTo>
                  <a:pt x="28079" y="0"/>
                </a:lnTo>
                <a:lnTo>
                  <a:pt x="37143" y="4217"/>
                </a:lnTo>
                <a:lnTo>
                  <a:pt x="41781" y="13376"/>
                </a:lnTo>
                <a:lnTo>
                  <a:pt x="24971" y="55174"/>
                </a:lnTo>
                <a:lnTo>
                  <a:pt x="0" y="56438"/>
                </a:lnTo>
                <a:lnTo>
                  <a:pt x="2273" y="59283"/>
                </a:lnTo>
                <a:lnTo>
                  <a:pt x="12940" y="64157"/>
                </a:lnTo>
                <a:lnTo>
                  <a:pt x="24264" y="63233"/>
                </a:lnTo>
                <a:lnTo>
                  <a:pt x="34588" y="57703"/>
                </a:lnTo>
                <a:lnTo>
                  <a:pt x="41135" y="50482"/>
                </a:lnTo>
                <a:lnTo>
                  <a:pt x="41986" y="49072"/>
                </a:lnTo>
                <a:lnTo>
                  <a:pt x="47078" y="38683"/>
                </a:lnTo>
                <a:lnTo>
                  <a:pt x="50057" y="25902"/>
                </a:lnTo>
                <a:lnTo>
                  <a:pt x="50053" y="13103"/>
                </a:lnTo>
                <a:lnTo>
                  <a:pt x="46520" y="2832"/>
                </a:lnTo>
                <a:lnTo>
                  <a:pt x="448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0" name="object 1990"/>
          <p:cNvSpPr/>
          <p:nvPr/>
        </p:nvSpPr>
        <p:spPr>
          <a:xfrm>
            <a:off x="7437709" y="7570668"/>
            <a:ext cx="50800" cy="64769"/>
          </a:xfrm>
          <a:custGeom>
            <a:avLst/>
            <a:gdLst/>
            <a:ahLst/>
            <a:cxnLst/>
            <a:rect l="l" t="t" r="r" b="b"/>
            <a:pathLst>
              <a:path w="50800" h="64770">
                <a:moveTo>
                  <a:pt x="18690" y="62651"/>
                </a:moveTo>
                <a:lnTo>
                  <a:pt x="20596" y="64096"/>
                </a:lnTo>
                <a:lnTo>
                  <a:pt x="22298" y="64389"/>
                </a:lnTo>
                <a:lnTo>
                  <a:pt x="23720" y="64389"/>
                </a:lnTo>
                <a:lnTo>
                  <a:pt x="18690" y="62651"/>
                </a:lnTo>
                <a:close/>
              </a:path>
              <a:path w="50800" h="64770">
                <a:moveTo>
                  <a:pt x="33931" y="0"/>
                </a:moveTo>
                <a:lnTo>
                  <a:pt x="33652" y="0"/>
                </a:lnTo>
                <a:lnTo>
                  <a:pt x="22052" y="2737"/>
                </a:lnTo>
                <a:lnTo>
                  <a:pt x="12612" y="9987"/>
                </a:lnTo>
                <a:lnTo>
                  <a:pt x="5608" y="20386"/>
                </a:lnTo>
                <a:lnTo>
                  <a:pt x="1312" y="32574"/>
                </a:lnTo>
                <a:lnTo>
                  <a:pt x="0" y="45187"/>
                </a:lnTo>
                <a:lnTo>
                  <a:pt x="1943" y="56865"/>
                </a:lnTo>
                <a:lnTo>
                  <a:pt x="18690" y="62651"/>
                </a:lnTo>
                <a:lnTo>
                  <a:pt x="10499" y="56439"/>
                </a:lnTo>
                <a:lnTo>
                  <a:pt x="7738" y="43375"/>
                </a:lnTo>
                <a:lnTo>
                  <a:pt x="32801" y="7937"/>
                </a:lnTo>
                <a:lnTo>
                  <a:pt x="50670" y="7937"/>
                </a:lnTo>
                <a:lnTo>
                  <a:pt x="49527" y="6527"/>
                </a:lnTo>
                <a:lnTo>
                  <a:pt x="46314" y="3225"/>
                </a:lnTo>
                <a:lnTo>
                  <a:pt x="42110" y="1143"/>
                </a:lnTo>
                <a:lnTo>
                  <a:pt x="37614" y="279"/>
                </a:lnTo>
                <a:lnTo>
                  <a:pt x="35912" y="279"/>
                </a:lnTo>
                <a:lnTo>
                  <a:pt x="33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1" name="object 1991"/>
          <p:cNvSpPr/>
          <p:nvPr/>
        </p:nvSpPr>
        <p:spPr>
          <a:xfrm>
            <a:off x="7522404" y="7617469"/>
            <a:ext cx="26670" cy="18415"/>
          </a:xfrm>
          <a:custGeom>
            <a:avLst/>
            <a:gdLst/>
            <a:ahLst/>
            <a:cxnLst/>
            <a:rect l="l" t="t" r="r" b="b"/>
            <a:pathLst>
              <a:path w="26670" h="18415">
                <a:moveTo>
                  <a:pt x="19291" y="0"/>
                </a:moveTo>
                <a:lnTo>
                  <a:pt x="16154" y="9258"/>
                </a:lnTo>
                <a:lnTo>
                  <a:pt x="10109" y="16725"/>
                </a:lnTo>
                <a:lnTo>
                  <a:pt x="1701" y="17589"/>
                </a:lnTo>
                <a:lnTo>
                  <a:pt x="0" y="17589"/>
                </a:lnTo>
                <a:lnTo>
                  <a:pt x="17018" y="18148"/>
                </a:lnTo>
                <a:lnTo>
                  <a:pt x="18174" y="16725"/>
                </a:lnTo>
                <a:lnTo>
                  <a:pt x="21767" y="13436"/>
                </a:lnTo>
                <a:lnTo>
                  <a:pt x="23799" y="8890"/>
                </a:lnTo>
                <a:lnTo>
                  <a:pt x="25819" y="4533"/>
                </a:lnTo>
                <a:lnTo>
                  <a:pt x="26670" y="2273"/>
                </a:lnTo>
                <a:lnTo>
                  <a:pt x="192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2" name="object 1992"/>
          <p:cNvSpPr/>
          <p:nvPr/>
        </p:nvSpPr>
        <p:spPr>
          <a:xfrm>
            <a:off x="7499732" y="7578611"/>
            <a:ext cx="40005" cy="64769"/>
          </a:xfrm>
          <a:custGeom>
            <a:avLst/>
            <a:gdLst/>
            <a:ahLst/>
            <a:cxnLst/>
            <a:rect l="l" t="t" r="r" b="b"/>
            <a:pathLst>
              <a:path w="40004" h="64770">
                <a:moveTo>
                  <a:pt x="32034" y="0"/>
                </a:moveTo>
                <a:lnTo>
                  <a:pt x="14165" y="0"/>
                </a:lnTo>
                <a:lnTo>
                  <a:pt x="11333" y="2832"/>
                </a:lnTo>
                <a:lnTo>
                  <a:pt x="4992" y="13294"/>
                </a:lnTo>
                <a:lnTo>
                  <a:pt x="1145" y="25726"/>
                </a:lnTo>
                <a:lnTo>
                  <a:pt x="0" y="38558"/>
                </a:lnTo>
                <a:lnTo>
                  <a:pt x="1122" y="47929"/>
                </a:lnTo>
                <a:lnTo>
                  <a:pt x="1402" y="48501"/>
                </a:lnTo>
                <a:lnTo>
                  <a:pt x="7564" y="59669"/>
                </a:lnTo>
                <a:lnTo>
                  <a:pt x="18044" y="64286"/>
                </a:lnTo>
                <a:lnTo>
                  <a:pt x="30043" y="62884"/>
                </a:lnTo>
                <a:lnTo>
                  <a:pt x="38270" y="58140"/>
                </a:lnTo>
                <a:lnTo>
                  <a:pt x="39692" y="57010"/>
                </a:lnTo>
                <a:lnTo>
                  <a:pt x="22674" y="56438"/>
                </a:lnTo>
                <a:lnTo>
                  <a:pt x="21544" y="56438"/>
                </a:lnTo>
                <a:lnTo>
                  <a:pt x="10345" y="49328"/>
                </a:lnTo>
                <a:lnTo>
                  <a:pt x="7790" y="35633"/>
                </a:lnTo>
                <a:lnTo>
                  <a:pt x="8488" y="27800"/>
                </a:lnTo>
                <a:lnTo>
                  <a:pt x="8780" y="27228"/>
                </a:lnTo>
                <a:lnTo>
                  <a:pt x="9326" y="22517"/>
                </a:lnTo>
                <a:lnTo>
                  <a:pt x="11015" y="17995"/>
                </a:lnTo>
                <a:lnTo>
                  <a:pt x="12743" y="13614"/>
                </a:lnTo>
                <a:lnTo>
                  <a:pt x="13594" y="12192"/>
                </a:lnTo>
                <a:lnTo>
                  <a:pt x="14737" y="10210"/>
                </a:lnTo>
                <a:lnTo>
                  <a:pt x="19253" y="4292"/>
                </a:lnTo>
                <a:lnTo>
                  <a:pt x="19524" y="3937"/>
                </a:lnTo>
                <a:lnTo>
                  <a:pt x="19928" y="3937"/>
                </a:lnTo>
                <a:lnTo>
                  <a:pt x="26078" y="850"/>
                </a:lnTo>
                <a:lnTo>
                  <a:pt x="32034" y="0"/>
                </a:lnTo>
                <a:close/>
              </a:path>
              <a:path w="40004" h="64770">
                <a:moveTo>
                  <a:pt x="19274" y="4265"/>
                </a:moveTo>
                <a:close/>
              </a:path>
              <a:path w="40004" h="64770">
                <a:moveTo>
                  <a:pt x="19928" y="3937"/>
                </a:moveTo>
                <a:lnTo>
                  <a:pt x="19524" y="3937"/>
                </a:lnTo>
                <a:lnTo>
                  <a:pt x="19274" y="4265"/>
                </a:lnTo>
                <a:lnTo>
                  <a:pt x="19928" y="39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3" name="object 1993"/>
          <p:cNvSpPr/>
          <p:nvPr/>
        </p:nvSpPr>
        <p:spPr>
          <a:xfrm>
            <a:off x="7513900" y="7570668"/>
            <a:ext cx="39370" cy="22860"/>
          </a:xfrm>
          <a:custGeom>
            <a:avLst/>
            <a:gdLst/>
            <a:ahLst/>
            <a:cxnLst/>
            <a:rect l="l" t="t" r="r" b="b"/>
            <a:pathLst>
              <a:path w="39370" h="22859">
                <a:moveTo>
                  <a:pt x="19291" y="0"/>
                </a:moveTo>
                <a:lnTo>
                  <a:pt x="18161" y="0"/>
                </a:lnTo>
                <a:lnTo>
                  <a:pt x="10972" y="914"/>
                </a:lnTo>
                <a:lnTo>
                  <a:pt x="7188" y="2463"/>
                </a:lnTo>
                <a:lnTo>
                  <a:pt x="1422" y="6527"/>
                </a:lnTo>
                <a:lnTo>
                  <a:pt x="0" y="7937"/>
                </a:lnTo>
                <a:lnTo>
                  <a:pt x="25412" y="8013"/>
                </a:lnTo>
                <a:lnTo>
                  <a:pt x="29857" y="13131"/>
                </a:lnTo>
                <a:lnTo>
                  <a:pt x="30632" y="20421"/>
                </a:lnTo>
                <a:lnTo>
                  <a:pt x="30924" y="22402"/>
                </a:lnTo>
                <a:lnTo>
                  <a:pt x="38862" y="20421"/>
                </a:lnTo>
                <a:lnTo>
                  <a:pt x="38582" y="20142"/>
                </a:lnTo>
                <a:lnTo>
                  <a:pt x="38735" y="16598"/>
                </a:lnTo>
                <a:lnTo>
                  <a:pt x="36753" y="8813"/>
                </a:lnTo>
                <a:lnTo>
                  <a:pt x="33756" y="6527"/>
                </a:lnTo>
                <a:lnTo>
                  <a:pt x="32905" y="5105"/>
                </a:lnTo>
                <a:lnTo>
                  <a:pt x="32626" y="5105"/>
                </a:lnTo>
                <a:lnTo>
                  <a:pt x="29117" y="2120"/>
                </a:lnTo>
                <a:lnTo>
                  <a:pt x="28524" y="2120"/>
                </a:lnTo>
                <a:lnTo>
                  <a:pt x="23266" y="279"/>
                </a:lnTo>
                <a:lnTo>
                  <a:pt x="21272" y="279"/>
                </a:lnTo>
                <a:lnTo>
                  <a:pt x="19291" y="0"/>
                </a:lnTo>
                <a:close/>
              </a:path>
              <a:path w="39370" h="22859">
                <a:moveTo>
                  <a:pt x="28206" y="1346"/>
                </a:moveTo>
                <a:lnTo>
                  <a:pt x="28524" y="2120"/>
                </a:lnTo>
                <a:lnTo>
                  <a:pt x="29117" y="2120"/>
                </a:lnTo>
                <a:lnTo>
                  <a:pt x="28206" y="1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4" name="object 1994"/>
          <p:cNvSpPr/>
          <p:nvPr/>
        </p:nvSpPr>
        <p:spPr>
          <a:xfrm>
            <a:off x="7548797" y="7572086"/>
            <a:ext cx="41910" cy="69850"/>
          </a:xfrm>
          <a:custGeom>
            <a:avLst/>
            <a:gdLst/>
            <a:ahLst/>
            <a:cxnLst/>
            <a:rect l="l" t="t" r="r" b="b"/>
            <a:pathLst>
              <a:path w="41909" h="69850">
                <a:moveTo>
                  <a:pt x="41122" y="0"/>
                </a:moveTo>
                <a:lnTo>
                  <a:pt x="33185" y="0"/>
                </a:lnTo>
                <a:lnTo>
                  <a:pt x="0" y="69773"/>
                </a:lnTo>
                <a:lnTo>
                  <a:pt x="7937" y="69773"/>
                </a:lnTo>
                <a:lnTo>
                  <a:pt x="17576" y="48501"/>
                </a:lnTo>
                <a:lnTo>
                  <a:pt x="41694" y="48501"/>
                </a:lnTo>
                <a:lnTo>
                  <a:pt x="20980" y="41122"/>
                </a:lnTo>
                <a:lnTo>
                  <a:pt x="30632" y="20701"/>
                </a:lnTo>
                <a:lnTo>
                  <a:pt x="30632" y="20421"/>
                </a:lnTo>
                <a:lnTo>
                  <a:pt x="31483" y="18719"/>
                </a:lnTo>
                <a:lnTo>
                  <a:pt x="32334" y="16738"/>
                </a:lnTo>
                <a:lnTo>
                  <a:pt x="32893" y="14744"/>
                </a:lnTo>
                <a:lnTo>
                  <a:pt x="33743" y="13042"/>
                </a:lnTo>
                <a:lnTo>
                  <a:pt x="34594" y="11061"/>
                </a:lnTo>
                <a:lnTo>
                  <a:pt x="35166" y="9080"/>
                </a:lnTo>
                <a:lnTo>
                  <a:pt x="35737" y="7378"/>
                </a:lnTo>
                <a:lnTo>
                  <a:pt x="411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5" name="object 1995"/>
          <p:cNvSpPr/>
          <p:nvPr/>
        </p:nvSpPr>
        <p:spPr>
          <a:xfrm>
            <a:off x="7569777" y="7572086"/>
            <a:ext cx="33020" cy="69850"/>
          </a:xfrm>
          <a:custGeom>
            <a:avLst/>
            <a:gdLst/>
            <a:ahLst/>
            <a:cxnLst/>
            <a:rect l="l" t="t" r="r" b="b"/>
            <a:pathLst>
              <a:path w="33020" h="69850">
                <a:moveTo>
                  <a:pt x="20142" y="0"/>
                </a:moveTo>
                <a:lnTo>
                  <a:pt x="14757" y="7378"/>
                </a:lnTo>
                <a:lnTo>
                  <a:pt x="14998" y="12319"/>
                </a:lnTo>
                <a:lnTo>
                  <a:pt x="15925" y="16903"/>
                </a:lnTo>
                <a:lnTo>
                  <a:pt x="16459" y="21844"/>
                </a:lnTo>
                <a:lnTo>
                  <a:pt x="19291" y="41122"/>
                </a:lnTo>
                <a:lnTo>
                  <a:pt x="0" y="41122"/>
                </a:lnTo>
                <a:lnTo>
                  <a:pt x="20713" y="48501"/>
                </a:lnTo>
                <a:lnTo>
                  <a:pt x="23825" y="69773"/>
                </a:lnTo>
                <a:lnTo>
                  <a:pt x="32626" y="69773"/>
                </a:lnTo>
                <a:lnTo>
                  <a:pt x="201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6" name="object 1996"/>
          <p:cNvSpPr/>
          <p:nvPr/>
        </p:nvSpPr>
        <p:spPr>
          <a:xfrm>
            <a:off x="7614022" y="7572086"/>
            <a:ext cx="46990" cy="69850"/>
          </a:xfrm>
          <a:custGeom>
            <a:avLst/>
            <a:gdLst/>
            <a:ahLst/>
            <a:cxnLst/>
            <a:rect l="l" t="t" r="r" b="b"/>
            <a:pathLst>
              <a:path w="46990" h="69850">
                <a:moveTo>
                  <a:pt x="26377" y="8229"/>
                </a:moveTo>
                <a:lnTo>
                  <a:pt x="18719" y="8229"/>
                </a:lnTo>
                <a:lnTo>
                  <a:pt x="9080" y="69773"/>
                </a:lnTo>
                <a:lnTo>
                  <a:pt x="16459" y="69773"/>
                </a:lnTo>
                <a:lnTo>
                  <a:pt x="26377" y="8229"/>
                </a:lnTo>
                <a:close/>
              </a:path>
              <a:path w="46990" h="69850">
                <a:moveTo>
                  <a:pt x="46520" y="0"/>
                </a:moveTo>
                <a:lnTo>
                  <a:pt x="1143" y="0"/>
                </a:lnTo>
                <a:lnTo>
                  <a:pt x="0" y="8229"/>
                </a:lnTo>
                <a:lnTo>
                  <a:pt x="45389" y="8229"/>
                </a:lnTo>
                <a:lnTo>
                  <a:pt x="465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7" name="object 1997"/>
          <p:cNvSpPr/>
          <p:nvPr/>
        </p:nvSpPr>
        <p:spPr>
          <a:xfrm>
            <a:off x="7657423" y="7572086"/>
            <a:ext cx="52705" cy="69850"/>
          </a:xfrm>
          <a:custGeom>
            <a:avLst/>
            <a:gdLst/>
            <a:ahLst/>
            <a:cxnLst/>
            <a:rect l="l" t="t" r="r" b="b"/>
            <a:pathLst>
              <a:path w="52704" h="69850">
                <a:moveTo>
                  <a:pt x="52476" y="0"/>
                </a:moveTo>
                <a:lnTo>
                  <a:pt x="11061" y="0"/>
                </a:lnTo>
                <a:lnTo>
                  <a:pt x="0" y="69773"/>
                </a:lnTo>
                <a:lnTo>
                  <a:pt x="42544" y="69773"/>
                </a:lnTo>
                <a:lnTo>
                  <a:pt x="43967" y="61544"/>
                </a:lnTo>
                <a:lnTo>
                  <a:pt x="8801" y="61544"/>
                </a:lnTo>
                <a:lnTo>
                  <a:pt x="12484" y="37719"/>
                </a:lnTo>
                <a:lnTo>
                  <a:pt x="44246" y="37719"/>
                </a:lnTo>
                <a:lnTo>
                  <a:pt x="45389" y="29502"/>
                </a:lnTo>
                <a:lnTo>
                  <a:pt x="13906" y="29502"/>
                </a:lnTo>
                <a:lnTo>
                  <a:pt x="17310" y="8229"/>
                </a:lnTo>
                <a:lnTo>
                  <a:pt x="51053" y="8229"/>
                </a:lnTo>
                <a:lnTo>
                  <a:pt x="524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8" name="object 1998"/>
          <p:cNvSpPr/>
          <p:nvPr/>
        </p:nvSpPr>
        <p:spPr>
          <a:xfrm>
            <a:off x="7719252" y="7579461"/>
            <a:ext cx="45085" cy="54610"/>
          </a:xfrm>
          <a:custGeom>
            <a:avLst/>
            <a:gdLst/>
            <a:ahLst/>
            <a:cxnLst/>
            <a:rect l="l" t="t" r="r" b="b"/>
            <a:pathLst>
              <a:path w="45084" h="54609">
                <a:moveTo>
                  <a:pt x="40563" y="0"/>
                </a:moveTo>
                <a:lnTo>
                  <a:pt x="20421" y="850"/>
                </a:lnTo>
                <a:lnTo>
                  <a:pt x="22974" y="850"/>
                </a:lnTo>
                <a:lnTo>
                  <a:pt x="34740" y="7096"/>
                </a:lnTo>
                <a:lnTo>
                  <a:pt x="36896" y="20510"/>
                </a:lnTo>
                <a:lnTo>
                  <a:pt x="35737" y="28930"/>
                </a:lnTo>
                <a:lnTo>
                  <a:pt x="35458" y="31203"/>
                </a:lnTo>
                <a:lnTo>
                  <a:pt x="30594" y="44264"/>
                </a:lnTo>
                <a:lnTo>
                  <a:pt x="20946" y="53006"/>
                </a:lnTo>
                <a:lnTo>
                  <a:pt x="0" y="54178"/>
                </a:lnTo>
                <a:lnTo>
                  <a:pt x="32054" y="54457"/>
                </a:lnTo>
                <a:lnTo>
                  <a:pt x="38518" y="44790"/>
                </a:lnTo>
                <a:lnTo>
                  <a:pt x="42894" y="32636"/>
                </a:lnTo>
                <a:lnTo>
                  <a:pt x="44766" y="19637"/>
                </a:lnTo>
                <a:lnTo>
                  <a:pt x="43718" y="7432"/>
                </a:lnTo>
                <a:lnTo>
                  <a:pt x="41414" y="1422"/>
                </a:lnTo>
                <a:lnTo>
                  <a:pt x="405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9" name="object 1999"/>
          <p:cNvSpPr/>
          <p:nvPr/>
        </p:nvSpPr>
        <p:spPr>
          <a:xfrm>
            <a:off x="7710468" y="7572086"/>
            <a:ext cx="49530" cy="69850"/>
          </a:xfrm>
          <a:custGeom>
            <a:avLst/>
            <a:gdLst/>
            <a:ahLst/>
            <a:cxnLst/>
            <a:rect l="l" t="t" r="r" b="b"/>
            <a:pathLst>
              <a:path w="49529" h="69850">
                <a:moveTo>
                  <a:pt x="35166" y="0"/>
                </a:moveTo>
                <a:lnTo>
                  <a:pt x="10782" y="0"/>
                </a:lnTo>
                <a:lnTo>
                  <a:pt x="0" y="69773"/>
                </a:lnTo>
                <a:lnTo>
                  <a:pt x="20421" y="69773"/>
                </a:lnTo>
                <a:lnTo>
                  <a:pt x="27495" y="69481"/>
                </a:lnTo>
                <a:lnTo>
                  <a:pt x="34188" y="68364"/>
                </a:lnTo>
                <a:lnTo>
                  <a:pt x="40843" y="61836"/>
                </a:lnTo>
                <a:lnTo>
                  <a:pt x="8788" y="61544"/>
                </a:lnTo>
                <a:lnTo>
                  <a:pt x="17297" y="8229"/>
                </a:lnTo>
                <a:lnTo>
                  <a:pt x="29210" y="8229"/>
                </a:lnTo>
                <a:lnTo>
                  <a:pt x="49352" y="7378"/>
                </a:lnTo>
                <a:lnTo>
                  <a:pt x="48780" y="6527"/>
                </a:lnTo>
                <a:lnTo>
                  <a:pt x="45097" y="1866"/>
                </a:lnTo>
                <a:lnTo>
                  <a:pt x="40919" y="457"/>
                </a:lnTo>
                <a:lnTo>
                  <a:pt x="351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0" name="object 2000"/>
          <p:cNvSpPr/>
          <p:nvPr/>
        </p:nvSpPr>
        <p:spPr>
          <a:xfrm>
            <a:off x="7784214" y="7572086"/>
            <a:ext cx="41910" cy="69850"/>
          </a:xfrm>
          <a:custGeom>
            <a:avLst/>
            <a:gdLst/>
            <a:ahLst/>
            <a:cxnLst/>
            <a:rect l="l" t="t" r="r" b="b"/>
            <a:pathLst>
              <a:path w="41909" h="69850">
                <a:moveTo>
                  <a:pt x="41122" y="0"/>
                </a:moveTo>
                <a:lnTo>
                  <a:pt x="33185" y="0"/>
                </a:lnTo>
                <a:lnTo>
                  <a:pt x="0" y="69773"/>
                </a:lnTo>
                <a:lnTo>
                  <a:pt x="7937" y="69773"/>
                </a:lnTo>
                <a:lnTo>
                  <a:pt x="17576" y="48501"/>
                </a:lnTo>
                <a:lnTo>
                  <a:pt x="41694" y="48501"/>
                </a:lnTo>
                <a:lnTo>
                  <a:pt x="20980" y="41122"/>
                </a:lnTo>
                <a:lnTo>
                  <a:pt x="30632" y="20701"/>
                </a:lnTo>
                <a:lnTo>
                  <a:pt x="30632" y="20421"/>
                </a:lnTo>
                <a:lnTo>
                  <a:pt x="31483" y="18719"/>
                </a:lnTo>
                <a:lnTo>
                  <a:pt x="32334" y="16738"/>
                </a:lnTo>
                <a:lnTo>
                  <a:pt x="32893" y="14744"/>
                </a:lnTo>
                <a:lnTo>
                  <a:pt x="33743" y="13042"/>
                </a:lnTo>
                <a:lnTo>
                  <a:pt x="34594" y="11061"/>
                </a:lnTo>
                <a:lnTo>
                  <a:pt x="35166" y="9080"/>
                </a:lnTo>
                <a:lnTo>
                  <a:pt x="35737" y="7378"/>
                </a:lnTo>
                <a:lnTo>
                  <a:pt x="411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1" name="object 2001"/>
          <p:cNvSpPr/>
          <p:nvPr/>
        </p:nvSpPr>
        <p:spPr>
          <a:xfrm>
            <a:off x="7805194" y="7572086"/>
            <a:ext cx="33020" cy="69850"/>
          </a:xfrm>
          <a:custGeom>
            <a:avLst/>
            <a:gdLst/>
            <a:ahLst/>
            <a:cxnLst/>
            <a:rect l="l" t="t" r="r" b="b"/>
            <a:pathLst>
              <a:path w="33020" h="69850">
                <a:moveTo>
                  <a:pt x="20142" y="0"/>
                </a:moveTo>
                <a:lnTo>
                  <a:pt x="14757" y="7378"/>
                </a:lnTo>
                <a:lnTo>
                  <a:pt x="15786" y="16979"/>
                </a:lnTo>
                <a:lnTo>
                  <a:pt x="16459" y="21844"/>
                </a:lnTo>
                <a:lnTo>
                  <a:pt x="19291" y="41122"/>
                </a:lnTo>
                <a:lnTo>
                  <a:pt x="0" y="41122"/>
                </a:lnTo>
                <a:lnTo>
                  <a:pt x="20713" y="48501"/>
                </a:lnTo>
                <a:lnTo>
                  <a:pt x="23825" y="69773"/>
                </a:lnTo>
                <a:lnTo>
                  <a:pt x="32626" y="69773"/>
                </a:lnTo>
                <a:lnTo>
                  <a:pt x="201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2" name="object 2002"/>
          <p:cNvSpPr/>
          <p:nvPr/>
        </p:nvSpPr>
        <p:spPr>
          <a:xfrm>
            <a:off x="7849449" y="7572086"/>
            <a:ext cx="46990" cy="69850"/>
          </a:xfrm>
          <a:custGeom>
            <a:avLst/>
            <a:gdLst/>
            <a:ahLst/>
            <a:cxnLst/>
            <a:rect l="l" t="t" r="r" b="b"/>
            <a:pathLst>
              <a:path w="46990" h="69850">
                <a:moveTo>
                  <a:pt x="26377" y="8229"/>
                </a:moveTo>
                <a:lnTo>
                  <a:pt x="18719" y="8229"/>
                </a:lnTo>
                <a:lnTo>
                  <a:pt x="9080" y="69773"/>
                </a:lnTo>
                <a:lnTo>
                  <a:pt x="16459" y="69773"/>
                </a:lnTo>
                <a:lnTo>
                  <a:pt x="26377" y="8229"/>
                </a:lnTo>
                <a:close/>
              </a:path>
              <a:path w="46990" h="69850">
                <a:moveTo>
                  <a:pt x="46520" y="0"/>
                </a:moveTo>
                <a:lnTo>
                  <a:pt x="1143" y="0"/>
                </a:lnTo>
                <a:lnTo>
                  <a:pt x="0" y="8229"/>
                </a:lnTo>
                <a:lnTo>
                  <a:pt x="45389" y="8229"/>
                </a:lnTo>
                <a:lnTo>
                  <a:pt x="465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3" name="object 2003"/>
          <p:cNvSpPr/>
          <p:nvPr/>
        </p:nvSpPr>
        <p:spPr>
          <a:xfrm>
            <a:off x="6781253" y="7718729"/>
            <a:ext cx="1798854" cy="32590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4" name="object 2004"/>
          <p:cNvSpPr/>
          <p:nvPr/>
        </p:nvSpPr>
        <p:spPr>
          <a:xfrm>
            <a:off x="6353521" y="7267171"/>
            <a:ext cx="0" cy="919480"/>
          </a:xfrm>
          <a:custGeom>
            <a:avLst/>
            <a:gdLst/>
            <a:ahLst/>
            <a:cxnLst/>
            <a:rect l="l" t="t" r="r" b="b"/>
            <a:pathLst>
              <a:path h="919479">
                <a:moveTo>
                  <a:pt x="0" y="0"/>
                </a:moveTo>
                <a:lnTo>
                  <a:pt x="0" y="918997"/>
                </a:lnTo>
              </a:path>
            </a:pathLst>
          </a:custGeom>
          <a:ln w="80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5" name="object 2005"/>
          <p:cNvSpPr/>
          <p:nvPr/>
        </p:nvSpPr>
        <p:spPr>
          <a:xfrm>
            <a:off x="9200153" y="7267171"/>
            <a:ext cx="0" cy="919480"/>
          </a:xfrm>
          <a:custGeom>
            <a:avLst/>
            <a:gdLst/>
            <a:ahLst/>
            <a:cxnLst/>
            <a:rect l="l" t="t" r="r" b="b"/>
            <a:pathLst>
              <a:path h="919479">
                <a:moveTo>
                  <a:pt x="0" y="0"/>
                </a:moveTo>
                <a:lnTo>
                  <a:pt x="0" y="918997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6" name="object 2006"/>
          <p:cNvSpPr/>
          <p:nvPr/>
        </p:nvSpPr>
        <p:spPr>
          <a:xfrm>
            <a:off x="10869313" y="7546841"/>
            <a:ext cx="1784808" cy="485026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7" name="object 2007"/>
          <p:cNvSpPr/>
          <p:nvPr/>
        </p:nvSpPr>
        <p:spPr>
          <a:xfrm>
            <a:off x="10825133" y="8077252"/>
            <a:ext cx="2670810" cy="0"/>
          </a:xfrm>
          <a:custGeom>
            <a:avLst/>
            <a:gdLst/>
            <a:ahLst/>
            <a:cxnLst/>
            <a:rect l="l" t="t" r="r" b="b"/>
            <a:pathLst>
              <a:path w="2670809">
                <a:moveTo>
                  <a:pt x="0" y="0"/>
                </a:moveTo>
                <a:lnTo>
                  <a:pt x="2670771" y="0"/>
                </a:lnTo>
              </a:path>
            </a:pathLst>
          </a:custGeom>
          <a:ln w="80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8" name="object 2008"/>
          <p:cNvSpPr/>
          <p:nvPr/>
        </p:nvSpPr>
        <p:spPr>
          <a:xfrm>
            <a:off x="10821094" y="7263132"/>
            <a:ext cx="734416" cy="92707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9" name="object 2009"/>
          <p:cNvSpPr/>
          <p:nvPr/>
        </p:nvSpPr>
        <p:spPr>
          <a:xfrm>
            <a:off x="11801774" y="7263132"/>
            <a:ext cx="1723062" cy="95196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0" name="object 2010"/>
          <p:cNvSpPr/>
          <p:nvPr/>
        </p:nvSpPr>
        <p:spPr>
          <a:xfrm>
            <a:off x="13468973" y="555069"/>
            <a:ext cx="54610" cy="54610"/>
          </a:xfrm>
          <a:custGeom>
            <a:avLst/>
            <a:gdLst/>
            <a:ahLst/>
            <a:cxnLst/>
            <a:rect l="l" t="t" r="r" b="b"/>
            <a:pathLst>
              <a:path w="54609" h="54609">
                <a:moveTo>
                  <a:pt x="26933" y="0"/>
                </a:moveTo>
                <a:lnTo>
                  <a:pt x="0" y="31273"/>
                </a:lnTo>
                <a:lnTo>
                  <a:pt x="7642" y="46520"/>
                </a:lnTo>
                <a:lnTo>
                  <a:pt x="11896" y="49923"/>
                </a:lnTo>
                <a:lnTo>
                  <a:pt x="23162" y="54222"/>
                </a:lnTo>
                <a:lnTo>
                  <a:pt x="34802" y="53291"/>
                </a:lnTo>
                <a:lnTo>
                  <a:pt x="45049" y="47654"/>
                </a:lnTo>
                <a:lnTo>
                  <a:pt x="52132" y="37834"/>
                </a:lnTo>
                <a:lnTo>
                  <a:pt x="53590" y="32613"/>
                </a:lnTo>
                <a:lnTo>
                  <a:pt x="54162" y="27228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1" name="object 2011"/>
          <p:cNvSpPr/>
          <p:nvPr/>
        </p:nvSpPr>
        <p:spPr>
          <a:xfrm>
            <a:off x="9303394" y="7348008"/>
            <a:ext cx="1212569" cy="441629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2" name="object 2012"/>
          <p:cNvSpPr/>
          <p:nvPr/>
        </p:nvSpPr>
        <p:spPr>
          <a:xfrm>
            <a:off x="3822303" y="7347882"/>
            <a:ext cx="1247457" cy="433776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3" name="object 2013"/>
          <p:cNvSpPr/>
          <p:nvPr/>
        </p:nvSpPr>
        <p:spPr>
          <a:xfrm>
            <a:off x="1968708" y="1429541"/>
            <a:ext cx="907078" cy="115724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4" name="object 2014"/>
          <p:cNvSpPr/>
          <p:nvPr/>
        </p:nvSpPr>
        <p:spPr>
          <a:xfrm>
            <a:off x="2110237" y="1614472"/>
            <a:ext cx="1810485" cy="21358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5" name="object 2015"/>
          <p:cNvSpPr/>
          <p:nvPr/>
        </p:nvSpPr>
        <p:spPr>
          <a:xfrm>
            <a:off x="3337647" y="7248169"/>
            <a:ext cx="192501" cy="48282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6" name="object 2016"/>
          <p:cNvSpPr/>
          <p:nvPr/>
        </p:nvSpPr>
        <p:spPr>
          <a:xfrm>
            <a:off x="1858655" y="7381195"/>
            <a:ext cx="617327" cy="4603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7" name="object 2017"/>
          <p:cNvSpPr/>
          <p:nvPr/>
        </p:nvSpPr>
        <p:spPr>
          <a:xfrm>
            <a:off x="3336189" y="7375803"/>
            <a:ext cx="197083" cy="4825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8" name="object 2018"/>
          <p:cNvSpPr/>
          <p:nvPr/>
        </p:nvSpPr>
        <p:spPr>
          <a:xfrm>
            <a:off x="1858655" y="7505431"/>
            <a:ext cx="617353" cy="46431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9" name="object 2019"/>
          <p:cNvSpPr/>
          <p:nvPr/>
        </p:nvSpPr>
        <p:spPr>
          <a:xfrm>
            <a:off x="3336291" y="7499759"/>
            <a:ext cx="196982" cy="47472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0" name="object 2020"/>
          <p:cNvSpPr/>
          <p:nvPr/>
        </p:nvSpPr>
        <p:spPr>
          <a:xfrm>
            <a:off x="3746571" y="7267171"/>
            <a:ext cx="9749790" cy="0"/>
          </a:xfrm>
          <a:custGeom>
            <a:avLst/>
            <a:gdLst/>
            <a:ahLst/>
            <a:cxnLst/>
            <a:rect l="l" t="t" r="r" b="b"/>
            <a:pathLst>
              <a:path w="9749790">
                <a:moveTo>
                  <a:pt x="0" y="0"/>
                </a:moveTo>
                <a:lnTo>
                  <a:pt x="9749345" y="0"/>
                </a:lnTo>
              </a:path>
            </a:pathLst>
          </a:custGeom>
          <a:ln w="80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1" name="object 2021"/>
          <p:cNvSpPr/>
          <p:nvPr/>
        </p:nvSpPr>
        <p:spPr>
          <a:xfrm>
            <a:off x="1807596" y="7568115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2" name="object 2022"/>
          <p:cNvSpPr/>
          <p:nvPr/>
        </p:nvSpPr>
        <p:spPr>
          <a:xfrm>
            <a:off x="1807596" y="7688946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3" name="object 2023"/>
          <p:cNvSpPr/>
          <p:nvPr/>
        </p:nvSpPr>
        <p:spPr>
          <a:xfrm>
            <a:off x="1807596" y="7809493"/>
            <a:ext cx="1939289" cy="0"/>
          </a:xfrm>
          <a:custGeom>
            <a:avLst/>
            <a:gdLst/>
            <a:ahLst/>
            <a:cxnLst/>
            <a:rect l="l" t="t" r="r" b="b"/>
            <a:pathLst>
              <a:path w="1939289">
                <a:moveTo>
                  <a:pt x="0" y="0"/>
                </a:moveTo>
                <a:lnTo>
                  <a:pt x="1938972" y="0"/>
                </a:lnTo>
              </a:path>
            </a:pathLst>
          </a:custGeom>
          <a:ln w="34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4" name="object 2024"/>
          <p:cNvSpPr/>
          <p:nvPr/>
        </p:nvSpPr>
        <p:spPr>
          <a:xfrm>
            <a:off x="1858655" y="7625914"/>
            <a:ext cx="688699" cy="4591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5" name="object 2025"/>
          <p:cNvSpPr/>
          <p:nvPr/>
        </p:nvSpPr>
        <p:spPr>
          <a:xfrm>
            <a:off x="3342663" y="7630800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9931" y="0"/>
                </a:moveTo>
                <a:lnTo>
                  <a:pt x="3124" y="0"/>
                </a:lnTo>
                <a:lnTo>
                  <a:pt x="1993" y="571"/>
                </a:lnTo>
                <a:lnTo>
                  <a:pt x="850" y="1422"/>
                </a:lnTo>
                <a:lnTo>
                  <a:pt x="0" y="6527"/>
                </a:lnTo>
                <a:lnTo>
                  <a:pt x="571" y="6235"/>
                </a:lnTo>
                <a:lnTo>
                  <a:pt x="2273" y="5803"/>
                </a:lnTo>
                <a:lnTo>
                  <a:pt x="7924" y="2336"/>
                </a:lnTo>
                <a:lnTo>
                  <a:pt x="9080" y="850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6" name="object 2026"/>
          <p:cNvSpPr/>
          <p:nvPr/>
        </p:nvSpPr>
        <p:spPr>
          <a:xfrm>
            <a:off x="3345789" y="7621157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13042" y="0"/>
                </a:moveTo>
                <a:lnTo>
                  <a:pt x="9918" y="0"/>
                </a:lnTo>
                <a:lnTo>
                  <a:pt x="9639" y="850"/>
                </a:lnTo>
                <a:lnTo>
                  <a:pt x="7238" y="3949"/>
                </a:lnTo>
                <a:lnTo>
                  <a:pt x="4419" y="6781"/>
                </a:lnTo>
                <a:lnTo>
                  <a:pt x="1130" y="9080"/>
                </a:lnTo>
                <a:lnTo>
                  <a:pt x="0" y="9639"/>
                </a:lnTo>
                <a:lnTo>
                  <a:pt x="6807" y="9639"/>
                </a:lnTo>
                <a:lnTo>
                  <a:pt x="1409" y="44246"/>
                </a:lnTo>
                <a:lnTo>
                  <a:pt x="5956" y="44246"/>
                </a:lnTo>
                <a:lnTo>
                  <a:pt x="13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7" name="object 2027"/>
          <p:cNvSpPr/>
          <p:nvPr/>
        </p:nvSpPr>
        <p:spPr>
          <a:xfrm>
            <a:off x="3362521" y="7624843"/>
            <a:ext cx="29209" cy="40640"/>
          </a:xfrm>
          <a:custGeom>
            <a:avLst/>
            <a:gdLst/>
            <a:ahLst/>
            <a:cxnLst/>
            <a:rect l="l" t="t" r="r" b="b"/>
            <a:pathLst>
              <a:path w="29210" h="40640">
                <a:moveTo>
                  <a:pt x="27508" y="0"/>
                </a:moveTo>
                <a:lnTo>
                  <a:pt x="18999" y="571"/>
                </a:lnTo>
                <a:lnTo>
                  <a:pt x="19570" y="571"/>
                </a:lnTo>
                <a:lnTo>
                  <a:pt x="20700" y="850"/>
                </a:lnTo>
                <a:lnTo>
                  <a:pt x="28625" y="4140"/>
                </a:lnTo>
                <a:lnTo>
                  <a:pt x="23228" y="14097"/>
                </a:lnTo>
                <a:lnTo>
                  <a:pt x="18719" y="17868"/>
                </a:lnTo>
                <a:lnTo>
                  <a:pt x="17868" y="18999"/>
                </a:lnTo>
                <a:lnTo>
                  <a:pt x="16725" y="19850"/>
                </a:lnTo>
                <a:lnTo>
                  <a:pt x="10693" y="25895"/>
                </a:lnTo>
                <a:lnTo>
                  <a:pt x="3606" y="30187"/>
                </a:lnTo>
                <a:lnTo>
                  <a:pt x="558" y="38569"/>
                </a:lnTo>
                <a:lnTo>
                  <a:pt x="279" y="39420"/>
                </a:lnTo>
                <a:lnTo>
                  <a:pt x="0" y="40563"/>
                </a:lnTo>
                <a:lnTo>
                  <a:pt x="24104" y="40563"/>
                </a:lnTo>
                <a:lnTo>
                  <a:pt x="24955" y="35458"/>
                </a:lnTo>
                <a:lnTo>
                  <a:pt x="7086" y="35458"/>
                </a:lnTo>
                <a:lnTo>
                  <a:pt x="7658" y="34607"/>
                </a:lnTo>
                <a:lnTo>
                  <a:pt x="9359" y="32334"/>
                </a:lnTo>
                <a:lnTo>
                  <a:pt x="9639" y="32334"/>
                </a:lnTo>
                <a:lnTo>
                  <a:pt x="18287" y="24360"/>
                </a:lnTo>
                <a:lnTo>
                  <a:pt x="26427" y="15277"/>
                </a:lnTo>
                <a:lnTo>
                  <a:pt x="29151" y="4364"/>
                </a:lnTo>
                <a:lnTo>
                  <a:pt x="28079" y="850"/>
                </a:lnTo>
                <a:lnTo>
                  <a:pt x="27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8" name="object 2028"/>
          <p:cNvSpPr/>
          <p:nvPr/>
        </p:nvSpPr>
        <p:spPr>
          <a:xfrm>
            <a:off x="3368481" y="7621080"/>
            <a:ext cx="21590" cy="13970"/>
          </a:xfrm>
          <a:custGeom>
            <a:avLst/>
            <a:gdLst/>
            <a:ahLst/>
            <a:cxnLst/>
            <a:rect l="l" t="t" r="r" b="b"/>
            <a:pathLst>
              <a:path w="21589" h="13970">
                <a:moveTo>
                  <a:pt x="6692" y="0"/>
                </a:moveTo>
                <a:lnTo>
                  <a:pt x="1600" y="5588"/>
                </a:lnTo>
                <a:lnTo>
                  <a:pt x="279" y="11417"/>
                </a:lnTo>
                <a:lnTo>
                  <a:pt x="0" y="12839"/>
                </a:lnTo>
                <a:lnTo>
                  <a:pt x="4533" y="13411"/>
                </a:lnTo>
                <a:lnTo>
                  <a:pt x="4813" y="12268"/>
                </a:lnTo>
                <a:lnTo>
                  <a:pt x="5194" y="7810"/>
                </a:lnTo>
                <a:lnTo>
                  <a:pt x="8585" y="4546"/>
                </a:lnTo>
                <a:lnTo>
                  <a:pt x="13042" y="4330"/>
                </a:lnTo>
                <a:lnTo>
                  <a:pt x="21551" y="3759"/>
                </a:lnTo>
                <a:lnTo>
                  <a:pt x="20421" y="2057"/>
                </a:lnTo>
                <a:lnTo>
                  <a:pt x="19570" y="1498"/>
                </a:lnTo>
                <a:lnTo>
                  <a:pt x="18427" y="927"/>
                </a:lnTo>
                <a:lnTo>
                  <a:pt x="17576" y="355"/>
                </a:lnTo>
                <a:lnTo>
                  <a:pt x="16446" y="76"/>
                </a:lnTo>
                <a:lnTo>
                  <a:pt x="13893" y="76"/>
                </a:lnTo>
                <a:lnTo>
                  <a:pt x="6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9" name="object 2029"/>
          <p:cNvSpPr/>
          <p:nvPr/>
        </p:nvSpPr>
        <p:spPr>
          <a:xfrm>
            <a:off x="3389183" y="7620586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89" h="45720">
                <a:moveTo>
                  <a:pt x="21272" y="0"/>
                </a:moveTo>
                <a:lnTo>
                  <a:pt x="17589" y="0"/>
                </a:lnTo>
                <a:lnTo>
                  <a:pt x="0" y="45669"/>
                </a:lnTo>
                <a:lnTo>
                  <a:pt x="3403" y="45669"/>
                </a:lnTo>
                <a:lnTo>
                  <a:pt x="212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0" name="object 2030"/>
          <p:cNvSpPr/>
          <p:nvPr/>
        </p:nvSpPr>
        <p:spPr>
          <a:xfrm>
            <a:off x="3413288" y="7630800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9931" y="0"/>
                </a:moveTo>
                <a:lnTo>
                  <a:pt x="3124" y="0"/>
                </a:lnTo>
                <a:lnTo>
                  <a:pt x="1993" y="571"/>
                </a:lnTo>
                <a:lnTo>
                  <a:pt x="850" y="1422"/>
                </a:lnTo>
                <a:lnTo>
                  <a:pt x="0" y="6527"/>
                </a:lnTo>
                <a:lnTo>
                  <a:pt x="571" y="6235"/>
                </a:lnTo>
                <a:lnTo>
                  <a:pt x="2590" y="5702"/>
                </a:lnTo>
                <a:lnTo>
                  <a:pt x="7429" y="2400"/>
                </a:lnTo>
                <a:lnTo>
                  <a:pt x="9080" y="850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1" name="object 2031"/>
          <p:cNvSpPr/>
          <p:nvPr/>
        </p:nvSpPr>
        <p:spPr>
          <a:xfrm>
            <a:off x="3416413" y="7621157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12763" y="0"/>
                </a:moveTo>
                <a:lnTo>
                  <a:pt x="9931" y="0"/>
                </a:lnTo>
                <a:lnTo>
                  <a:pt x="7188" y="4140"/>
                </a:lnTo>
                <a:lnTo>
                  <a:pt x="4216" y="6680"/>
                </a:lnTo>
                <a:lnTo>
                  <a:pt x="1130" y="9080"/>
                </a:lnTo>
                <a:lnTo>
                  <a:pt x="0" y="9639"/>
                </a:lnTo>
                <a:lnTo>
                  <a:pt x="6807" y="9639"/>
                </a:lnTo>
                <a:lnTo>
                  <a:pt x="1422" y="44246"/>
                </a:lnTo>
                <a:lnTo>
                  <a:pt x="5676" y="44246"/>
                </a:lnTo>
                <a:lnTo>
                  <a:pt x="127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2" name="object 2032"/>
          <p:cNvSpPr/>
          <p:nvPr/>
        </p:nvSpPr>
        <p:spPr>
          <a:xfrm>
            <a:off x="3435387" y="7643563"/>
            <a:ext cx="19685" cy="22860"/>
          </a:xfrm>
          <a:custGeom>
            <a:avLst/>
            <a:gdLst/>
            <a:ahLst/>
            <a:cxnLst/>
            <a:rect l="l" t="t" r="r" b="b"/>
            <a:pathLst>
              <a:path w="19685" h="22859">
                <a:moveTo>
                  <a:pt x="5130" y="0"/>
                </a:moveTo>
                <a:lnTo>
                  <a:pt x="3999" y="850"/>
                </a:lnTo>
                <a:lnTo>
                  <a:pt x="0" y="9868"/>
                </a:lnTo>
                <a:lnTo>
                  <a:pt x="1519" y="17948"/>
                </a:lnTo>
                <a:lnTo>
                  <a:pt x="7297" y="22510"/>
                </a:lnTo>
                <a:lnTo>
                  <a:pt x="16071" y="20975"/>
                </a:lnTo>
                <a:lnTo>
                  <a:pt x="19595" y="18440"/>
                </a:lnTo>
                <a:lnTo>
                  <a:pt x="10806" y="18148"/>
                </a:lnTo>
                <a:lnTo>
                  <a:pt x="4607" y="10546"/>
                </a:lnTo>
                <a:lnTo>
                  <a:pt x="10861" y="699"/>
                </a:lnTo>
                <a:lnTo>
                  <a:pt x="13359" y="279"/>
                </a:lnTo>
                <a:lnTo>
                  <a:pt x="5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3" name="object 2033"/>
          <p:cNvSpPr/>
          <p:nvPr/>
        </p:nvSpPr>
        <p:spPr>
          <a:xfrm>
            <a:off x="3438748" y="7625411"/>
            <a:ext cx="21590" cy="36830"/>
          </a:xfrm>
          <a:custGeom>
            <a:avLst/>
            <a:gdLst/>
            <a:ahLst/>
            <a:cxnLst/>
            <a:rect l="l" t="t" r="r" b="b"/>
            <a:pathLst>
              <a:path w="21589" h="36829">
                <a:moveTo>
                  <a:pt x="13119" y="0"/>
                </a:moveTo>
                <a:lnTo>
                  <a:pt x="4610" y="0"/>
                </a:lnTo>
                <a:lnTo>
                  <a:pt x="3717" y="1181"/>
                </a:lnTo>
                <a:lnTo>
                  <a:pt x="1028" y="4444"/>
                </a:lnTo>
                <a:lnTo>
                  <a:pt x="0" y="13309"/>
                </a:lnTo>
                <a:lnTo>
                  <a:pt x="4610" y="15316"/>
                </a:lnTo>
                <a:lnTo>
                  <a:pt x="5460" y="16167"/>
                </a:lnTo>
                <a:lnTo>
                  <a:pt x="4889" y="16167"/>
                </a:lnTo>
                <a:lnTo>
                  <a:pt x="2628" y="17297"/>
                </a:lnTo>
                <a:lnTo>
                  <a:pt x="1777" y="18148"/>
                </a:lnTo>
                <a:lnTo>
                  <a:pt x="9994" y="18440"/>
                </a:lnTo>
                <a:lnTo>
                  <a:pt x="16336" y="25833"/>
                </a:lnTo>
                <a:lnTo>
                  <a:pt x="10948" y="35562"/>
                </a:lnTo>
                <a:lnTo>
                  <a:pt x="7442" y="36309"/>
                </a:lnTo>
                <a:lnTo>
                  <a:pt x="16243" y="36588"/>
                </a:lnTo>
                <a:lnTo>
                  <a:pt x="17094" y="35458"/>
                </a:lnTo>
                <a:lnTo>
                  <a:pt x="17945" y="34607"/>
                </a:lnTo>
                <a:lnTo>
                  <a:pt x="19342" y="31559"/>
                </a:lnTo>
                <a:lnTo>
                  <a:pt x="20370" y="30708"/>
                </a:lnTo>
                <a:lnTo>
                  <a:pt x="20777" y="27228"/>
                </a:lnTo>
                <a:lnTo>
                  <a:pt x="20777" y="25806"/>
                </a:lnTo>
                <a:lnTo>
                  <a:pt x="21056" y="24676"/>
                </a:lnTo>
                <a:lnTo>
                  <a:pt x="20408" y="21628"/>
                </a:lnTo>
                <a:lnTo>
                  <a:pt x="20942" y="19278"/>
                </a:lnTo>
                <a:lnTo>
                  <a:pt x="17652" y="17297"/>
                </a:lnTo>
                <a:lnTo>
                  <a:pt x="16802" y="16446"/>
                </a:lnTo>
                <a:lnTo>
                  <a:pt x="15671" y="16167"/>
                </a:lnTo>
                <a:lnTo>
                  <a:pt x="16243" y="15887"/>
                </a:lnTo>
                <a:lnTo>
                  <a:pt x="17373" y="15036"/>
                </a:lnTo>
                <a:lnTo>
                  <a:pt x="18503" y="14465"/>
                </a:lnTo>
                <a:lnTo>
                  <a:pt x="10845" y="13893"/>
                </a:lnTo>
                <a:lnTo>
                  <a:pt x="3390" y="13665"/>
                </a:lnTo>
                <a:lnTo>
                  <a:pt x="5168" y="1181"/>
                </a:lnTo>
                <a:lnTo>
                  <a:pt x="11988" y="279"/>
                </a:lnTo>
                <a:lnTo>
                  <a:pt x="131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4" name="object 2034"/>
          <p:cNvSpPr/>
          <p:nvPr/>
        </p:nvSpPr>
        <p:spPr>
          <a:xfrm>
            <a:off x="3443349" y="7621093"/>
            <a:ext cx="20320" cy="19050"/>
          </a:xfrm>
          <a:custGeom>
            <a:avLst/>
            <a:gdLst/>
            <a:ahLst/>
            <a:cxnLst/>
            <a:rect l="l" t="t" r="r" b="b"/>
            <a:pathLst>
              <a:path w="20320" h="19050">
                <a:moveTo>
                  <a:pt x="5206" y="0"/>
                </a:moveTo>
                <a:lnTo>
                  <a:pt x="2819" y="1714"/>
                </a:lnTo>
                <a:lnTo>
                  <a:pt x="850" y="3467"/>
                </a:lnTo>
                <a:lnTo>
                  <a:pt x="0" y="4318"/>
                </a:lnTo>
                <a:lnTo>
                  <a:pt x="8508" y="4318"/>
                </a:lnTo>
                <a:lnTo>
                  <a:pt x="9651" y="4597"/>
                </a:lnTo>
                <a:lnTo>
                  <a:pt x="11734" y="4953"/>
                </a:lnTo>
                <a:lnTo>
                  <a:pt x="13080" y="6858"/>
                </a:lnTo>
                <a:lnTo>
                  <a:pt x="13334" y="8851"/>
                </a:lnTo>
                <a:lnTo>
                  <a:pt x="13334" y="11404"/>
                </a:lnTo>
                <a:lnTo>
                  <a:pt x="13055" y="11976"/>
                </a:lnTo>
                <a:lnTo>
                  <a:pt x="12763" y="13398"/>
                </a:lnTo>
                <a:lnTo>
                  <a:pt x="12204" y="14528"/>
                </a:lnTo>
                <a:lnTo>
                  <a:pt x="11633" y="15379"/>
                </a:lnTo>
                <a:lnTo>
                  <a:pt x="9931" y="17081"/>
                </a:lnTo>
                <a:lnTo>
                  <a:pt x="7658" y="18211"/>
                </a:lnTo>
                <a:lnTo>
                  <a:pt x="6248" y="18211"/>
                </a:lnTo>
                <a:lnTo>
                  <a:pt x="13906" y="18783"/>
                </a:lnTo>
                <a:lnTo>
                  <a:pt x="19596" y="14351"/>
                </a:lnTo>
                <a:lnTo>
                  <a:pt x="19964" y="2044"/>
                </a:lnTo>
                <a:lnTo>
                  <a:pt x="11633" y="342"/>
                </a:lnTo>
                <a:lnTo>
                  <a:pt x="10502" y="63"/>
                </a:lnTo>
                <a:lnTo>
                  <a:pt x="9080" y="63"/>
                </a:lnTo>
                <a:lnTo>
                  <a:pt x="52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5" name="object 2035"/>
          <p:cNvSpPr/>
          <p:nvPr/>
        </p:nvSpPr>
        <p:spPr>
          <a:xfrm>
            <a:off x="3459521" y="7620586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89" h="45720">
                <a:moveTo>
                  <a:pt x="21551" y="0"/>
                </a:moveTo>
                <a:lnTo>
                  <a:pt x="17868" y="0"/>
                </a:lnTo>
                <a:lnTo>
                  <a:pt x="0" y="45669"/>
                </a:lnTo>
                <a:lnTo>
                  <a:pt x="3682" y="45669"/>
                </a:lnTo>
                <a:lnTo>
                  <a:pt x="215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6" name="object 2036"/>
          <p:cNvSpPr/>
          <p:nvPr/>
        </p:nvSpPr>
        <p:spPr>
          <a:xfrm>
            <a:off x="3483631" y="7630800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9931" y="0"/>
                </a:moveTo>
                <a:lnTo>
                  <a:pt x="3124" y="0"/>
                </a:lnTo>
                <a:lnTo>
                  <a:pt x="1993" y="571"/>
                </a:lnTo>
                <a:lnTo>
                  <a:pt x="850" y="1422"/>
                </a:lnTo>
                <a:lnTo>
                  <a:pt x="0" y="6527"/>
                </a:lnTo>
                <a:lnTo>
                  <a:pt x="571" y="6235"/>
                </a:lnTo>
                <a:lnTo>
                  <a:pt x="2260" y="5803"/>
                </a:lnTo>
                <a:lnTo>
                  <a:pt x="7924" y="2336"/>
                </a:lnTo>
                <a:lnTo>
                  <a:pt x="9080" y="850"/>
                </a:lnTo>
                <a:lnTo>
                  <a:pt x="99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7" name="object 2037"/>
          <p:cNvSpPr/>
          <p:nvPr/>
        </p:nvSpPr>
        <p:spPr>
          <a:xfrm>
            <a:off x="3486755" y="7621157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13042" y="0"/>
                </a:moveTo>
                <a:lnTo>
                  <a:pt x="9918" y="0"/>
                </a:lnTo>
                <a:lnTo>
                  <a:pt x="9639" y="850"/>
                </a:lnTo>
                <a:lnTo>
                  <a:pt x="6845" y="4076"/>
                </a:lnTo>
                <a:lnTo>
                  <a:pt x="4749" y="6642"/>
                </a:lnTo>
                <a:lnTo>
                  <a:pt x="1130" y="9080"/>
                </a:lnTo>
                <a:lnTo>
                  <a:pt x="0" y="9639"/>
                </a:lnTo>
                <a:lnTo>
                  <a:pt x="6807" y="9639"/>
                </a:lnTo>
                <a:lnTo>
                  <a:pt x="1409" y="44246"/>
                </a:lnTo>
                <a:lnTo>
                  <a:pt x="5956" y="44246"/>
                </a:lnTo>
                <a:lnTo>
                  <a:pt x="1304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8" name="object 2038"/>
          <p:cNvSpPr/>
          <p:nvPr/>
        </p:nvSpPr>
        <p:spPr>
          <a:xfrm>
            <a:off x="3505598" y="7653490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10233" y="8243"/>
                </a:moveTo>
                <a:lnTo>
                  <a:pt x="7273" y="8336"/>
                </a:lnTo>
                <a:lnTo>
                  <a:pt x="7404" y="8534"/>
                </a:lnTo>
                <a:lnTo>
                  <a:pt x="10233" y="8243"/>
                </a:lnTo>
                <a:close/>
              </a:path>
              <a:path w="10795" h="8890">
                <a:moveTo>
                  <a:pt x="4978" y="0"/>
                </a:moveTo>
                <a:lnTo>
                  <a:pt x="152" y="279"/>
                </a:lnTo>
                <a:lnTo>
                  <a:pt x="107" y="1422"/>
                </a:lnTo>
                <a:lnTo>
                  <a:pt x="0" y="2781"/>
                </a:lnTo>
                <a:lnTo>
                  <a:pt x="406" y="6083"/>
                </a:lnTo>
                <a:lnTo>
                  <a:pt x="1574" y="7658"/>
                </a:lnTo>
                <a:lnTo>
                  <a:pt x="1854" y="8508"/>
                </a:lnTo>
                <a:lnTo>
                  <a:pt x="7273" y="8336"/>
                </a:lnTo>
                <a:lnTo>
                  <a:pt x="5194" y="5181"/>
                </a:lnTo>
                <a:lnTo>
                  <a:pt x="5257" y="2552"/>
                </a:lnTo>
                <a:lnTo>
                  <a:pt x="4978" y="1422"/>
                </a:lnTo>
                <a:lnTo>
                  <a:pt x="49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9" name="object 2039"/>
          <p:cNvSpPr/>
          <p:nvPr/>
        </p:nvSpPr>
        <p:spPr>
          <a:xfrm>
            <a:off x="3507458" y="7640727"/>
            <a:ext cx="24130" cy="27305"/>
          </a:xfrm>
          <a:custGeom>
            <a:avLst/>
            <a:gdLst/>
            <a:ahLst/>
            <a:cxnLst/>
            <a:rect l="l" t="t" r="r" b="b"/>
            <a:pathLst>
              <a:path w="24129" h="27304">
                <a:moveTo>
                  <a:pt x="21844" y="0"/>
                </a:moveTo>
                <a:lnTo>
                  <a:pt x="11912" y="279"/>
                </a:lnTo>
                <a:lnTo>
                  <a:pt x="13614" y="279"/>
                </a:lnTo>
                <a:lnTo>
                  <a:pt x="14757" y="571"/>
                </a:lnTo>
                <a:lnTo>
                  <a:pt x="15608" y="1130"/>
                </a:lnTo>
                <a:lnTo>
                  <a:pt x="17589" y="3124"/>
                </a:lnTo>
                <a:lnTo>
                  <a:pt x="17868" y="3975"/>
                </a:lnTo>
                <a:lnTo>
                  <a:pt x="18440" y="6235"/>
                </a:lnTo>
                <a:lnTo>
                  <a:pt x="18440" y="8788"/>
                </a:lnTo>
                <a:lnTo>
                  <a:pt x="17868" y="11633"/>
                </a:lnTo>
                <a:lnTo>
                  <a:pt x="17589" y="12763"/>
                </a:lnTo>
                <a:lnTo>
                  <a:pt x="17310" y="14185"/>
                </a:lnTo>
                <a:lnTo>
                  <a:pt x="16738" y="15316"/>
                </a:lnTo>
                <a:lnTo>
                  <a:pt x="16167" y="16167"/>
                </a:lnTo>
                <a:lnTo>
                  <a:pt x="15316" y="17297"/>
                </a:lnTo>
                <a:lnTo>
                  <a:pt x="14757" y="18148"/>
                </a:lnTo>
                <a:lnTo>
                  <a:pt x="14185" y="18440"/>
                </a:lnTo>
                <a:lnTo>
                  <a:pt x="13335" y="19291"/>
                </a:lnTo>
                <a:lnTo>
                  <a:pt x="12204" y="20142"/>
                </a:lnTo>
                <a:lnTo>
                  <a:pt x="11061" y="20700"/>
                </a:lnTo>
                <a:lnTo>
                  <a:pt x="9931" y="20993"/>
                </a:lnTo>
                <a:lnTo>
                  <a:pt x="8801" y="20993"/>
                </a:lnTo>
                <a:lnTo>
                  <a:pt x="0" y="21272"/>
                </a:lnTo>
                <a:lnTo>
                  <a:pt x="850" y="22123"/>
                </a:lnTo>
                <a:lnTo>
                  <a:pt x="850" y="22402"/>
                </a:lnTo>
                <a:lnTo>
                  <a:pt x="4927" y="27190"/>
                </a:lnTo>
                <a:lnTo>
                  <a:pt x="12890" y="26073"/>
                </a:lnTo>
                <a:lnTo>
                  <a:pt x="17018" y="21843"/>
                </a:lnTo>
                <a:lnTo>
                  <a:pt x="17868" y="20700"/>
                </a:lnTo>
                <a:lnTo>
                  <a:pt x="18440" y="20142"/>
                </a:lnTo>
                <a:lnTo>
                  <a:pt x="22072" y="16357"/>
                </a:lnTo>
                <a:lnTo>
                  <a:pt x="24091" y="8102"/>
                </a:lnTo>
                <a:lnTo>
                  <a:pt x="22974" y="3124"/>
                </a:lnTo>
                <a:lnTo>
                  <a:pt x="22694" y="1981"/>
                </a:lnTo>
                <a:lnTo>
                  <a:pt x="22415" y="1130"/>
                </a:lnTo>
                <a:lnTo>
                  <a:pt x="218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0" name="object 2040"/>
          <p:cNvSpPr/>
          <p:nvPr/>
        </p:nvSpPr>
        <p:spPr>
          <a:xfrm>
            <a:off x="3514274" y="7636188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4" h="3175">
                <a:moveTo>
                  <a:pt x="8508" y="0"/>
                </a:moveTo>
                <a:lnTo>
                  <a:pt x="5664" y="0"/>
                </a:lnTo>
                <a:lnTo>
                  <a:pt x="3403" y="571"/>
                </a:lnTo>
                <a:lnTo>
                  <a:pt x="2260" y="1130"/>
                </a:lnTo>
                <a:lnTo>
                  <a:pt x="1130" y="1981"/>
                </a:lnTo>
                <a:lnTo>
                  <a:pt x="0" y="2552"/>
                </a:lnTo>
                <a:lnTo>
                  <a:pt x="14173" y="3124"/>
                </a:lnTo>
                <a:lnTo>
                  <a:pt x="13322" y="2273"/>
                </a:lnTo>
                <a:lnTo>
                  <a:pt x="12471" y="1701"/>
                </a:lnTo>
                <a:lnTo>
                  <a:pt x="11620" y="850"/>
                </a:lnTo>
                <a:lnTo>
                  <a:pt x="9359" y="279"/>
                </a:lnTo>
                <a:lnTo>
                  <a:pt x="85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1" name="object 2041"/>
          <p:cNvSpPr/>
          <p:nvPr/>
        </p:nvSpPr>
        <p:spPr>
          <a:xfrm>
            <a:off x="3508025" y="7621723"/>
            <a:ext cx="25400" cy="24130"/>
          </a:xfrm>
          <a:custGeom>
            <a:avLst/>
            <a:gdLst/>
            <a:ahLst/>
            <a:cxnLst/>
            <a:rect l="l" t="t" r="r" b="b"/>
            <a:pathLst>
              <a:path w="25400" h="24129">
                <a:moveTo>
                  <a:pt x="25247" y="0"/>
                </a:moveTo>
                <a:lnTo>
                  <a:pt x="7378" y="0"/>
                </a:lnTo>
                <a:lnTo>
                  <a:pt x="0" y="22694"/>
                </a:lnTo>
                <a:lnTo>
                  <a:pt x="4254" y="23545"/>
                </a:lnTo>
                <a:lnTo>
                  <a:pt x="4546" y="22974"/>
                </a:lnTo>
                <a:lnTo>
                  <a:pt x="5397" y="21843"/>
                </a:lnTo>
                <a:lnTo>
                  <a:pt x="6527" y="20993"/>
                </a:lnTo>
                <a:lnTo>
                  <a:pt x="7658" y="20421"/>
                </a:lnTo>
                <a:lnTo>
                  <a:pt x="7950" y="20142"/>
                </a:lnTo>
                <a:lnTo>
                  <a:pt x="9080" y="19570"/>
                </a:lnTo>
                <a:lnTo>
                  <a:pt x="10210" y="19291"/>
                </a:lnTo>
                <a:lnTo>
                  <a:pt x="11353" y="19291"/>
                </a:lnTo>
                <a:lnTo>
                  <a:pt x="21272" y="18999"/>
                </a:lnTo>
                <a:lnTo>
                  <a:pt x="20713" y="18148"/>
                </a:lnTo>
                <a:lnTo>
                  <a:pt x="20421" y="17589"/>
                </a:lnTo>
                <a:lnTo>
                  <a:pt x="6248" y="17017"/>
                </a:lnTo>
                <a:lnTo>
                  <a:pt x="9931" y="5384"/>
                </a:lnTo>
                <a:lnTo>
                  <a:pt x="24396" y="5384"/>
                </a:lnTo>
                <a:lnTo>
                  <a:pt x="252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2" name="object 2042"/>
          <p:cNvSpPr/>
          <p:nvPr/>
        </p:nvSpPr>
        <p:spPr>
          <a:xfrm>
            <a:off x="1850423" y="7743122"/>
            <a:ext cx="638298" cy="4584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3" name="object 2043"/>
          <p:cNvSpPr/>
          <p:nvPr/>
        </p:nvSpPr>
        <p:spPr>
          <a:xfrm>
            <a:off x="3325990" y="7741705"/>
            <a:ext cx="206824" cy="15323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4" name="object 2044"/>
          <p:cNvSpPr/>
          <p:nvPr/>
        </p:nvSpPr>
        <p:spPr>
          <a:xfrm>
            <a:off x="1858655" y="7854554"/>
            <a:ext cx="689160" cy="4590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5" name="object 2045"/>
          <p:cNvSpPr/>
          <p:nvPr/>
        </p:nvSpPr>
        <p:spPr>
          <a:xfrm>
            <a:off x="7234395" y="8408086"/>
            <a:ext cx="1106418" cy="91606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6" name="object 2046"/>
          <p:cNvSpPr/>
          <p:nvPr/>
        </p:nvSpPr>
        <p:spPr>
          <a:xfrm>
            <a:off x="12289913" y="8914123"/>
            <a:ext cx="1240155" cy="0"/>
          </a:xfrm>
          <a:custGeom>
            <a:avLst/>
            <a:gdLst/>
            <a:ahLst/>
            <a:cxnLst/>
            <a:rect l="l" t="t" r="r" b="b"/>
            <a:pathLst>
              <a:path w="1240155">
                <a:moveTo>
                  <a:pt x="0" y="0"/>
                </a:moveTo>
                <a:lnTo>
                  <a:pt x="1239647" y="0"/>
                </a:lnTo>
              </a:path>
            </a:pathLst>
          </a:custGeom>
          <a:ln w="12700">
            <a:solidFill>
              <a:srgbClr val="ED1C2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7" name="object 204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16700"/>
              </a:lnSpc>
            </a:pPr>
            <a:r>
              <a:rPr dirty="0"/>
              <a:t>PISANI</a:t>
            </a:r>
            <a:r>
              <a:rPr spc="-10" dirty="0"/>
              <a:t> </a:t>
            </a:r>
            <a:r>
              <a:rPr dirty="0"/>
              <a:t>+</a:t>
            </a:r>
            <a:r>
              <a:rPr spc="-45" dirty="0"/>
              <a:t> </a:t>
            </a:r>
            <a:r>
              <a:rPr dirty="0"/>
              <a:t>ASSOCI</a:t>
            </a:r>
            <a:r>
              <a:rPr spc="-75" dirty="0"/>
              <a:t>A</a:t>
            </a:r>
            <a:r>
              <a:rPr dirty="0"/>
              <a:t>TES </a:t>
            </a:r>
            <a:r>
              <a:rPr spc="160" dirty="0"/>
              <a:t>A</a:t>
            </a:r>
            <a:r>
              <a:rPr dirty="0"/>
              <a:t> </a:t>
            </a:r>
            <a:r>
              <a:rPr spc="160" dirty="0"/>
              <a:t>R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H</a:t>
            </a:r>
            <a:r>
              <a:rPr dirty="0"/>
              <a:t> </a:t>
            </a:r>
            <a:r>
              <a:rPr spc="160" dirty="0"/>
              <a:t>I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</a:t>
            </a:r>
            <a:r>
              <a:rPr spc="160" dirty="0"/>
              <a:t>E</a:t>
            </a:r>
            <a:r>
              <a:rPr dirty="0"/>
              <a:t> </a:t>
            </a:r>
            <a:r>
              <a:rPr spc="160" dirty="0"/>
              <a:t>C</a:t>
            </a:r>
            <a:r>
              <a:rPr dirty="0"/>
              <a:t> </a:t>
            </a:r>
            <a:r>
              <a:rPr spc="160" dirty="0"/>
              <a:t>T</a:t>
            </a:r>
            <a:r>
              <a:rPr dirty="0"/>
              <a:t> S </a:t>
            </a:r>
            <a:r>
              <a:rPr spc="-120" dirty="0"/>
              <a:t> </a:t>
            </a:r>
          </a:p>
        </p:txBody>
      </p:sp>
      <p:sp>
        <p:nvSpPr>
          <p:cNvPr id="2048" name="object 204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270 Do</a:t>
            </a:r>
            <a:r>
              <a:rPr spc="-10" dirty="0"/>
              <a:t>r</a:t>
            </a:r>
            <a:r>
              <a:rPr dirty="0"/>
              <a:t>ches</a:t>
            </a:r>
            <a:r>
              <a:rPr spc="-10" dirty="0"/>
              <a:t>t</a:t>
            </a:r>
            <a:r>
              <a:rPr dirty="0"/>
              <a:t>er </a:t>
            </a:r>
            <a:r>
              <a:rPr spc="-30" dirty="0"/>
              <a:t>A</a:t>
            </a:r>
            <a:r>
              <a:rPr spc="-15" dirty="0"/>
              <a:t>v</a:t>
            </a:r>
            <a:r>
              <a:rPr dirty="0"/>
              <a:t>enue </a:t>
            </a:r>
            <a:r>
              <a:rPr spc="5" dirty="0"/>
              <a:t>S</a:t>
            </a:r>
            <a:r>
              <a:rPr dirty="0"/>
              <a:t>outh Bos</a:t>
            </a:r>
            <a:r>
              <a:rPr spc="-10" dirty="0"/>
              <a:t>t</a:t>
            </a:r>
            <a:r>
              <a:rPr dirty="0"/>
              <a:t>on, Massachusetts</a:t>
            </a:r>
          </a:p>
        </p:txBody>
      </p:sp>
      <p:sp>
        <p:nvSpPr>
          <p:cNvPr id="2049" name="object 2049"/>
          <p:cNvSpPr txBox="1"/>
          <p:nvPr/>
        </p:nvSpPr>
        <p:spPr>
          <a:xfrm>
            <a:off x="5065979" y="8831221"/>
            <a:ext cx="152400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1400" spc="-5" dirty="0">
                <a:solidFill>
                  <a:srgbClr val="231F20"/>
                </a:solidFill>
                <a:latin typeface="Arial"/>
                <a:cs typeface="Arial"/>
              </a:rPr>
              <a:t> CHANDLE</a:t>
            </a:r>
            <a:r>
              <a:rPr sz="1400" spc="-2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14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400">
              <a:latin typeface="Arial"/>
              <a:cs typeface="Arial"/>
            </a:endParaRPr>
          </a:p>
        </p:txBody>
      </p:sp>
      <p:sp>
        <p:nvSpPr>
          <p:cNvPr id="2050" name="object 2050"/>
          <p:cNvSpPr txBox="1"/>
          <p:nvPr/>
        </p:nvSpPr>
        <p:spPr>
          <a:xfrm>
            <a:off x="8335771" y="9130151"/>
            <a:ext cx="120014" cy="165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35" dirty="0">
                <a:solidFill>
                  <a:srgbClr val="231F20"/>
                </a:solidFill>
                <a:latin typeface="Myriad Pro"/>
                <a:cs typeface="Myriad Pro"/>
              </a:rPr>
              <a:t>©</a:t>
            </a:r>
            <a:endParaRPr sz="1100">
              <a:latin typeface="Myriad Pro"/>
              <a:cs typeface="Myriad Pro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7</a:t>
            </a:fld>
            <a:endParaRPr dirty="0"/>
          </a:p>
        </p:txBody>
      </p:sp>
      <p:sp>
        <p:nvSpPr>
          <p:cNvPr id="2" name="object 2"/>
          <p:cNvSpPr txBox="1"/>
          <p:nvPr/>
        </p:nvSpPr>
        <p:spPr>
          <a:xfrm>
            <a:off x="5702301" y="449303"/>
            <a:ext cx="389064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702300" y="2275832"/>
            <a:ext cx="5186680" cy="5863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7499"/>
              </a:lnSpc>
            </a:pP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ased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upon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ns </a:t>
            </a:r>
            <a:r>
              <a:rPr sz="1000" spc="-10" dirty="0">
                <a:latin typeface="Segoe UI"/>
                <a:cs typeface="Segoe UI"/>
              </a:rPr>
              <a:t>su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itted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sp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ction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ic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Apr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2015,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fo</a:t>
            </a:r>
            <a:r>
              <a:rPr sz="1000" spc="-10" dirty="0">
                <a:latin typeface="Segoe UI"/>
                <a:cs typeface="Segoe UI"/>
              </a:rPr>
              <a:t>llowing</a:t>
            </a:r>
            <a:r>
              <a:rPr sz="1000" dirty="0">
                <a:latin typeface="Segoe UI"/>
                <a:cs typeface="Segoe UI"/>
              </a:rPr>
              <a:t> 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io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ons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code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us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r: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30618" y="2985958"/>
            <a:ext cx="899160" cy="2095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indent="-228600"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13-4</a:t>
            </a:r>
            <a:endParaRPr sz="1000">
              <a:latin typeface="Segoe UI"/>
              <a:cs typeface="Segoe UI"/>
            </a:endParaRPr>
          </a:p>
          <a:p>
            <a:pPr marL="241300" indent="-228600">
              <a:spcBef>
                <a:spcPts val="320"/>
              </a:spcBef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14-2</a:t>
            </a:r>
            <a:endParaRPr sz="1000">
              <a:latin typeface="Segoe UI"/>
              <a:cs typeface="Segoe UI"/>
            </a:endParaRPr>
          </a:p>
          <a:p>
            <a:pPr marL="241300" indent="-228600">
              <a:spcBef>
                <a:spcPts val="335"/>
              </a:spcBef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15-1</a:t>
            </a:r>
            <a:endParaRPr sz="1000">
              <a:latin typeface="Segoe UI"/>
              <a:cs typeface="Segoe UI"/>
            </a:endParaRPr>
          </a:p>
          <a:p>
            <a:pPr marL="241300" indent="-228600">
              <a:spcBef>
                <a:spcPts val="320"/>
              </a:spcBef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18-1</a:t>
            </a:r>
            <a:endParaRPr sz="1000">
              <a:latin typeface="Segoe UI"/>
              <a:cs typeface="Segoe UI"/>
            </a:endParaRPr>
          </a:p>
          <a:p>
            <a:pPr marL="241300" indent="-228600">
              <a:spcBef>
                <a:spcPts val="335"/>
              </a:spcBef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19-1</a:t>
            </a:r>
            <a:endParaRPr sz="1000">
              <a:latin typeface="Segoe UI"/>
              <a:cs typeface="Segoe UI"/>
            </a:endParaRPr>
          </a:p>
          <a:p>
            <a:pPr marL="241300" indent="-228600">
              <a:spcBef>
                <a:spcPts val="320"/>
              </a:spcBef>
              <a:buFont typeface="Wingdings"/>
              <a:buChar char=""/>
              <a:tabLst>
                <a:tab pos="241935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16-1</a:t>
            </a:r>
            <a:endParaRPr sz="1000">
              <a:latin typeface="Segoe UI"/>
              <a:cs typeface="Segoe UI"/>
            </a:endParaRPr>
          </a:p>
          <a:p>
            <a:pPr marL="240665" indent="-227965">
              <a:spcBef>
                <a:spcPts val="335"/>
              </a:spcBef>
              <a:buFont typeface="Wingdings"/>
              <a:buChar char=""/>
              <a:tabLst>
                <a:tab pos="241300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16-1</a:t>
            </a:r>
            <a:endParaRPr sz="1000">
              <a:latin typeface="Segoe UI"/>
              <a:cs typeface="Segoe UI"/>
            </a:endParaRPr>
          </a:p>
          <a:p>
            <a:pPr marL="240665" indent="-227965">
              <a:spcBef>
                <a:spcPts val="320"/>
              </a:spcBef>
              <a:buFont typeface="Wingdings"/>
              <a:buChar char=""/>
              <a:tabLst>
                <a:tab pos="241300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17-1</a:t>
            </a:r>
            <a:endParaRPr sz="1000">
              <a:latin typeface="Segoe UI"/>
              <a:cs typeface="Segoe UI"/>
            </a:endParaRPr>
          </a:p>
          <a:p>
            <a:pPr marL="240665" indent="-227965">
              <a:spcBef>
                <a:spcPts val="335"/>
              </a:spcBef>
              <a:buFont typeface="Wingdings"/>
              <a:buChar char=""/>
              <a:tabLst>
                <a:tab pos="241300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8-6</a:t>
            </a:r>
            <a:endParaRPr sz="1000">
              <a:latin typeface="Segoe UI"/>
              <a:cs typeface="Segoe UI"/>
            </a:endParaRPr>
          </a:p>
          <a:p>
            <a:pPr marL="240665" indent="-227965">
              <a:spcBef>
                <a:spcPts val="320"/>
              </a:spcBef>
              <a:buFont typeface="Wingdings"/>
              <a:buChar char=""/>
              <a:tabLst>
                <a:tab pos="241300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80B</a:t>
            </a:r>
            <a:endParaRPr sz="1000">
              <a:latin typeface="Segoe UI"/>
              <a:cs typeface="Segoe UI"/>
            </a:endParaRPr>
          </a:p>
          <a:p>
            <a:pPr marL="240665" indent="-227965">
              <a:spcBef>
                <a:spcPts val="335"/>
              </a:spcBef>
              <a:buFont typeface="Wingdings"/>
              <a:buChar char=""/>
              <a:tabLst>
                <a:tab pos="241300" algn="l"/>
              </a:tabLst>
            </a:pP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85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600" y="2985958"/>
            <a:ext cx="3410585" cy="20948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000" spc="-10" dirty="0">
                <a:latin typeface="Segoe UI"/>
                <a:cs typeface="Segoe UI"/>
              </a:rPr>
              <a:t>dwell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-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tia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dist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endParaRPr sz="1000">
              <a:latin typeface="Segoe UI"/>
              <a:cs typeface="Segoe UI"/>
            </a:endParaRPr>
          </a:p>
          <a:p>
            <a:pPr marL="12700" marR="603250">
              <a:lnSpc>
                <a:spcPts val="1540"/>
              </a:lnSpc>
              <a:spcBef>
                <a:spcPts val="90"/>
              </a:spcBef>
            </a:pP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a 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ditio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dw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unit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ins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ff</a:t>
            </a:r>
            <a:r>
              <a:rPr sz="1000" spc="-10" dirty="0">
                <a:latin typeface="Segoe UI"/>
                <a:cs typeface="Segoe UI"/>
              </a:rPr>
              <a:t>ic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 f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a r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e</a:t>
            </a:r>
            <a:r>
              <a:rPr sz="1000" spc="-10" dirty="0">
                <a:latin typeface="Segoe UI"/>
                <a:cs typeface="Segoe UI"/>
              </a:rPr>
              <a:t>x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ve</a:t>
            </a:r>
            <a:endParaRPr sz="1000">
              <a:latin typeface="Segoe UI"/>
              <a:cs typeface="Segoe UI"/>
            </a:endParaRPr>
          </a:p>
          <a:p>
            <a:pPr marL="12700">
              <a:spcBef>
                <a:spcPts val="215"/>
              </a:spcBef>
            </a:pPr>
            <a:r>
              <a:rPr sz="1000" spc="-5" dirty="0">
                <a:latin typeface="Segoe UI"/>
                <a:cs typeface="Segoe UI"/>
              </a:rPr>
              <a:t>front </a:t>
            </a:r>
            <a:r>
              <a:rPr sz="1000" spc="-10" dirty="0">
                <a:latin typeface="Segoe UI"/>
                <a:cs typeface="Segoe UI"/>
              </a:rPr>
              <a:t>ya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uff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Dor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ue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xth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 marL="12700">
              <a:spcBef>
                <a:spcPts val="335"/>
              </a:spcBef>
            </a:pPr>
            <a:r>
              <a:rPr sz="1000" spc="-10" dirty="0">
                <a:latin typeface="Segoe UI"/>
                <a:cs typeface="Segoe UI"/>
              </a:rPr>
              <a:t>side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uff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endParaRPr sz="1000">
              <a:latin typeface="Segoe UI"/>
              <a:cs typeface="Segoe UI"/>
            </a:endParaRPr>
          </a:p>
          <a:p>
            <a:pPr marL="12700" marR="826135">
              <a:lnSpc>
                <a:spcPts val="1540"/>
              </a:lnSpc>
              <a:spcBef>
                <a:spcPts val="90"/>
              </a:spcBef>
            </a:pPr>
            <a:r>
              <a:rPr sz="1000" spc="-10" dirty="0">
                <a:latin typeface="Segoe UI"/>
                <a:cs typeface="Segoe UI"/>
              </a:rPr>
              <a:t>building</a:t>
            </a:r>
            <a:r>
              <a:rPr sz="1000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ei</a:t>
            </a:r>
            <a:r>
              <a:rPr sz="1000" spc="-5" dirty="0">
                <a:latin typeface="Segoe UI"/>
                <a:cs typeface="Segoe UI"/>
              </a:rPr>
              <a:t>ght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[s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ie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½</a:t>
            </a:r>
            <a:r>
              <a:rPr sz="1000" spc="-5" dirty="0">
                <a:latin typeface="Segoe UI"/>
                <a:cs typeface="Segoe UI"/>
              </a:rPr>
              <a:t>] bu</a:t>
            </a:r>
            <a:r>
              <a:rPr sz="1000" spc="-10" dirty="0">
                <a:latin typeface="Segoe UI"/>
                <a:cs typeface="Segoe UI"/>
              </a:rPr>
              <a:t>ilding</a:t>
            </a:r>
            <a:r>
              <a:rPr sz="1000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ei</a:t>
            </a:r>
            <a:r>
              <a:rPr sz="1000" spc="-5" dirty="0">
                <a:latin typeface="Segoe UI"/>
                <a:cs typeface="Segoe UI"/>
              </a:rPr>
              <a:t>ght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xc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ds 35’</a:t>
            </a:r>
            <a:endParaRPr sz="1000">
              <a:latin typeface="Segoe UI"/>
              <a:cs typeface="Segoe UI"/>
            </a:endParaRPr>
          </a:p>
          <a:p>
            <a:pPr marL="12700">
              <a:spcBef>
                <a:spcPts val="215"/>
              </a:spcBef>
            </a:pPr>
            <a:r>
              <a:rPr sz="1000" spc="-15" dirty="0">
                <a:latin typeface="Segoe UI"/>
                <a:cs typeface="Segoe UI"/>
              </a:rPr>
              <a:t>Usa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O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ins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ff</a:t>
            </a:r>
            <a:r>
              <a:rPr sz="1000" spc="-10" dirty="0">
                <a:latin typeface="Segoe UI"/>
                <a:cs typeface="Segoe UI"/>
              </a:rPr>
              <a:t>ic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endParaRPr sz="1000">
              <a:latin typeface="Segoe UI"/>
              <a:cs typeface="Segoe UI"/>
            </a:endParaRPr>
          </a:p>
          <a:p>
            <a:pPr marL="12700" marR="1525270">
              <a:lnSpc>
                <a:spcPct val="127499"/>
              </a:lnSpc>
              <a:spcBef>
                <a:spcPts val="5"/>
              </a:spcBef>
            </a:pP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0" dirty="0">
                <a:latin typeface="Segoe UI"/>
                <a:cs typeface="Segoe UI"/>
              </a:rPr>
              <a:t>e-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xi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ition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us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spc="-5" dirty="0">
                <a:latin typeface="Segoe UI"/>
                <a:cs typeface="Segoe UI"/>
              </a:rPr>
              <a:t>rge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ap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abili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olition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702173" y="5334000"/>
            <a:ext cx="5319395" cy="3714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27400"/>
              </a:lnSpc>
            </a:pPr>
            <a:r>
              <a:rPr sz="1000" spc="-10" dirty="0">
                <a:latin typeface="Segoe UI"/>
                <a:cs typeface="Segoe UI"/>
              </a:rPr>
              <a:t>Sin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igina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ISD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sc</a:t>
            </a:r>
            <a:r>
              <a:rPr sz="1000" spc="-10" dirty="0">
                <a:latin typeface="Segoe UI"/>
                <a:cs typeface="Segoe UI"/>
              </a:rPr>
              <a:t>ope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0" dirty="0">
                <a:latin typeface="Segoe UI"/>
                <a:cs typeface="Segoe UI"/>
              </a:rPr>
              <a:t>espon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uni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db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ck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input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cc</a:t>
            </a:r>
            <a:r>
              <a:rPr sz="1000" spc="-5" dirty="0">
                <a:latin typeface="Segoe UI"/>
                <a:cs typeface="Segoe UI"/>
              </a:rPr>
              <a:t>ord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ngly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pr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sco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A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tic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ISD</a:t>
            </a:r>
            <a:r>
              <a:rPr sz="1000" spc="-5" dirty="0">
                <a:latin typeface="Segoe UI"/>
                <a:cs typeface="Segoe UI"/>
              </a:rPr>
              <a:t> 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sed</a:t>
            </a:r>
            <a:r>
              <a:rPr sz="1000" dirty="0">
                <a:latin typeface="Segoe UI"/>
                <a:cs typeface="Segoe UI"/>
              </a:rPr>
              <a:t> 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code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l</a:t>
            </a:r>
            <a:r>
              <a:rPr sz="1000" spc="-10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am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v</a:t>
            </a:r>
            <a:r>
              <a:rPr sz="1000" spc="-10" dirty="0">
                <a:latin typeface="Segoe UI"/>
                <a:cs typeface="Segoe UI"/>
              </a:rPr>
              <a:t>iolatio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ie</a:t>
            </a:r>
            <a:r>
              <a:rPr sz="1000" spc="-5" dirty="0">
                <a:latin typeface="Segoe UI"/>
                <a:cs typeface="Segoe UI"/>
              </a:rPr>
              <a:t>d.</a:t>
            </a:r>
            <a:r>
              <a:rPr sz="1000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</a:t>
            </a:r>
            <a:r>
              <a:rPr sz="1000" spc="-5" dirty="0">
                <a:latin typeface="Segoe UI"/>
                <a:cs typeface="Segoe UI"/>
              </a:rPr>
              <a:t>ns 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cipa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dditiona</a:t>
            </a:r>
            <a:r>
              <a:rPr sz="1000" spc="-5" dirty="0">
                <a:latin typeface="Segoe UI"/>
                <a:cs typeface="Segoe UI"/>
              </a:rPr>
              <a:t>l </a:t>
            </a:r>
            <a:r>
              <a:rPr sz="1000" dirty="0">
                <a:latin typeface="Segoe UI"/>
                <a:cs typeface="Segoe UI"/>
              </a:rPr>
              <a:t>z</a:t>
            </a:r>
            <a:r>
              <a:rPr sz="1000" spc="-10" dirty="0">
                <a:latin typeface="Segoe UI"/>
                <a:cs typeface="Segoe UI"/>
              </a:rPr>
              <a:t>oning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code</a:t>
            </a:r>
            <a:r>
              <a:rPr sz="1000" spc="-5" dirty="0">
                <a:latin typeface="Segoe UI"/>
                <a:cs typeface="Segoe UI"/>
              </a:rPr>
              <a:t> prov</a:t>
            </a:r>
            <a:r>
              <a:rPr sz="1000" spc="-10" dirty="0">
                <a:latin typeface="Segoe UI"/>
                <a:cs typeface="Segoe UI"/>
              </a:rPr>
              <a:t>ision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plic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te</a:t>
            </a:r>
            <a:r>
              <a:rPr sz="1000" spc="-5" dirty="0">
                <a:latin typeface="Segoe UI"/>
                <a:cs typeface="Segoe UI"/>
              </a:rPr>
              <a:t>d.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cupy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por</a:t>
            </a:r>
            <a:r>
              <a:rPr sz="1000" spc="-10" dirty="0">
                <a:latin typeface="Segoe UI"/>
                <a:cs typeface="Segoe UI"/>
              </a:rPr>
              <a:t>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ail  spa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g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cc</a:t>
            </a:r>
            <a:r>
              <a:rPr sz="1000" spc="-5" dirty="0">
                <a:latin typeface="Segoe UI"/>
                <a:cs typeface="Segoe UI"/>
              </a:rPr>
              <a:t>ord</a:t>
            </a:r>
            <a:r>
              <a:rPr sz="100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gly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cond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tiona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u</a:t>
            </a:r>
            <a:r>
              <a:rPr sz="1000" spc="-10" dirty="0">
                <a:latin typeface="Segoe UI"/>
                <a:cs typeface="Segoe UI"/>
              </a:rPr>
              <a:t>se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qui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8-</a:t>
            </a:r>
            <a:r>
              <a:rPr sz="1000" spc="-5" dirty="0">
                <a:latin typeface="Segoe UI"/>
                <a:cs typeface="Segoe UI"/>
              </a:rPr>
              <a:t>7,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A,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o.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61.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41"/>
              </a:spcBef>
            </a:pPr>
            <a:endParaRPr sz="1300" dirty="0">
              <a:latin typeface="Times New Roman"/>
              <a:cs typeface="Times New Roman"/>
            </a:endParaRPr>
          </a:p>
          <a:p>
            <a:pPr marL="12700"/>
            <a:r>
              <a:rPr sz="1000" b="1" spc="-10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10" dirty="0">
                <a:latin typeface="Segoe UI"/>
                <a:cs typeface="Segoe UI"/>
              </a:rPr>
              <a:t>ty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5" dirty="0">
                <a:latin typeface="Segoe UI"/>
                <a:cs typeface="Segoe UI"/>
              </a:rPr>
              <a:t>of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B</a:t>
            </a:r>
            <a:r>
              <a:rPr sz="1000" b="1" spc="-10" dirty="0">
                <a:latin typeface="Segoe UI"/>
                <a:cs typeface="Segoe UI"/>
              </a:rPr>
              <a:t>o</a:t>
            </a:r>
            <a:r>
              <a:rPr sz="1000" b="1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ton</a:t>
            </a:r>
            <a:r>
              <a:rPr sz="1000" b="1" spc="-5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Z</a:t>
            </a:r>
            <a:r>
              <a:rPr sz="1000" b="1" dirty="0">
                <a:latin typeface="Segoe UI"/>
                <a:cs typeface="Segoe UI"/>
              </a:rPr>
              <a:t>o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spc="-10" dirty="0">
                <a:latin typeface="Segoe UI"/>
                <a:cs typeface="Segoe UI"/>
              </a:rPr>
              <a:t>g</a:t>
            </a:r>
            <a:r>
              <a:rPr sz="1000" b="1" spc="-5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o</a:t>
            </a:r>
            <a:r>
              <a:rPr sz="1000" b="1" spc="-15" dirty="0">
                <a:latin typeface="Segoe UI"/>
                <a:cs typeface="Segoe UI"/>
              </a:rPr>
              <a:t>d</a:t>
            </a:r>
            <a:r>
              <a:rPr sz="1000" b="1" spc="-10" dirty="0">
                <a:latin typeface="Segoe UI"/>
                <a:cs typeface="Segoe UI"/>
              </a:rPr>
              <a:t>e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A</a:t>
            </a:r>
            <a:r>
              <a:rPr sz="1000" b="1" dirty="0">
                <a:latin typeface="Segoe UI"/>
                <a:cs typeface="Segoe UI"/>
              </a:rPr>
              <a:t>r</a:t>
            </a:r>
            <a:r>
              <a:rPr sz="1000" b="1" spc="-10" dirty="0">
                <a:latin typeface="Segoe UI"/>
                <a:cs typeface="Segoe UI"/>
              </a:rPr>
              <a:t>t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5" dirty="0">
                <a:latin typeface="Segoe UI"/>
                <a:cs typeface="Segoe UI"/>
              </a:rPr>
              <a:t>c</a:t>
            </a:r>
            <a:r>
              <a:rPr sz="1000" b="1" dirty="0">
                <a:latin typeface="Segoe UI"/>
                <a:cs typeface="Segoe UI"/>
              </a:rPr>
              <a:t>l</a:t>
            </a:r>
            <a:r>
              <a:rPr sz="1000" b="1" spc="-10" dirty="0">
                <a:latin typeface="Segoe UI"/>
                <a:cs typeface="Segoe UI"/>
              </a:rPr>
              <a:t>e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80B–</a:t>
            </a:r>
            <a:r>
              <a:rPr sz="1000" b="1" spc="5" dirty="0">
                <a:latin typeface="Segoe UI"/>
                <a:cs typeface="Segoe UI"/>
              </a:rPr>
              <a:t> </a:t>
            </a:r>
            <a:r>
              <a:rPr sz="1000" b="1" spc="-20" dirty="0">
                <a:latin typeface="Segoe UI"/>
                <a:cs typeface="Segoe UI"/>
              </a:rPr>
              <a:t>L</a:t>
            </a:r>
            <a:r>
              <a:rPr sz="1000" b="1" spc="-10" dirty="0">
                <a:latin typeface="Segoe UI"/>
                <a:cs typeface="Segoe UI"/>
              </a:rPr>
              <a:t>a</a:t>
            </a:r>
            <a:r>
              <a:rPr sz="1000" b="1" dirty="0">
                <a:latin typeface="Segoe UI"/>
                <a:cs typeface="Segoe UI"/>
              </a:rPr>
              <a:t>r</a:t>
            </a:r>
            <a:r>
              <a:rPr sz="1000" b="1" spc="-15" dirty="0">
                <a:latin typeface="Segoe UI"/>
                <a:cs typeface="Segoe UI"/>
              </a:rPr>
              <a:t>g</a:t>
            </a:r>
            <a:r>
              <a:rPr sz="1000" b="1" spc="-10" dirty="0">
                <a:latin typeface="Segoe UI"/>
                <a:cs typeface="Segoe UI"/>
              </a:rPr>
              <a:t>e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0" dirty="0">
                <a:latin typeface="Segoe UI"/>
                <a:cs typeface="Segoe UI"/>
              </a:rPr>
              <a:t>Pro</a:t>
            </a:r>
            <a:r>
              <a:rPr sz="1000" b="1" spc="5" dirty="0">
                <a:latin typeface="Segoe UI"/>
                <a:cs typeface="Segoe UI"/>
              </a:rPr>
              <a:t>j</a:t>
            </a:r>
            <a:r>
              <a:rPr sz="1000" b="1" spc="-5" dirty="0">
                <a:latin typeface="Segoe UI"/>
                <a:cs typeface="Segoe UI"/>
              </a:rPr>
              <a:t>ect </a:t>
            </a:r>
            <a:r>
              <a:rPr sz="1000" b="1" spc="-15" dirty="0">
                <a:latin typeface="Segoe UI"/>
                <a:cs typeface="Segoe UI"/>
              </a:rPr>
              <a:t>R</a:t>
            </a:r>
            <a:r>
              <a:rPr sz="1000" b="1" spc="-10" dirty="0">
                <a:latin typeface="Segoe UI"/>
                <a:cs typeface="Segoe UI"/>
              </a:rPr>
              <a:t>ev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10" dirty="0">
                <a:latin typeface="Segoe UI"/>
                <a:cs typeface="Segoe UI"/>
              </a:rPr>
              <a:t>ew</a:t>
            </a:r>
            <a:endParaRPr sz="1000" dirty="0">
              <a:latin typeface="Segoe UI"/>
              <a:cs typeface="Segoe UI"/>
            </a:endParaRPr>
          </a:p>
          <a:p>
            <a:pPr marL="12700" marR="10795">
              <a:lnSpc>
                <a:spcPct val="127499"/>
              </a:lnSpc>
              <a:spcBef>
                <a:spcPts val="785"/>
              </a:spcBef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ropon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mme</a:t>
            </a:r>
            <a:r>
              <a:rPr sz="1000" spc="-10" dirty="0">
                <a:latin typeface="Segoe UI"/>
                <a:cs typeface="Segoe UI"/>
              </a:rPr>
              <a:t>nced</a:t>
            </a:r>
            <a:r>
              <a:rPr sz="1000" dirty="0">
                <a:latin typeface="Segoe UI"/>
                <a:cs typeface="Segoe UI"/>
              </a:rPr>
              <a:t> L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rge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iling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Inte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)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June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4,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indi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ropon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’s </a:t>
            </a:r>
            <a:r>
              <a:rPr sz="1000" spc="-10" dirty="0">
                <a:latin typeface="Segoe UI"/>
                <a:cs typeface="Segoe UI"/>
              </a:rPr>
              <a:t>inte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ile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“</a:t>
            </a:r>
            <a:r>
              <a:rPr sz="1000" spc="-10" dirty="0">
                <a:latin typeface="Segoe UI"/>
                <a:cs typeface="Segoe UI"/>
              </a:rPr>
              <a:t>expan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”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con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OI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iled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bru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9,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2016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ang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nce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or</a:t>
            </a:r>
            <a:r>
              <a:rPr sz="1000" spc="-10" dirty="0">
                <a:latin typeface="Segoe UI"/>
                <a:cs typeface="Segoe UI"/>
              </a:rPr>
              <a:t>ig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opi</a:t>
            </a:r>
            <a:r>
              <a:rPr sz="1000" spc="-5" dirty="0">
                <a:latin typeface="Segoe UI"/>
                <a:cs typeface="Segoe UI"/>
              </a:rPr>
              <a:t>es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re prov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pp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ndi</a:t>
            </a:r>
            <a:r>
              <a:rPr sz="1000" spc="-5" dirty="0">
                <a:latin typeface="Segoe UI"/>
                <a:cs typeface="Segoe UI"/>
              </a:rPr>
              <a:t>x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A.</a:t>
            </a:r>
            <a:endParaRPr sz="1000" dirty="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 dirty="0">
              <a:latin typeface="Times New Roman"/>
              <a:cs typeface="Times New Roman"/>
            </a:endParaRPr>
          </a:p>
          <a:p>
            <a:pPr marL="12700" marR="144145" algn="just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ms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qui</a:t>
            </a:r>
            <a:r>
              <a:rPr sz="1000" spc="-5" dirty="0">
                <a:latin typeface="Segoe UI"/>
                <a:cs typeface="Segoe UI"/>
              </a:rPr>
              <a:t>rem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0" dirty="0">
                <a:latin typeface="Segoe UI"/>
                <a:cs typeface="Segoe UI"/>
              </a:rPr>
              <a:t>tic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80B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spc="-5" dirty="0">
                <a:latin typeface="Segoe UI"/>
                <a:cs typeface="Segoe UI"/>
              </a:rPr>
              <a:t>rge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w, pr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abo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spc="-10" dirty="0">
                <a:latin typeface="Segoe UI"/>
                <a:cs typeface="Segoe UI"/>
              </a:rPr>
              <a:t>jec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prov</a:t>
            </a:r>
            <a:r>
              <a:rPr sz="1000" spc="-10" dirty="0">
                <a:latin typeface="Segoe UI"/>
                <a:cs typeface="Segoe UI"/>
              </a:rPr>
              <a:t>id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ysi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ns</a:t>
            </a:r>
            <a:r>
              <a:rPr sz="1000" spc="-5" dirty="0">
                <a:latin typeface="Segoe UI"/>
                <a:cs typeface="Segoe UI"/>
              </a:rPr>
              <a:t>por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on,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nta</a:t>
            </a:r>
            <a:r>
              <a:rPr sz="1000" spc="-5" dirty="0">
                <a:latin typeface="Segoe UI"/>
                <a:cs typeface="Segoe UI"/>
              </a:rPr>
              <a:t>l pro</a:t>
            </a:r>
            <a:r>
              <a:rPr sz="1000" spc="-10" dirty="0">
                <a:latin typeface="Segoe UI"/>
                <a:cs typeface="Segoe UI"/>
              </a:rPr>
              <a:t>tec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on,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nfr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ru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ure,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oth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pon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proposed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order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inform</a:t>
            </a:r>
            <a:endParaRPr sz="1000" dirty="0">
              <a:latin typeface="Segoe UI"/>
              <a:cs typeface="Segoe U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5702173" y="601981"/>
          <a:ext cx="5266943" cy="1498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24456"/>
                <a:gridCol w="1028700"/>
                <a:gridCol w="2113787"/>
              </a:tblGrid>
              <a:tr h="188974">
                <a:tc>
                  <a:txBody>
                    <a:bodyPr/>
                    <a:lstStyle/>
                    <a:p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6096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6096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T w="6096">
                      <a:solidFill>
                        <a:srgbClr val="000000"/>
                      </a:solidFill>
                      <a:prstDash val="solid"/>
                    </a:lnT>
                  </a:tcPr>
                </a:tc>
              </a:tr>
              <a:tr h="181992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si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al 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q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s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B w="13449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1000" b="1" spc="-1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1 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tr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ict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B w="13449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Segoe UI"/>
                          <a:cs typeface="Segoe UI"/>
                        </a:rPr>
                        <a:t>Pr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ed</a:t>
                      </a:r>
                      <a:r>
                        <a:rPr sz="1000" b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b="1" spc="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ro</a:t>
                      </a:r>
                      <a:r>
                        <a:rPr sz="1000" b="1" spc="5" dirty="0">
                          <a:latin typeface="Segoe UI"/>
                          <a:cs typeface="Segoe UI"/>
                        </a:rPr>
                        <a:t>j</a:t>
                      </a:r>
                      <a:r>
                        <a:rPr sz="1000" b="1" dirty="0">
                          <a:latin typeface="Segoe UI"/>
                          <a:cs typeface="Segoe UI"/>
                        </a:rPr>
                        <a:t>ect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B w="13449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0499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abl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ce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(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sf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pe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13449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400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13449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12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.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4 sf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13449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dep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h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0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on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; 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on B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treet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5072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Y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dep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h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10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’ on B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ree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yar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n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dept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h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20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0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348995">
                <a:tc>
                  <a:txBody>
                    <a:bodyPr/>
                    <a:lstStyle/>
                    <a:p>
                      <a:pPr marL="191770" marR="447040">
                        <a:lnSpc>
                          <a:spcPct val="11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yar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d (m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x occ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cy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y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sso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y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ilding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s,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)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R w="6096">
                      <a:solidFill>
                        <a:srgbClr val="818181"/>
                      </a:solidFill>
                      <a:prstDash val="solid"/>
                    </a:lnR>
                    <a:lnT w="7378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ne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78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68468" y="3276601"/>
            <a:ext cx="242315" cy="137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173" y="449304"/>
            <a:ext cx="5320030" cy="86587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  <a:p>
            <a:pPr>
              <a:spcBef>
                <a:spcPts val="6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27305">
              <a:lnSpc>
                <a:spcPct val="127400"/>
              </a:lnSpc>
            </a:pP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ci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d 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ighb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20" dirty="0">
                <a:latin typeface="Segoe UI"/>
                <a:cs typeface="Segoe UI"/>
              </a:rPr>
              <a:t>oo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si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abo</a:t>
            </a:r>
            <a:r>
              <a:rPr sz="1000" spc="-5" dirty="0">
                <a:latin typeface="Segoe UI"/>
                <a:cs typeface="Segoe UI"/>
              </a:rPr>
              <a:t>ut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po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pa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mit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tio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propo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 </a:t>
            </a:r>
            <a:r>
              <a:rPr sz="1000" spc="-25" dirty="0">
                <a:latin typeface="Segoe UI"/>
                <a:cs typeface="Segoe UI"/>
              </a:rPr>
              <a:t>ad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pot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 c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ns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appr</a:t>
            </a:r>
            <a:r>
              <a:rPr sz="1000" spc="-10" dirty="0">
                <a:latin typeface="Segoe UI"/>
                <a:cs typeface="Segoe UI"/>
              </a:rPr>
              <a:t>oa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ad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20" dirty="0">
                <a:latin typeface="Segoe UI"/>
                <a:cs typeface="Segoe UI"/>
              </a:rPr>
              <a:t>pot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ve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nfo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mati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spc="-25" dirty="0">
                <a:latin typeface="Segoe UI"/>
                <a:cs typeface="Segoe UI"/>
              </a:rPr>
              <a:t> n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mal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f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oj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Imp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por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(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PIR)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Propo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q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d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nc</a:t>
            </a:r>
            <a:r>
              <a:rPr sz="1000" spc="-5" dirty="0">
                <a:latin typeface="Segoe UI"/>
                <a:cs typeface="Segoe UI"/>
              </a:rPr>
              <a:t>y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fu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sp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mm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Prop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sue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25" dirty="0">
                <a:latin typeface="Segoe UI"/>
                <a:cs typeface="Segoe UI"/>
              </a:rPr>
              <a:t>Sc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0" dirty="0">
                <a:latin typeface="Segoe UI"/>
                <a:cs typeface="Segoe UI"/>
              </a:rPr>
              <a:t>io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F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ur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le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80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 pr</a:t>
            </a:r>
            <a:r>
              <a:rPr sz="1000" spc="-10" dirty="0">
                <a:latin typeface="Segoe UI"/>
                <a:cs typeface="Segoe UI"/>
              </a:rPr>
              <a:t>oc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9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/>
            <a:r>
              <a:rPr sz="1000" b="1" spc="-20" dirty="0">
                <a:latin typeface="Segoe UI"/>
                <a:cs typeface="Segoe UI"/>
              </a:rPr>
              <a:t>M</a:t>
            </a:r>
            <a:r>
              <a:rPr sz="1000" b="1" spc="-10" dirty="0">
                <a:latin typeface="Segoe UI"/>
                <a:cs typeface="Segoe UI"/>
              </a:rPr>
              <a:t>a</a:t>
            </a:r>
            <a:r>
              <a:rPr sz="1000" b="1" dirty="0">
                <a:latin typeface="Segoe UI"/>
                <a:cs typeface="Segoe UI"/>
              </a:rPr>
              <a:t>ss</a:t>
            </a:r>
            <a:r>
              <a:rPr sz="1000" b="1" spc="-10" dirty="0">
                <a:latin typeface="Segoe UI"/>
                <a:cs typeface="Segoe UI"/>
              </a:rPr>
              <a:t>ach</a:t>
            </a:r>
            <a:r>
              <a:rPr sz="1000" b="1" spc="-15" dirty="0">
                <a:latin typeface="Segoe UI"/>
                <a:cs typeface="Segoe UI"/>
              </a:rPr>
              <a:t>u</a:t>
            </a:r>
            <a:r>
              <a:rPr sz="1000" b="1" dirty="0">
                <a:latin typeface="Segoe UI"/>
                <a:cs typeface="Segoe UI"/>
              </a:rPr>
              <a:t>s</a:t>
            </a:r>
            <a:r>
              <a:rPr sz="1000" b="1" spc="-10" dirty="0">
                <a:latin typeface="Segoe UI"/>
                <a:cs typeface="Segoe UI"/>
              </a:rPr>
              <a:t>ett</a:t>
            </a:r>
            <a:r>
              <a:rPr sz="1000" b="1" spc="-5" dirty="0">
                <a:latin typeface="Segoe UI"/>
                <a:cs typeface="Segoe UI"/>
              </a:rPr>
              <a:t>s</a:t>
            </a:r>
            <a:r>
              <a:rPr sz="1000" b="1" spc="5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E</a:t>
            </a:r>
            <a:r>
              <a:rPr sz="1000" b="1" spc="-5" dirty="0">
                <a:latin typeface="Segoe UI"/>
                <a:cs typeface="Segoe UI"/>
              </a:rPr>
              <a:t>n</a:t>
            </a:r>
            <a:r>
              <a:rPr sz="1000" b="1" spc="-10" dirty="0">
                <a:latin typeface="Segoe UI"/>
                <a:cs typeface="Segoe UI"/>
              </a:rPr>
              <a:t>v</a:t>
            </a:r>
            <a:r>
              <a:rPr sz="1000" b="1" dirty="0">
                <a:latin typeface="Segoe UI"/>
                <a:cs typeface="Segoe UI"/>
              </a:rPr>
              <a:t>i</a:t>
            </a:r>
            <a:r>
              <a:rPr sz="1000" b="1" spc="-5" dirty="0">
                <a:latin typeface="Segoe UI"/>
                <a:cs typeface="Segoe UI"/>
              </a:rPr>
              <a:t>ro</a:t>
            </a:r>
            <a:r>
              <a:rPr sz="1000" b="1" spc="-15" dirty="0">
                <a:latin typeface="Segoe UI"/>
                <a:cs typeface="Segoe UI"/>
              </a:rPr>
              <a:t>n</a:t>
            </a:r>
            <a:r>
              <a:rPr sz="1000" b="1" spc="-10" dirty="0">
                <a:latin typeface="Segoe UI"/>
                <a:cs typeface="Segoe UI"/>
              </a:rPr>
              <a:t>m</a:t>
            </a:r>
            <a:r>
              <a:rPr sz="1000" b="1" dirty="0">
                <a:latin typeface="Segoe UI"/>
                <a:cs typeface="Segoe UI"/>
              </a:rPr>
              <a:t>e</a:t>
            </a:r>
            <a:r>
              <a:rPr sz="1000" b="1" spc="-10" dirty="0">
                <a:latin typeface="Segoe UI"/>
                <a:cs typeface="Segoe UI"/>
              </a:rPr>
              <a:t>nt</a:t>
            </a:r>
            <a:r>
              <a:rPr sz="1000" b="1" spc="-5" dirty="0">
                <a:latin typeface="Segoe UI"/>
                <a:cs typeface="Segoe UI"/>
              </a:rPr>
              <a:t>al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P</a:t>
            </a:r>
            <a:r>
              <a:rPr sz="1000" b="1" spc="-10" dirty="0">
                <a:latin typeface="Segoe UI"/>
                <a:cs typeface="Segoe UI"/>
              </a:rPr>
              <a:t>o</a:t>
            </a:r>
            <a:r>
              <a:rPr sz="1000" b="1" dirty="0">
                <a:latin typeface="Segoe UI"/>
                <a:cs typeface="Segoe UI"/>
              </a:rPr>
              <a:t>li</a:t>
            </a:r>
            <a:r>
              <a:rPr sz="1000" b="1" spc="-5" dirty="0">
                <a:latin typeface="Segoe UI"/>
                <a:cs typeface="Segoe UI"/>
              </a:rPr>
              <a:t>cy</a:t>
            </a:r>
            <a:r>
              <a:rPr sz="1000" b="1" dirty="0">
                <a:latin typeface="Segoe UI"/>
                <a:cs typeface="Segoe UI"/>
              </a:rPr>
              <a:t> </a:t>
            </a:r>
            <a:r>
              <a:rPr sz="1000" b="1" spc="-15" dirty="0">
                <a:latin typeface="Segoe UI"/>
                <a:cs typeface="Segoe UI"/>
              </a:rPr>
              <a:t>A</a:t>
            </a:r>
            <a:r>
              <a:rPr sz="1000" b="1" spc="-5" dirty="0">
                <a:latin typeface="Segoe UI"/>
                <a:cs typeface="Segoe UI"/>
              </a:rPr>
              <a:t>ct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132715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5" dirty="0">
                <a:latin typeface="Segoe UI"/>
                <a:cs typeface="Segoe UI"/>
              </a:rPr>
              <a:t>s not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sub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nvi</a:t>
            </a:r>
            <a:r>
              <a:rPr sz="1000" spc="-5" dirty="0">
                <a:latin typeface="Segoe UI"/>
                <a:cs typeface="Segoe UI"/>
              </a:rPr>
              <a:t>ronm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ta</a:t>
            </a:r>
            <a:r>
              <a:rPr sz="1000" spc="-5" dirty="0">
                <a:latin typeface="Segoe UI"/>
                <a:cs typeface="Segoe UI"/>
              </a:rPr>
              <a:t>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E</a:t>
            </a:r>
            <a:r>
              <a:rPr sz="1000" dirty="0">
                <a:latin typeface="Segoe UI"/>
                <a:cs typeface="Segoe UI"/>
              </a:rPr>
              <a:t>x</a:t>
            </a:r>
            <a:r>
              <a:rPr sz="1000" spc="-10" dirty="0">
                <a:latin typeface="Segoe UI"/>
                <a:cs typeface="Segoe UI"/>
              </a:rPr>
              <a:t>ec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ve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Off</a:t>
            </a:r>
            <a:r>
              <a:rPr sz="1000" spc="-10" dirty="0">
                <a:latin typeface="Segoe UI"/>
                <a:cs typeface="Segoe UI"/>
              </a:rPr>
              <a:t>ice</a:t>
            </a:r>
            <a:r>
              <a:rPr sz="1000" spc="-5" dirty="0">
                <a:latin typeface="Segoe UI"/>
                <a:cs typeface="Segoe UI"/>
              </a:rPr>
              <a:t> of En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rgy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Envi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Aff</a:t>
            </a:r>
            <a:r>
              <a:rPr sz="1000" spc="-10" dirty="0">
                <a:latin typeface="Segoe UI"/>
                <a:cs typeface="Segoe UI"/>
              </a:rPr>
              <a:t>ai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n</a:t>
            </a:r>
            <a:r>
              <a:rPr sz="1000" spc="-5" dirty="0">
                <a:latin typeface="Segoe UI"/>
                <a:cs typeface="Segoe UI"/>
              </a:rPr>
              <a:t>ot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ex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ME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iew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hr</a:t>
            </a:r>
            <a:r>
              <a:rPr sz="1000" spc="-10" dirty="0">
                <a:latin typeface="Segoe UI"/>
                <a:cs typeface="Segoe UI"/>
              </a:rPr>
              <a:t>esh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ds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301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11.03.</a:t>
            </a:r>
            <a:endParaRPr sz="10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>
              <a:spcBef>
                <a:spcPts val="17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/>
            <a:r>
              <a:rPr sz="1400" b="1" spc="-5" dirty="0">
                <a:latin typeface="Segoe UI"/>
                <a:cs typeface="Segoe UI"/>
              </a:rPr>
              <a:t>A</a:t>
            </a:r>
            <a:r>
              <a:rPr sz="1400" b="1" spc="-10" dirty="0">
                <a:latin typeface="Segoe UI"/>
                <a:cs typeface="Segoe UI"/>
              </a:rPr>
              <a:t>g</a:t>
            </a:r>
            <a:r>
              <a:rPr sz="1400" b="1" spc="-5" dirty="0">
                <a:latin typeface="Segoe UI"/>
                <a:cs typeface="Segoe UI"/>
              </a:rPr>
              <a:t>e</a:t>
            </a:r>
            <a:r>
              <a:rPr sz="1400" b="1" dirty="0">
                <a:latin typeface="Segoe UI"/>
                <a:cs typeface="Segoe UI"/>
              </a:rPr>
              <a:t>n</a:t>
            </a:r>
            <a:r>
              <a:rPr sz="1400" b="1" spc="-5" dirty="0">
                <a:latin typeface="Segoe UI"/>
                <a:cs typeface="Segoe UI"/>
              </a:rPr>
              <a:t>c</a:t>
            </a:r>
            <a:r>
              <a:rPr sz="1400" b="1" dirty="0">
                <a:latin typeface="Segoe UI"/>
                <a:cs typeface="Segoe UI"/>
              </a:rPr>
              <a:t>y</a:t>
            </a:r>
            <a:r>
              <a:rPr sz="1400" b="1" spc="-5" dirty="0">
                <a:latin typeface="Segoe UI"/>
                <a:cs typeface="Segoe UI"/>
              </a:rPr>
              <a:t> </a:t>
            </a:r>
            <a:r>
              <a:rPr sz="1400" b="1" dirty="0">
                <a:latin typeface="Segoe UI"/>
                <a:cs typeface="Segoe UI"/>
              </a:rPr>
              <a:t>C</a:t>
            </a:r>
            <a:r>
              <a:rPr sz="1400" b="1" spc="-10" dirty="0">
                <a:latin typeface="Segoe UI"/>
                <a:cs typeface="Segoe UI"/>
              </a:rPr>
              <a:t>o</a:t>
            </a:r>
            <a:r>
              <a:rPr sz="1400" b="1" spc="5" dirty="0">
                <a:latin typeface="Segoe UI"/>
                <a:cs typeface="Segoe UI"/>
              </a:rPr>
              <a:t>or</a:t>
            </a:r>
            <a:r>
              <a:rPr sz="1400" b="1" spc="-10" dirty="0">
                <a:latin typeface="Segoe UI"/>
                <a:cs typeface="Segoe UI"/>
              </a:rPr>
              <a:t>d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dirty="0">
                <a:latin typeface="Segoe UI"/>
                <a:cs typeface="Segoe UI"/>
              </a:rPr>
              <a:t>n</a:t>
            </a:r>
            <a:r>
              <a:rPr sz="1400" b="1" spc="-15" dirty="0">
                <a:latin typeface="Segoe UI"/>
                <a:cs typeface="Segoe UI"/>
              </a:rPr>
              <a:t>a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15" dirty="0">
                <a:latin typeface="Segoe UI"/>
                <a:cs typeface="Segoe UI"/>
              </a:rPr>
              <a:t>i</a:t>
            </a:r>
            <a:r>
              <a:rPr sz="1400" b="1" spc="5" dirty="0">
                <a:latin typeface="Segoe UI"/>
                <a:cs typeface="Segoe UI"/>
              </a:rPr>
              <a:t>o</a:t>
            </a:r>
            <a:r>
              <a:rPr sz="1400" b="1" dirty="0">
                <a:latin typeface="Segoe UI"/>
                <a:cs typeface="Segoe UI"/>
              </a:rPr>
              <a:t>n </a:t>
            </a:r>
            <a:r>
              <a:rPr sz="1400" b="1" spc="-15" dirty="0">
                <a:latin typeface="Segoe UI"/>
                <a:cs typeface="Segoe UI"/>
              </a:rPr>
              <a:t>a</a:t>
            </a:r>
            <a:r>
              <a:rPr sz="1400" b="1" dirty="0">
                <a:latin typeface="Segoe UI"/>
                <a:cs typeface="Segoe UI"/>
              </a:rPr>
              <a:t>nd</a:t>
            </a:r>
            <a:r>
              <a:rPr sz="1400" b="1" spc="-10" dirty="0">
                <a:latin typeface="Segoe UI"/>
                <a:cs typeface="Segoe UI"/>
              </a:rPr>
              <a:t> </a:t>
            </a:r>
            <a:r>
              <a:rPr sz="1400" b="1" dirty="0">
                <a:latin typeface="Segoe UI"/>
                <a:cs typeface="Segoe UI"/>
              </a:rPr>
              <a:t>C</a:t>
            </a:r>
            <a:r>
              <a:rPr sz="1400" b="1" spc="5" dirty="0">
                <a:latin typeface="Segoe UI"/>
                <a:cs typeface="Segoe UI"/>
              </a:rPr>
              <a:t>o</a:t>
            </a:r>
            <a:r>
              <a:rPr sz="1400" b="1" spc="-5" dirty="0">
                <a:latin typeface="Segoe UI"/>
                <a:cs typeface="Segoe UI"/>
              </a:rPr>
              <a:t>m</a:t>
            </a:r>
            <a:r>
              <a:rPr sz="1400" b="1" spc="-15" dirty="0">
                <a:latin typeface="Segoe UI"/>
                <a:cs typeface="Segoe UI"/>
              </a:rPr>
              <a:t>m</a:t>
            </a:r>
            <a:r>
              <a:rPr sz="1400" b="1" dirty="0">
                <a:latin typeface="Segoe UI"/>
                <a:cs typeface="Segoe UI"/>
              </a:rPr>
              <a:t>un</a:t>
            </a:r>
            <a:r>
              <a:rPr sz="1400" b="1" spc="-5" dirty="0">
                <a:latin typeface="Segoe UI"/>
                <a:cs typeface="Segoe UI"/>
              </a:rPr>
              <a:t>i</a:t>
            </a:r>
            <a:r>
              <a:rPr sz="1400" b="1" spc="-10" dirty="0">
                <a:latin typeface="Segoe UI"/>
                <a:cs typeface="Segoe UI"/>
              </a:rPr>
              <a:t>t</a:t>
            </a:r>
            <a:r>
              <a:rPr sz="1400" b="1" dirty="0">
                <a:latin typeface="Segoe UI"/>
                <a:cs typeface="Segoe UI"/>
              </a:rPr>
              <a:t>y</a:t>
            </a:r>
            <a:r>
              <a:rPr sz="1400" b="1" spc="-5" dirty="0">
                <a:latin typeface="Segoe UI"/>
                <a:cs typeface="Segoe UI"/>
              </a:rPr>
              <a:t> </a:t>
            </a:r>
            <a:r>
              <a:rPr sz="1400" b="1" dirty="0">
                <a:latin typeface="Segoe UI"/>
                <a:cs typeface="Segoe UI"/>
              </a:rPr>
              <a:t>O</a:t>
            </a:r>
            <a:r>
              <a:rPr sz="1400" b="1" spc="-10" dirty="0">
                <a:latin typeface="Segoe UI"/>
                <a:cs typeface="Segoe UI"/>
              </a:rPr>
              <a:t>u</a:t>
            </a:r>
            <a:r>
              <a:rPr sz="1400" b="1" spc="5" dirty="0">
                <a:latin typeface="Segoe UI"/>
                <a:cs typeface="Segoe UI"/>
              </a:rPr>
              <a:t>tr</a:t>
            </a:r>
            <a:r>
              <a:rPr sz="1400" b="1" spc="-5" dirty="0">
                <a:latin typeface="Segoe UI"/>
                <a:cs typeface="Segoe UI"/>
              </a:rPr>
              <a:t>e</a:t>
            </a:r>
            <a:r>
              <a:rPr sz="1400" b="1" dirty="0">
                <a:latin typeface="Segoe UI"/>
                <a:cs typeface="Segoe UI"/>
              </a:rPr>
              <a:t>a</a:t>
            </a:r>
            <a:r>
              <a:rPr sz="1400" b="1" spc="-5" dirty="0">
                <a:latin typeface="Segoe UI"/>
                <a:cs typeface="Segoe UI"/>
              </a:rPr>
              <a:t>c</a:t>
            </a:r>
            <a:r>
              <a:rPr sz="1400" b="1" dirty="0">
                <a:latin typeface="Segoe UI"/>
                <a:cs typeface="Segoe UI"/>
              </a:rPr>
              <a:t>h</a:t>
            </a:r>
            <a:endParaRPr sz="1400">
              <a:latin typeface="Segoe UI"/>
              <a:cs typeface="Segoe UI"/>
            </a:endParaRPr>
          </a:p>
          <a:p>
            <a:pPr marL="12700" marR="5080">
              <a:lnSpc>
                <a:spcPct val="127699"/>
              </a:lnSpc>
              <a:spcBef>
                <a:spcPts val="1025"/>
              </a:spcBef>
            </a:pPr>
            <a:r>
              <a:rPr sz="1000" spc="-20" dirty="0">
                <a:latin typeface="Segoe UI"/>
                <a:cs typeface="Segoe UI"/>
              </a:rPr>
              <a:t>Sin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20" dirty="0">
                <a:latin typeface="Segoe UI"/>
                <a:cs typeface="Segoe UI"/>
              </a:rPr>
              <a:t>t’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nce</a:t>
            </a:r>
            <a:r>
              <a:rPr sz="1000" spc="-20" dirty="0">
                <a:latin typeface="Segoe UI"/>
                <a:cs typeface="Segoe UI"/>
              </a:rPr>
              <a:t>pti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k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op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lin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5" dirty="0">
                <a:latin typeface="Segoe UI"/>
                <a:cs typeface="Segoe UI"/>
              </a:rPr>
              <a:t>f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0" dirty="0">
                <a:latin typeface="Segoe UI"/>
                <a:cs typeface="Segoe UI"/>
              </a:rPr>
              <a:t>mm</a:t>
            </a:r>
            <a:r>
              <a:rPr sz="1000" spc="-20" dirty="0">
                <a:latin typeface="Segoe UI"/>
                <a:cs typeface="Segoe UI"/>
              </a:rPr>
              <a:t>uni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atio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wit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the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30" dirty="0">
                <a:latin typeface="Segoe UI"/>
                <a:cs typeface="Segoe UI"/>
              </a:rPr>
              <a:t>mm</a:t>
            </a:r>
            <a:r>
              <a:rPr sz="1000" spc="-20" dirty="0">
                <a:latin typeface="Segoe UI"/>
                <a:cs typeface="Segoe UI"/>
              </a:rPr>
              <a:t>unity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offi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ial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5" dirty="0">
                <a:latin typeface="Segoe UI"/>
                <a:cs typeface="Segoe UI"/>
              </a:rPr>
              <a:t>h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fit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fro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in</a:t>
            </a:r>
            <a:r>
              <a:rPr sz="1000" spc="-35" dirty="0">
                <a:latin typeface="Segoe UI"/>
                <a:cs typeface="Segoe UI"/>
              </a:rPr>
              <a:t>p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f</a:t>
            </a:r>
            <a:r>
              <a:rPr sz="1000" spc="-30" dirty="0">
                <a:latin typeface="Segoe UI"/>
                <a:cs typeface="Segoe UI"/>
              </a:rPr>
              <a:t>ro</a:t>
            </a:r>
            <a:r>
              <a:rPr sz="1000" spc="-1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gro</a:t>
            </a:r>
            <a:r>
              <a:rPr sz="1000" spc="-25" dirty="0">
                <a:latin typeface="Segoe UI"/>
                <a:cs typeface="Segoe UI"/>
              </a:rPr>
              <a:t>u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gardin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buildi</a:t>
            </a:r>
            <a:r>
              <a:rPr sz="1000" spc="-3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g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sig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us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sit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25" dirty="0">
                <a:latin typeface="Segoe UI"/>
                <a:cs typeface="Segoe UI"/>
              </a:rPr>
              <a:t>cce</a:t>
            </a:r>
            <a:r>
              <a:rPr sz="1000" spc="-20" dirty="0">
                <a:latin typeface="Segoe UI"/>
                <a:cs typeface="Segoe UI"/>
              </a:rPr>
              <a:t>ss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spa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d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sign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shar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hi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lo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atio</a:t>
            </a:r>
            <a:r>
              <a:rPr sz="1000" spc="-25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, </a:t>
            </a:r>
            <a:r>
              <a:rPr sz="1000" spc="-25" dirty="0">
                <a:latin typeface="Segoe UI"/>
                <a:cs typeface="Segoe UI"/>
              </a:rPr>
              <a:t>an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parking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spc="-3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sult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40" dirty="0">
                <a:latin typeface="Segoe UI"/>
                <a:cs typeface="Segoe UI"/>
              </a:rPr>
              <a:t> </a:t>
            </a:r>
            <a:r>
              <a:rPr sz="1000" spc="-30" dirty="0">
                <a:latin typeface="Segoe UI"/>
                <a:cs typeface="Segoe UI"/>
              </a:rPr>
              <a:t>P</a:t>
            </a:r>
            <a:r>
              <a:rPr sz="1000" spc="-20" dirty="0">
                <a:latin typeface="Segoe UI"/>
                <a:cs typeface="Segoe UI"/>
              </a:rPr>
              <a:t>roj</a:t>
            </a:r>
            <a:r>
              <a:rPr sz="1000" spc="-25" dirty="0">
                <a:latin typeface="Segoe UI"/>
                <a:cs typeface="Segoe UI"/>
              </a:rPr>
              <a:t>ec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pr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s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nt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ha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30" dirty="0">
                <a:latin typeface="Segoe UI"/>
                <a:cs typeface="Segoe UI"/>
              </a:rPr>
              <a:t>ee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25" dirty="0">
                <a:latin typeface="Segoe UI"/>
                <a:cs typeface="Segoe UI"/>
              </a:rPr>
              <a:t> w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ll-r</a:t>
            </a:r>
            <a:r>
              <a:rPr sz="1000" spc="-25" dirty="0">
                <a:latin typeface="Segoe UI"/>
                <a:cs typeface="Segoe UI"/>
              </a:rPr>
              <a:t>ece</a:t>
            </a:r>
            <a:r>
              <a:rPr sz="1000" spc="-20" dirty="0">
                <a:latin typeface="Segoe UI"/>
                <a:cs typeface="Segoe UI"/>
              </a:rPr>
              <a:t>i</a:t>
            </a:r>
            <a:r>
              <a:rPr sz="1000" spc="-15" dirty="0">
                <a:latin typeface="Segoe UI"/>
                <a:cs typeface="Segoe UI"/>
              </a:rPr>
              <a:t>v</a:t>
            </a:r>
            <a:r>
              <a:rPr sz="1000" spc="-30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-2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30" dirty="0">
                <a:latin typeface="Segoe UI"/>
                <a:cs typeface="Segoe UI"/>
              </a:rPr>
              <a:t> </a:t>
            </a:r>
            <a:r>
              <a:rPr sz="1000" spc="-25" dirty="0">
                <a:latin typeface="Segoe UI"/>
                <a:cs typeface="Segoe UI"/>
              </a:rPr>
              <a:t>c</a:t>
            </a:r>
            <a:r>
              <a:rPr sz="1000" spc="-20" dirty="0">
                <a:latin typeface="Segoe UI"/>
                <a:cs typeface="Segoe UI"/>
              </a:rPr>
              <a:t>o</a:t>
            </a:r>
            <a:r>
              <a:rPr sz="1000" spc="-40" dirty="0">
                <a:latin typeface="Segoe UI"/>
                <a:cs typeface="Segoe UI"/>
              </a:rPr>
              <a:t>m</a:t>
            </a:r>
            <a:r>
              <a:rPr sz="1000" spc="-30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unity.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9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/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se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tatio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ade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fo</a:t>
            </a:r>
            <a:r>
              <a:rPr sz="1000" spc="-10" dirty="0">
                <a:latin typeface="Segoe UI"/>
                <a:cs typeface="Segoe UI"/>
              </a:rPr>
              <a:t>llowing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grou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both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cas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all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form</a:t>
            </a:r>
            <a:r>
              <a:rPr sz="1000" spc="-10" dirty="0">
                <a:latin typeface="Segoe UI"/>
                <a:cs typeface="Segoe UI"/>
              </a:rPr>
              <a:t>all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: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54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indent="-228600"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St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V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nt’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Nei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hborhood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ssocia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ion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Bro</a:t>
            </a:r>
            <a:r>
              <a:rPr sz="1000" spc="-10" dirty="0">
                <a:latin typeface="Segoe UI"/>
                <a:cs typeface="Segoe UI"/>
              </a:rPr>
              <a:t>ad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ighbor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ood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ssociation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8"/>
              </a:spcBef>
              <a:buFont typeface="Wingdings"/>
              <a:buChar char=""/>
            </a:pPr>
            <a:endParaRPr sz="850">
              <a:latin typeface="Times New Roman"/>
              <a:cs typeface="Times New Roman"/>
            </a:endParaRPr>
          </a:p>
          <a:p>
            <a:pPr marL="12700" marR="157480">
              <a:lnSpc>
                <a:spcPct val="1272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 </a:t>
            </a:r>
            <a:r>
              <a:rPr sz="1000" spc="-10" dirty="0">
                <a:latin typeface="Segoe UI"/>
                <a:cs typeface="Segoe UI"/>
              </a:rPr>
              <a:t>long-t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ipa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axp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ye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s A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ociation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(D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)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ch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e</a:t>
            </a:r>
            <a:r>
              <a:rPr sz="1000" spc="-10" dirty="0">
                <a:latin typeface="Segoe UI"/>
                <a:cs typeface="Segoe UI"/>
              </a:rPr>
              <a:t>stab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is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1980s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age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rou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planning</a:t>
            </a:r>
            <a:r>
              <a:rPr sz="1000" spc="-5" dirty="0">
                <a:latin typeface="Segoe UI"/>
                <a:cs typeface="Segoe UI"/>
              </a:rPr>
              <a:t> for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fu</a:t>
            </a:r>
            <a:r>
              <a:rPr sz="1000" spc="-10" dirty="0">
                <a:latin typeface="Segoe UI"/>
                <a:cs typeface="Segoe UI"/>
              </a:rPr>
              <a:t>tu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hi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all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him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rem</a:t>
            </a:r>
            <a:r>
              <a:rPr sz="1000" spc="-10" dirty="0">
                <a:latin typeface="Segoe UI"/>
                <a:cs typeface="Segoe UI"/>
              </a:rPr>
              <a:t>ain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nga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in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loc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 bu</a:t>
            </a:r>
            <a:r>
              <a:rPr sz="1000" spc="-10" dirty="0">
                <a:latin typeface="Segoe UI"/>
                <a:cs typeface="Segoe UI"/>
              </a:rPr>
              <a:t>sin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co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un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ull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ty</a:t>
            </a:r>
            <a:r>
              <a:rPr sz="100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etai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u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es </a:t>
            </a:r>
            <a:r>
              <a:rPr sz="1000" spc="-10" dirty="0">
                <a:latin typeface="Segoe UI"/>
                <a:cs typeface="Segoe UI"/>
              </a:rPr>
              <a:t>tha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would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be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os</a:t>
            </a:r>
            <a:r>
              <a:rPr sz="1000" spc="-5" dirty="0">
                <a:latin typeface="Segoe UI"/>
                <a:cs typeface="Segoe UI"/>
              </a:rPr>
              <a:t>t 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ic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mm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ni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.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24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288925" indent="-635">
              <a:lnSpc>
                <a:spcPct val="127499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’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outh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ste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nue</a:t>
            </a:r>
            <a:r>
              <a:rPr sz="1000" spc="-5" dirty="0">
                <a:latin typeface="Segoe UI"/>
                <a:cs typeface="Segoe UI"/>
              </a:rPr>
              <a:t> pro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fo</a:t>
            </a:r>
            <a:r>
              <a:rPr sz="1000" spc="-10" dirty="0">
                <a:latin typeface="Segoe UI"/>
                <a:cs typeface="Segoe UI"/>
              </a:rPr>
              <a:t>llo</a:t>
            </a:r>
            <a:r>
              <a:rPr sz="1000" dirty="0">
                <a:latin typeface="Segoe UI"/>
                <a:cs typeface="Segoe UI"/>
              </a:rPr>
              <a:t>w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di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0" dirty="0">
                <a:latin typeface="Segoe UI"/>
                <a:cs typeface="Segoe UI"/>
              </a:rPr>
              <a:t>ction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on</a:t>
            </a:r>
            <a:r>
              <a:rPr sz="1000" dirty="0">
                <a:latin typeface="Segoe UI"/>
                <a:cs typeface="Segoe UI"/>
              </a:rPr>
              <a:t> d</a:t>
            </a:r>
            <a:r>
              <a:rPr sz="1000" spc="-10" dirty="0">
                <a:latin typeface="Segoe UI"/>
                <a:cs typeface="Segoe UI"/>
              </a:rPr>
              <a:t>esign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ns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out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this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spc="-10" dirty="0">
                <a:latin typeface="Segoe UI"/>
                <a:cs typeface="Segoe UI"/>
              </a:rPr>
              <a:t>ce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.</a:t>
            </a:r>
            <a:r>
              <a:rPr sz="1000" dirty="0">
                <a:latin typeface="Segoe UI"/>
                <a:cs typeface="Segoe UI"/>
              </a:rPr>
              <a:t>  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0" dirty="0">
                <a:latin typeface="Segoe UI"/>
                <a:cs typeface="Segoe UI"/>
              </a:rPr>
              <a:t>ollowing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ass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cia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5" dirty="0">
                <a:latin typeface="Segoe UI"/>
                <a:cs typeface="Segoe UI"/>
              </a:rPr>
              <a:t>s pro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ss</a:t>
            </a:r>
            <a:r>
              <a:rPr sz="1000" spc="-5" dirty="0">
                <a:latin typeface="Segoe UI"/>
                <a:cs typeface="Segoe UI"/>
              </a:rPr>
              <a:t>: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9"/>
              </a:spcBef>
            </a:pPr>
            <a:endParaRPr sz="1150">
              <a:latin typeface="Times New Roman"/>
              <a:cs typeface="Times New Roman"/>
            </a:endParaRPr>
          </a:p>
          <a:p>
            <a:pPr marL="469900" indent="-228600"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spc="-5" dirty="0">
                <a:latin typeface="Segoe UI"/>
                <a:cs typeface="Segoe UI"/>
              </a:rPr>
              <a:t>k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” O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Ho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5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ul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30,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20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spc="-5" dirty="0">
                <a:latin typeface="Segoe UI"/>
                <a:cs typeface="Segoe UI"/>
              </a:rPr>
              <a:t>k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k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W</a:t>
            </a:r>
            <a:r>
              <a:rPr sz="1000" spc="-10" dirty="0">
                <a:latin typeface="Segoe UI"/>
                <a:cs typeface="Segoe UI"/>
              </a:rPr>
              <a:t>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”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udy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our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1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14,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” 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re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&amp;</a:t>
            </a:r>
            <a:r>
              <a:rPr sz="1000" spc="-5" dirty="0">
                <a:latin typeface="Segoe UI"/>
                <a:cs typeface="Segoe UI"/>
              </a:rPr>
              <a:t> B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ck</a:t>
            </a:r>
            <a:r>
              <a:rPr sz="1000" spc="-5" dirty="0">
                <a:latin typeface="Segoe UI"/>
                <a:cs typeface="Segoe UI"/>
              </a:rPr>
              <a:t>s Wor</a:t>
            </a:r>
            <a:r>
              <a:rPr sz="1000" dirty="0">
                <a:latin typeface="Segoe UI"/>
                <a:cs typeface="Segoe UI"/>
              </a:rPr>
              <a:t>k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hop: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</a:t>
            </a:r>
            <a:r>
              <a:rPr sz="1000" spc="-10" dirty="0">
                <a:latin typeface="Segoe UI"/>
                <a:cs typeface="Segoe UI"/>
              </a:rPr>
              <a:t>ctob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26,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20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aw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”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sign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o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ks</a:t>
            </a:r>
            <a:r>
              <a:rPr sz="1000" spc="-5" dirty="0">
                <a:latin typeface="Segoe UI"/>
                <a:cs typeface="Segoe UI"/>
              </a:rPr>
              <a:t>hop: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ov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17,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5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W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”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cap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ssion</a:t>
            </a:r>
            <a:r>
              <a:rPr sz="1000" dirty="0">
                <a:latin typeface="Segoe UI"/>
                <a:cs typeface="Segoe UI"/>
              </a:rPr>
              <a:t>/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logu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14,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2015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20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hoo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Us</a:t>
            </a:r>
            <a:r>
              <a:rPr sz="1000" spc="-5" dirty="0">
                <a:latin typeface="Segoe UI"/>
                <a:cs typeface="Segoe UI"/>
              </a:rPr>
              <a:t>”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io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Se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5" dirty="0">
                <a:latin typeface="Segoe UI"/>
                <a:cs typeface="Segoe UI"/>
              </a:rPr>
              <a:t>on: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</a:t>
            </a:r>
            <a:r>
              <a:rPr sz="1000" spc="-10" dirty="0">
                <a:latin typeface="Segoe UI"/>
                <a:cs typeface="Segoe UI"/>
              </a:rPr>
              <a:t>an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27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2016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“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cu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Us</a:t>
            </a:r>
            <a:r>
              <a:rPr sz="1000" spc="-5" dirty="0">
                <a:latin typeface="Segoe UI"/>
                <a:cs typeface="Segoe UI"/>
              </a:rPr>
              <a:t>”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20" dirty="0">
                <a:latin typeface="Segoe UI"/>
                <a:cs typeface="Segoe UI"/>
              </a:rPr>
              <a:t>P</a:t>
            </a:r>
            <a:r>
              <a:rPr sz="1000" spc="-10" dirty="0">
                <a:latin typeface="Segoe UI"/>
                <a:cs typeface="Segoe UI"/>
              </a:rPr>
              <a:t>lan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ft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dirty="0">
                <a:latin typeface="Segoe UI"/>
                <a:cs typeface="Segoe UI"/>
              </a:rPr>
              <a:t>s</a:t>
            </a:r>
            <a:r>
              <a:rPr sz="1000" spc="-10" dirty="0">
                <a:latin typeface="Segoe UI"/>
                <a:cs typeface="Segoe UI"/>
              </a:rPr>
              <a:t>si</a:t>
            </a:r>
            <a:r>
              <a:rPr sz="1000" spc="-5" dirty="0">
                <a:latin typeface="Segoe UI"/>
                <a:cs typeface="Segoe UI"/>
              </a:rPr>
              <a:t>on: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br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23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2016</a:t>
            </a:r>
            <a:endParaRPr sz="1000">
              <a:latin typeface="Segoe UI"/>
              <a:cs typeface="Segoe UI"/>
            </a:endParaRPr>
          </a:p>
          <a:p>
            <a:pPr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317500">
              <a:lnSpc>
                <a:spcPct val="127000"/>
              </a:lnSpc>
            </a:pPr>
            <a:r>
              <a:rPr sz="1000" spc="-2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he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dirty="0">
                <a:latin typeface="Segoe UI"/>
                <a:cs typeface="Segoe UI"/>
              </a:rPr>
              <a:t>l</a:t>
            </a:r>
            <a:r>
              <a:rPr sz="1000" spc="-10" dirty="0">
                <a:latin typeface="Segoe UI"/>
                <a:cs typeface="Segoe UI"/>
              </a:rPr>
              <a:t>so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met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with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fo</a:t>
            </a:r>
            <a:r>
              <a:rPr sz="1000" spc="-10" dirty="0">
                <a:latin typeface="Segoe UI"/>
                <a:cs typeface="Segoe UI"/>
              </a:rPr>
              <a:t>llowing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go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5" dirty="0">
                <a:latin typeface="Segoe UI"/>
                <a:cs typeface="Segoe UI"/>
              </a:rPr>
              <a:t>ent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off</a:t>
            </a:r>
            <a:r>
              <a:rPr sz="1000" spc="-10" dirty="0">
                <a:latin typeface="Segoe UI"/>
                <a:cs typeface="Segoe UI"/>
              </a:rPr>
              <a:t>ic</a:t>
            </a:r>
            <a:r>
              <a:rPr sz="1000" dirty="0">
                <a:latin typeface="Segoe UI"/>
                <a:cs typeface="Segoe UI"/>
              </a:rPr>
              <a:t>i</a:t>
            </a:r>
            <a:r>
              <a:rPr sz="1000" spc="-10" dirty="0">
                <a:latin typeface="Segoe UI"/>
                <a:cs typeface="Segoe UI"/>
              </a:rPr>
              <a:t>al</a:t>
            </a:r>
            <a:r>
              <a:rPr sz="1000" spc="-5" dirty="0">
                <a:latin typeface="Segoe UI"/>
                <a:cs typeface="Segoe UI"/>
              </a:rPr>
              <a:t>s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org</a:t>
            </a:r>
            <a:r>
              <a:rPr sz="1000" spc="-10" dirty="0">
                <a:latin typeface="Segoe UI"/>
                <a:cs typeface="Segoe UI"/>
              </a:rPr>
              <a:t>ani</a:t>
            </a:r>
            <a:r>
              <a:rPr sz="1000" dirty="0">
                <a:latin typeface="Segoe UI"/>
                <a:cs typeface="Segoe UI"/>
              </a:rPr>
              <a:t>zat</a:t>
            </a:r>
            <a:r>
              <a:rPr sz="1000" spc="-10" dirty="0">
                <a:latin typeface="Segoe UI"/>
                <a:cs typeface="Segoe UI"/>
              </a:rPr>
              <a:t>ions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to</a:t>
            </a:r>
            <a:r>
              <a:rPr sz="1000" spc="-5" dirty="0">
                <a:latin typeface="Segoe UI"/>
                <a:cs typeface="Segoe UI"/>
              </a:rPr>
              <a:t> d</a:t>
            </a:r>
            <a:r>
              <a:rPr sz="1000" spc="-10" dirty="0">
                <a:latin typeface="Segoe UI"/>
                <a:cs typeface="Segoe UI"/>
              </a:rPr>
              <a:t>isc</a:t>
            </a:r>
            <a:r>
              <a:rPr sz="1000" dirty="0">
                <a:latin typeface="Segoe UI"/>
                <a:cs typeface="Segoe UI"/>
              </a:rPr>
              <a:t>u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s </a:t>
            </a:r>
            <a:r>
              <a:rPr sz="1000" spc="-10" dirty="0">
                <a:latin typeface="Segoe UI"/>
                <a:cs typeface="Segoe UI"/>
              </a:rPr>
              <a:t>t</a:t>
            </a:r>
            <a:r>
              <a:rPr sz="1000" dirty="0">
                <a:latin typeface="Segoe UI"/>
                <a:cs typeface="Segoe UI"/>
              </a:rPr>
              <a:t>h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proposed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pro</a:t>
            </a:r>
            <a:r>
              <a:rPr sz="1000" dirty="0">
                <a:latin typeface="Segoe UI"/>
                <a:cs typeface="Segoe UI"/>
              </a:rPr>
              <a:t>j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ct</a:t>
            </a:r>
            <a:r>
              <a:rPr sz="1000" spc="-5" dirty="0">
                <a:latin typeface="Segoe UI"/>
                <a:cs typeface="Segoe UI"/>
              </a:rPr>
              <a:t>:</a:t>
            </a:r>
            <a:endParaRPr sz="1000">
              <a:latin typeface="Segoe UI"/>
              <a:cs typeface="Segoe U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8</a:t>
            </a:fld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68468" y="2051305"/>
            <a:ext cx="236219" cy="1371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02247" y="449304"/>
            <a:ext cx="4928235" cy="1779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900" spc="-5" dirty="0">
                <a:latin typeface="Segoe UI"/>
                <a:cs typeface="Segoe UI"/>
              </a:rPr>
              <a:t>E</a:t>
            </a:r>
            <a:r>
              <a:rPr sz="900" spc="-15" dirty="0">
                <a:latin typeface="Segoe UI"/>
                <a:cs typeface="Segoe UI"/>
              </a:rPr>
              <a:t>x</a:t>
            </a:r>
            <a:r>
              <a:rPr sz="900" spc="-10" dirty="0">
                <a:latin typeface="Segoe UI"/>
                <a:cs typeface="Segoe UI"/>
              </a:rPr>
              <a:t>pa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dirty="0">
                <a:latin typeface="Segoe UI"/>
                <a:cs typeface="Segoe UI"/>
              </a:rPr>
              <a:t>e</a:t>
            </a:r>
            <a:r>
              <a:rPr sz="900" spc="-10" dirty="0">
                <a:latin typeface="Segoe UI"/>
                <a:cs typeface="Segoe UI"/>
              </a:rPr>
              <a:t>d</a:t>
            </a:r>
            <a:r>
              <a:rPr sz="900" dirty="0">
                <a:latin typeface="Segoe UI"/>
                <a:cs typeface="Segoe UI"/>
              </a:rPr>
              <a:t> P</a:t>
            </a:r>
            <a:r>
              <a:rPr sz="900" spc="-10" dirty="0">
                <a:latin typeface="Segoe UI"/>
                <a:cs typeface="Segoe UI"/>
              </a:rPr>
              <a:t>ro</a:t>
            </a:r>
            <a:r>
              <a:rPr sz="900" spc="-5" dirty="0">
                <a:latin typeface="Segoe UI"/>
                <a:cs typeface="Segoe UI"/>
              </a:rPr>
              <a:t>ject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-10" dirty="0">
                <a:latin typeface="Segoe UI"/>
                <a:cs typeface="Segoe UI"/>
              </a:rPr>
              <a:t>ot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spc="-10" dirty="0">
                <a:latin typeface="Segoe UI"/>
                <a:cs typeface="Segoe UI"/>
              </a:rPr>
              <a:t>f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ca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5" dirty="0">
                <a:latin typeface="Segoe UI"/>
                <a:cs typeface="Segoe UI"/>
              </a:rPr>
              <a:t>i</a:t>
            </a:r>
            <a:r>
              <a:rPr sz="900" dirty="0">
                <a:latin typeface="Segoe UI"/>
                <a:cs typeface="Segoe UI"/>
              </a:rPr>
              <a:t>o</a:t>
            </a:r>
            <a:r>
              <a:rPr sz="900" spc="-5" dirty="0">
                <a:latin typeface="Segoe UI"/>
                <a:cs typeface="Segoe UI"/>
              </a:rPr>
              <a:t>n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Fo</a:t>
            </a:r>
            <a:r>
              <a:rPr sz="900" spc="-10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m</a:t>
            </a:r>
            <a:r>
              <a:rPr sz="900" spc="-5" dirty="0">
                <a:latin typeface="Segoe UI"/>
                <a:cs typeface="Segoe UI"/>
              </a:rPr>
              <a:t> </a:t>
            </a:r>
            <a:r>
              <a:rPr sz="900" dirty="0">
                <a:latin typeface="Segoe UI"/>
                <a:cs typeface="Segoe UI"/>
              </a:rPr>
              <a:t>–</a:t>
            </a:r>
            <a:r>
              <a:rPr sz="900" spc="1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T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20" dirty="0">
                <a:latin typeface="Segoe UI"/>
                <a:cs typeface="Segoe UI"/>
              </a:rPr>
              <a:t>Ch</a:t>
            </a:r>
            <a:r>
              <a:rPr sz="900" spc="-10" dirty="0">
                <a:latin typeface="Segoe UI"/>
                <a:cs typeface="Segoe UI"/>
              </a:rPr>
              <a:t>a</a:t>
            </a:r>
            <a:r>
              <a:rPr sz="900" spc="-15" dirty="0">
                <a:latin typeface="Segoe UI"/>
                <a:cs typeface="Segoe UI"/>
              </a:rPr>
              <a:t>nd</a:t>
            </a:r>
            <a:r>
              <a:rPr sz="900" spc="-5" dirty="0">
                <a:latin typeface="Segoe UI"/>
                <a:cs typeface="Segoe UI"/>
              </a:rPr>
              <a:t>l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r</a:t>
            </a:r>
            <a:r>
              <a:rPr sz="900" spc="-10" dirty="0">
                <a:latin typeface="Segoe UI"/>
                <a:cs typeface="Segoe UI"/>
              </a:rPr>
              <a:t>y</a:t>
            </a:r>
            <a:r>
              <a:rPr sz="900" spc="-5" dirty="0">
                <a:latin typeface="Segoe UI"/>
                <a:cs typeface="Segoe UI"/>
              </a:rPr>
              <a:t>,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10" dirty="0">
                <a:latin typeface="Segoe UI"/>
                <a:cs typeface="Segoe UI"/>
              </a:rPr>
              <a:t>2</a:t>
            </a:r>
            <a:r>
              <a:rPr sz="900" spc="5" dirty="0">
                <a:latin typeface="Segoe UI"/>
                <a:cs typeface="Segoe UI"/>
              </a:rPr>
              <a:t>7</a:t>
            </a:r>
            <a:r>
              <a:rPr sz="900" dirty="0">
                <a:latin typeface="Segoe UI"/>
                <a:cs typeface="Segoe UI"/>
              </a:rPr>
              <a:t>0 </a:t>
            </a:r>
            <a:r>
              <a:rPr sz="900" spc="5" dirty="0">
                <a:latin typeface="Segoe UI"/>
                <a:cs typeface="Segoe UI"/>
              </a:rPr>
              <a:t>D</a:t>
            </a:r>
            <a:r>
              <a:rPr sz="900" spc="-10" dirty="0">
                <a:latin typeface="Segoe UI"/>
                <a:cs typeface="Segoe UI"/>
              </a:rPr>
              <a:t>or</a:t>
            </a:r>
            <a:r>
              <a:rPr sz="900" spc="-5" dirty="0">
                <a:latin typeface="Segoe UI"/>
                <a:cs typeface="Segoe UI"/>
              </a:rPr>
              <a:t>c</a:t>
            </a:r>
            <a:r>
              <a:rPr sz="900" spc="-15" dirty="0">
                <a:latin typeface="Segoe UI"/>
                <a:cs typeface="Segoe UI"/>
              </a:rPr>
              <a:t>h</a:t>
            </a:r>
            <a:r>
              <a:rPr sz="900" spc="-5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s</a:t>
            </a:r>
            <a:r>
              <a:rPr sz="900" spc="-10" dirty="0">
                <a:latin typeface="Segoe UI"/>
                <a:cs typeface="Segoe UI"/>
              </a:rPr>
              <a:t>te</a:t>
            </a:r>
            <a:r>
              <a:rPr sz="900" spc="-5" dirty="0">
                <a:latin typeface="Segoe UI"/>
                <a:cs typeface="Segoe UI"/>
              </a:rPr>
              <a:t>r</a:t>
            </a:r>
            <a:r>
              <a:rPr sz="900" dirty="0">
                <a:latin typeface="Segoe UI"/>
                <a:cs typeface="Segoe UI"/>
              </a:rPr>
              <a:t> </a:t>
            </a:r>
            <a:r>
              <a:rPr sz="900" spc="-5" dirty="0">
                <a:latin typeface="Segoe UI"/>
                <a:cs typeface="Segoe UI"/>
              </a:rPr>
              <a:t>A</a:t>
            </a:r>
            <a:r>
              <a:rPr sz="900" dirty="0">
                <a:latin typeface="Segoe UI"/>
                <a:cs typeface="Segoe UI"/>
              </a:rPr>
              <a:t>v</a:t>
            </a:r>
            <a:r>
              <a:rPr sz="900" spc="-10" dirty="0">
                <a:latin typeface="Segoe UI"/>
                <a:cs typeface="Segoe UI"/>
              </a:rPr>
              <a:t>e</a:t>
            </a:r>
            <a:r>
              <a:rPr sz="900" dirty="0">
                <a:latin typeface="Segoe UI"/>
                <a:cs typeface="Segoe UI"/>
              </a:rPr>
              <a:t>n</a:t>
            </a:r>
            <a:r>
              <a:rPr sz="900" spc="-15" dirty="0">
                <a:latin typeface="Segoe UI"/>
                <a:cs typeface="Segoe UI"/>
              </a:rPr>
              <a:t>u</a:t>
            </a:r>
            <a:r>
              <a:rPr sz="900" spc="-5" dirty="0">
                <a:latin typeface="Segoe UI"/>
                <a:cs typeface="Segoe UI"/>
              </a:rPr>
              <a:t>e</a:t>
            </a:r>
            <a:endParaRPr sz="9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469900" indent="-228600">
              <a:spcBef>
                <a:spcPts val="7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Cit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oun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Li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2014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June </a:t>
            </a:r>
            <a:r>
              <a:rPr sz="1000" spc="-10" dirty="0">
                <a:latin typeface="Segoe UI"/>
                <a:cs typeface="Segoe UI"/>
              </a:rPr>
              <a:t>2014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20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Cit</a:t>
            </a:r>
            <a:r>
              <a:rPr sz="1000" spc="-5" dirty="0">
                <a:latin typeface="Segoe UI"/>
                <a:cs typeface="Segoe UI"/>
              </a:rPr>
              <a:t>y</a:t>
            </a:r>
            <a:r>
              <a:rPr sz="1000" spc="1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oun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il</a:t>
            </a:r>
            <a:r>
              <a:rPr sz="1000" spc="-5" dirty="0">
                <a:latin typeface="Segoe UI"/>
                <a:cs typeface="Segoe UI"/>
              </a:rPr>
              <a:t>or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La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g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M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10" dirty="0">
                <a:latin typeface="Segoe UI"/>
                <a:cs typeface="Segoe UI"/>
              </a:rPr>
              <a:t>ha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 F</a:t>
            </a:r>
            <a:r>
              <a:rPr sz="1000" spc="-10" dirty="0">
                <a:latin typeface="Segoe UI"/>
                <a:cs typeface="Segoe UI"/>
              </a:rPr>
              <a:t>l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h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y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June </a:t>
            </a:r>
            <a:r>
              <a:rPr sz="1000" spc="-10" dirty="0">
                <a:latin typeface="Segoe UI"/>
                <a:cs typeface="Segoe UI"/>
              </a:rPr>
              <a:t>2014</a:t>
            </a:r>
            <a:endParaRPr sz="1000">
              <a:latin typeface="Segoe UI"/>
              <a:cs typeface="Segoe UI"/>
            </a:endParaRPr>
          </a:p>
          <a:p>
            <a:pPr marL="469900" indent="-228600">
              <a:spcBef>
                <a:spcPts val="335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10" dirty="0">
                <a:latin typeface="Segoe UI"/>
                <a:cs typeface="Segoe UI"/>
              </a:rPr>
              <a:t>Sta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p</a:t>
            </a:r>
            <a:r>
              <a:rPr sz="100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s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ti</a:t>
            </a:r>
            <a:r>
              <a:rPr sz="1000" spc="-5" dirty="0">
                <a:latin typeface="Segoe UI"/>
                <a:cs typeface="Segoe UI"/>
              </a:rPr>
              <a:t>ve 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i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k C</a:t>
            </a:r>
            <a:r>
              <a:rPr sz="1000" spc="-10" dirty="0">
                <a:latin typeface="Segoe UI"/>
                <a:cs typeface="Segoe UI"/>
              </a:rPr>
              <a:t>ollins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June </a:t>
            </a:r>
            <a:r>
              <a:rPr sz="1000" spc="-10" dirty="0">
                <a:latin typeface="Segoe UI"/>
                <a:cs typeface="Segoe UI"/>
              </a:rPr>
              <a:t>2014</a:t>
            </a:r>
            <a:r>
              <a:rPr sz="1000" spc="5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nu</a:t>
            </a:r>
            <a:r>
              <a:rPr sz="1000" dirty="0">
                <a:latin typeface="Segoe UI"/>
                <a:cs typeface="Segoe UI"/>
              </a:rPr>
              <a:t>a</a:t>
            </a:r>
            <a:r>
              <a:rPr sz="1000" spc="-5" dirty="0">
                <a:latin typeface="Segoe UI"/>
                <a:cs typeface="Segoe UI"/>
              </a:rPr>
              <a:t>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2016</a:t>
            </a:r>
            <a:endParaRPr sz="1000">
              <a:latin typeface="Segoe UI"/>
              <a:cs typeface="Segoe UI"/>
            </a:endParaRPr>
          </a:p>
          <a:p>
            <a:pPr marL="469900" marR="5080" indent="-228600">
              <a:lnSpc>
                <a:spcPts val="1540"/>
              </a:lnSpc>
              <a:spcBef>
                <a:spcPts val="90"/>
              </a:spcBef>
              <a:buFont typeface="Wingdings"/>
              <a:buChar char=""/>
              <a:tabLst>
                <a:tab pos="470534" algn="l"/>
              </a:tabLst>
            </a:pPr>
            <a:r>
              <a:rPr sz="1000" spc="-5" dirty="0">
                <a:latin typeface="Segoe UI"/>
                <a:cs typeface="Segoe UI"/>
              </a:rPr>
              <a:t>B</a:t>
            </a:r>
            <a:r>
              <a:rPr sz="1000" spc="-10" dirty="0">
                <a:latin typeface="Segoe UI"/>
                <a:cs typeface="Segoe UI"/>
              </a:rPr>
              <a:t>oston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R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d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5" dirty="0">
                <a:latin typeface="Segoe UI"/>
                <a:cs typeface="Segoe UI"/>
              </a:rPr>
              <a:t>v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lop</a:t>
            </a:r>
            <a:r>
              <a:rPr sz="1000" spc="-5" dirty="0">
                <a:latin typeface="Segoe UI"/>
                <a:cs typeface="Segoe UI"/>
              </a:rPr>
              <a:t>m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nt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A</a:t>
            </a:r>
            <a:r>
              <a:rPr sz="1000" spc="-10" dirty="0">
                <a:latin typeface="Segoe UI"/>
                <a:cs typeface="Segoe UI"/>
              </a:rPr>
              <a:t>u</a:t>
            </a:r>
            <a:r>
              <a:rPr sz="1000" dirty="0">
                <a:latin typeface="Segoe UI"/>
                <a:cs typeface="Segoe UI"/>
              </a:rPr>
              <a:t>t</a:t>
            </a:r>
            <a:r>
              <a:rPr sz="1000" spc="-5" dirty="0">
                <a:latin typeface="Segoe UI"/>
                <a:cs typeface="Segoe UI"/>
              </a:rPr>
              <a:t>hor</a:t>
            </a:r>
            <a:r>
              <a:rPr sz="1000" spc="-10" dirty="0">
                <a:latin typeface="Segoe UI"/>
                <a:cs typeface="Segoe UI"/>
              </a:rPr>
              <a:t>ity</a:t>
            </a:r>
            <a:r>
              <a:rPr sz="1000" spc="-5" dirty="0">
                <a:latin typeface="Segoe UI"/>
                <a:cs typeface="Segoe UI"/>
              </a:rPr>
              <a:t>: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June 2014,</a:t>
            </a:r>
            <a:r>
              <a:rPr sz="1000" dirty="0">
                <a:latin typeface="Segoe UI"/>
                <a:cs typeface="Segoe UI"/>
              </a:rPr>
              <a:t> S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10" dirty="0">
                <a:latin typeface="Segoe UI"/>
                <a:cs typeface="Segoe UI"/>
              </a:rPr>
              <a:t>pt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2014,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5" dirty="0">
                <a:latin typeface="Segoe UI"/>
                <a:cs typeface="Segoe UI"/>
              </a:rPr>
              <a:t>De</a:t>
            </a:r>
            <a:r>
              <a:rPr sz="1000" dirty="0">
                <a:latin typeface="Segoe UI"/>
                <a:cs typeface="Segoe UI"/>
              </a:rPr>
              <a:t>c</a:t>
            </a:r>
            <a:r>
              <a:rPr sz="1000" spc="-5" dirty="0">
                <a:latin typeface="Segoe UI"/>
                <a:cs typeface="Segoe UI"/>
              </a:rPr>
              <a:t>e</a:t>
            </a:r>
            <a:r>
              <a:rPr sz="1000" spc="-20" dirty="0">
                <a:latin typeface="Segoe UI"/>
                <a:cs typeface="Segoe UI"/>
              </a:rPr>
              <a:t>m</a:t>
            </a:r>
            <a:r>
              <a:rPr sz="1000" spc="-10" dirty="0">
                <a:latin typeface="Segoe UI"/>
                <a:cs typeface="Segoe UI"/>
              </a:rPr>
              <a:t>b</a:t>
            </a:r>
            <a:r>
              <a:rPr sz="1000" spc="-15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r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2014, J</a:t>
            </a:r>
            <a:r>
              <a:rPr sz="1000" spc="-10" dirty="0">
                <a:latin typeface="Segoe UI"/>
                <a:cs typeface="Segoe UI"/>
              </a:rPr>
              <a:t>anua</a:t>
            </a:r>
            <a:r>
              <a:rPr sz="1000" spc="-5" dirty="0">
                <a:latin typeface="Segoe UI"/>
                <a:cs typeface="Segoe UI"/>
              </a:rPr>
              <a:t>ry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2016,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10" dirty="0">
                <a:latin typeface="Segoe UI"/>
                <a:cs typeface="Segoe UI"/>
              </a:rPr>
              <a:t>and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Ju</a:t>
            </a:r>
            <a:r>
              <a:rPr sz="1000" dirty="0">
                <a:latin typeface="Segoe UI"/>
                <a:cs typeface="Segoe UI"/>
              </a:rPr>
              <a:t>n</a:t>
            </a:r>
            <a:r>
              <a:rPr sz="1000" spc="-10" dirty="0">
                <a:latin typeface="Segoe UI"/>
                <a:cs typeface="Segoe UI"/>
              </a:rPr>
              <a:t>e</a:t>
            </a:r>
            <a:r>
              <a:rPr sz="1000" spc="-5" dirty="0">
                <a:latin typeface="Segoe UI"/>
                <a:cs typeface="Segoe UI"/>
              </a:rPr>
              <a:t> 16,</a:t>
            </a:r>
            <a:r>
              <a:rPr sz="1000" dirty="0">
                <a:latin typeface="Segoe UI"/>
                <a:cs typeface="Segoe UI"/>
              </a:rPr>
              <a:t> </a:t>
            </a:r>
            <a:r>
              <a:rPr sz="1000" spc="-5" dirty="0">
                <a:latin typeface="Segoe UI"/>
                <a:cs typeface="Segoe UI"/>
              </a:rPr>
              <a:t>2016.</a:t>
            </a:r>
            <a:endParaRPr sz="1000">
              <a:latin typeface="Segoe UI"/>
              <a:cs typeface="Segoe UI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spcBef>
                <a:spcPts val="885"/>
              </a:spcBef>
            </a:pPr>
            <a:r>
              <a:rPr sz="1400" b="1" spc="-5" dirty="0">
                <a:latin typeface="Segoe UI"/>
                <a:cs typeface="Segoe UI"/>
              </a:rPr>
              <a:t>Devel</a:t>
            </a:r>
            <a:r>
              <a:rPr sz="1400" b="1" spc="5" dirty="0">
                <a:latin typeface="Segoe UI"/>
                <a:cs typeface="Segoe UI"/>
              </a:rPr>
              <a:t>op</a:t>
            </a:r>
            <a:r>
              <a:rPr sz="1400" b="1" spc="-5" dirty="0">
                <a:latin typeface="Segoe UI"/>
                <a:cs typeface="Segoe UI"/>
              </a:rPr>
              <a:t>me</a:t>
            </a:r>
            <a:r>
              <a:rPr sz="1400" b="1" spc="-10" dirty="0">
                <a:latin typeface="Segoe UI"/>
                <a:cs typeface="Segoe UI"/>
              </a:rPr>
              <a:t>n</a:t>
            </a:r>
            <a:r>
              <a:rPr sz="1400" b="1" dirty="0">
                <a:latin typeface="Segoe UI"/>
                <a:cs typeface="Segoe UI"/>
              </a:rPr>
              <a:t>t </a:t>
            </a:r>
            <a:r>
              <a:rPr sz="1400" b="1" spc="5" dirty="0">
                <a:latin typeface="Segoe UI"/>
                <a:cs typeface="Segoe UI"/>
              </a:rPr>
              <a:t>T</a:t>
            </a:r>
            <a:r>
              <a:rPr sz="1400" b="1" spc="-5" dirty="0">
                <a:latin typeface="Segoe UI"/>
                <a:cs typeface="Segoe UI"/>
              </a:rPr>
              <a:t>e</a:t>
            </a:r>
            <a:r>
              <a:rPr sz="1400" b="1" spc="-15" dirty="0">
                <a:latin typeface="Segoe UI"/>
                <a:cs typeface="Segoe UI"/>
              </a:rPr>
              <a:t>a</a:t>
            </a:r>
            <a:r>
              <a:rPr sz="1400" b="1" dirty="0">
                <a:latin typeface="Segoe UI"/>
                <a:cs typeface="Segoe UI"/>
              </a:rPr>
              <a:t>m</a:t>
            </a:r>
            <a:endParaRPr sz="1400">
              <a:latin typeface="Segoe UI"/>
              <a:cs typeface="Segoe U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730239" y="601980"/>
            <a:ext cx="5255260" cy="0"/>
          </a:xfrm>
          <a:custGeom>
            <a:avLst/>
            <a:gdLst/>
            <a:ahLst/>
            <a:cxnLst/>
            <a:rect l="l" t="t" r="r" b="b"/>
            <a:pathLst>
              <a:path w="5255259">
                <a:moveTo>
                  <a:pt x="0" y="0"/>
                </a:moveTo>
                <a:lnTo>
                  <a:pt x="525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18964656" y="9354313"/>
            <a:ext cx="3575304" cy="276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pc="-10" dirty="0"/>
              <a:t>1</a:t>
            </a:r>
            <a:r>
              <a:rPr spc="-5" dirty="0"/>
              <a:t>-</a:t>
            </a:r>
            <a:fld id="{81D60167-4931-47E6-BA6A-407CBD079E47}" type="slidenum">
              <a:rPr dirty="0"/>
              <a:pPr marL="12700"/>
              <a:t>9</a:t>
            </a:fld>
            <a:endParaRPr dirty="0"/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5699125" y="2388107"/>
          <a:ext cx="5324855" cy="64648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2244"/>
                <a:gridCol w="3372611"/>
              </a:tblGrid>
              <a:tr h="85191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t</a:t>
                      </a: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 marR="1625600" indent="-10795">
                        <a:lnSpc>
                          <a:spcPct val="111000"/>
                        </a:lnSpc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270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LL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C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Box 326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on,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02127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617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529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4114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k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Edw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13461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850392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 marR="1544955">
                        <a:lnSpc>
                          <a:spcPct val="111000"/>
                        </a:lnSpc>
                      </a:pP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ni +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it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 374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ongr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et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02210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1807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617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423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1022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W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li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qu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R.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5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851915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ct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 marR="1564640">
                        <a:lnSpc>
                          <a:spcPct val="111000"/>
                        </a:lnSpc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lai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 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esi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gn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 318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rv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rd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25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roo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kli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02446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617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735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1180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 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850392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Lega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Segoe UI"/>
                          <a:cs typeface="Segoe UI"/>
                        </a:rPr>
                        <a:t>La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as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L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w,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C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75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ng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15" dirty="0">
                          <a:latin typeface="Segoe UI"/>
                          <a:cs typeface="Segoe UI"/>
                        </a:rPr>
                        <a:t>5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00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on,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02116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6891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617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605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2767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L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6">
                      <a:solidFill>
                        <a:srgbClr val="818181"/>
                      </a:solidFill>
                      <a:prstDash val="solid"/>
                    </a:lnT>
                    <a:lnB w="7366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1357883">
                <a:tc>
                  <a:txBody>
                    <a:bodyPr/>
                    <a:lstStyle/>
                    <a:p>
                      <a:pPr marL="191770" marR="63500">
                        <a:lnSpc>
                          <a:spcPct val="111100"/>
                        </a:lnSpc>
                      </a:pPr>
                      <a:r>
                        <a:rPr sz="9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itt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Tra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ta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&amp;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 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il 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gi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eri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ng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6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HB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79705" marR="1743710">
                        <a:lnSpc>
                          <a:spcPct val="111000"/>
                        </a:lnSpc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99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gh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10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F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oor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on,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02210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617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728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7777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z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b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 Grob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139825" marR="869315">
                        <a:lnSpc>
                          <a:spcPct val="111000"/>
                        </a:lnSpc>
                      </a:pPr>
                      <a:r>
                        <a:rPr sz="1000" spc="-5" dirty="0">
                          <a:latin typeface="Segoe UI"/>
                          <a:cs typeface="Segoe UI"/>
                        </a:rPr>
                        <a:t>Ste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K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ru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P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k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unford,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.E.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rk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J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ks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6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850391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10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te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5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l E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g</a:t>
                      </a:r>
                      <a:r>
                        <a:rPr sz="900" spc="10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900" spc="-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900" spc="-5" dirty="0">
                          <a:latin typeface="Segoe UI"/>
                          <a:cs typeface="Segoe UI"/>
                        </a:rPr>
                        <a:t>ee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r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 marR="1899285">
                        <a:lnSpc>
                          <a:spcPct val="111000"/>
                        </a:lnSpc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GEI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lta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ts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 400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Un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orn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rk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D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v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e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W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oburn,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01801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781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721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4031</a:t>
                      </a:r>
                      <a:endParaRPr sz="1000">
                        <a:latin typeface="Segoe UI"/>
                        <a:cs typeface="Segoe UI"/>
                      </a:endParaRPr>
                    </a:p>
                    <a:p>
                      <a:pPr marL="63690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</a:t>
                      </a:r>
                      <a:r>
                        <a:rPr sz="1000" i="1" spc="10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D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oug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l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J.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gh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jay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n, 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P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.E.</a:t>
                      </a:r>
                      <a:endParaRPr sz="10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5">
                      <a:solidFill>
                        <a:srgbClr val="818181"/>
                      </a:solidFill>
                      <a:prstDash val="solid"/>
                    </a:lnT>
                    <a:lnB w="7365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  <a:tr h="851916"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900" spc="-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900" dirty="0">
                          <a:latin typeface="Segoe UI"/>
                          <a:cs typeface="Segoe UI"/>
                        </a:rPr>
                        <a:t>EP</a:t>
                      </a:r>
                      <a:endParaRPr sz="900">
                        <a:latin typeface="Segoe UI"/>
                        <a:cs typeface="Segoe UI"/>
                      </a:endParaRPr>
                    </a:p>
                  </a:txBody>
                  <a:tcPr marL="0" marR="0" marT="0" marB="0">
                    <a:lnR w="6096">
                      <a:solidFill>
                        <a:srgbClr val="818181"/>
                      </a:solidFill>
                      <a:prstDash val="solid"/>
                    </a:lnR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 marR="1520190">
                        <a:lnSpc>
                          <a:spcPct val="111000"/>
                        </a:lnSpc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.E.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. Eng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i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ng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ss</a:t>
                      </a:r>
                      <a:r>
                        <a:rPr sz="1000" spc="15" dirty="0">
                          <a:latin typeface="Segoe UI"/>
                          <a:cs typeface="Segoe UI"/>
                        </a:rPr>
                        <a:t>o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ci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10" dirty="0">
                          <a:latin typeface="Segoe UI"/>
                          <a:cs typeface="Segoe UI"/>
                        </a:rPr>
                        <a:t>t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s 20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F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elt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on 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St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r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e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t</a:t>
                      </a: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spc="5" dirty="0">
                          <a:latin typeface="Segoe UI"/>
                          <a:cs typeface="Segoe UI"/>
                        </a:rPr>
                        <a:t>W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alt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h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-10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,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02154</a:t>
                      </a: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dirty="0">
                          <a:latin typeface="Segoe UI"/>
                          <a:cs typeface="Segoe UI"/>
                        </a:rPr>
                        <a:t>781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894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-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6730</a:t>
                      </a:r>
                    </a:p>
                    <a:p>
                      <a:pPr marL="68262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000" i="1" spc="-5" dirty="0">
                          <a:latin typeface="Segoe UI"/>
                          <a:cs typeface="Segoe UI"/>
                        </a:rPr>
                        <a:t>Co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nta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i="1" dirty="0">
                          <a:latin typeface="Segoe UI"/>
                          <a:cs typeface="Segoe UI"/>
                        </a:rPr>
                        <a:t>t:</a:t>
                      </a:r>
                      <a:r>
                        <a:rPr sz="1000" i="1" spc="-5" dirty="0">
                          <a:latin typeface="Segoe UI"/>
                          <a:cs typeface="Segoe UI"/>
                        </a:rPr>
                        <a:t>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A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l 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M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u</a:t>
                      </a:r>
                      <a:r>
                        <a:rPr sz="1000" spc="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spc="-5" dirty="0">
                          <a:latin typeface="Segoe UI"/>
                          <a:cs typeface="Segoe UI"/>
                        </a:rPr>
                        <a:t>c</a:t>
                      </a:r>
                      <a:r>
                        <a:rPr sz="1000" dirty="0">
                          <a:latin typeface="Segoe UI"/>
                          <a:cs typeface="Segoe UI"/>
                        </a:rPr>
                        <a:t>ni</a:t>
                      </a:r>
                    </a:p>
                  </a:txBody>
                  <a:tcPr marL="0" marR="0" marT="0" marB="0">
                    <a:lnL w="6096">
                      <a:solidFill>
                        <a:srgbClr val="818181"/>
                      </a:solidFill>
                      <a:prstDash val="solid"/>
                    </a:lnL>
                    <a:lnT w="7365">
                      <a:solidFill>
                        <a:srgbClr val="818181"/>
                      </a:solidFill>
                      <a:prstDash val="solid"/>
                    </a:lnT>
                    <a:lnB w="7378">
                      <a:solidFill>
                        <a:srgbClr val="818181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296</TotalTime>
  <Words>11544</Words>
  <Application>Microsoft Office PowerPoint</Application>
  <PresentationFormat>Custom</PresentationFormat>
  <Paragraphs>3327</Paragraphs>
  <Slides>69</Slides>
  <Notes>60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69</vt:i4>
      </vt:variant>
    </vt:vector>
  </HeadingPairs>
  <TitlesOfParts>
    <vt:vector size="70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Anthony Pisani</dc:creator>
  <cp:lastModifiedBy>TeamMember</cp:lastModifiedBy>
  <cp:revision>23</cp:revision>
  <cp:lastPrinted>2016-12-26T16:33:55Z</cp:lastPrinted>
  <dcterms:created xsi:type="dcterms:W3CDTF">2016-11-07T12:52:43Z</dcterms:created>
  <dcterms:modified xsi:type="dcterms:W3CDTF">2016-12-27T15:17:03Z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2016-11-07T00:00:00Z</vt:filetime>
  </property>
  <property fmtid="{D5CDD505-2E9C-101B-9397-08002B2CF9AE}" pid="3" name="LastSaved">
    <vt:filetime>2016-11-07T00:00:00Z</vt:filetime>
  </property>
</Properties>
</file>