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50"/>
    <a:srgbClr val="FFC4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66" y="6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4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3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7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38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47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73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0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9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6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1B2B1-9A12-B04C-AC72-D550E0785A00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2DAD-E2F9-534C-AAB2-41DDE8A70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0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218239" cy="5187732"/>
          </a:xfrm>
          <a:prstGeom prst="rect">
            <a:avLst/>
          </a:prstGeom>
          <a:solidFill>
            <a:srgbClr val="003C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3C50"/>
              </a:solidFill>
            </a:endParaRPr>
          </a:p>
        </p:txBody>
      </p:sp>
      <p:pic>
        <p:nvPicPr>
          <p:cNvPr id="5" name="Picture 4" descr="Stats Icons-02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334"/>
          <a:stretch/>
        </p:blipFill>
        <p:spPr>
          <a:xfrm>
            <a:off x="156377" y="1142160"/>
            <a:ext cx="2282024" cy="144135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74092" y="2576176"/>
            <a:ext cx="14531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bg1"/>
                </a:solidFill>
                <a:latin typeface="Open Sans"/>
                <a:cs typeface="Open Sans"/>
              </a:rPr>
              <a:t>XX</a:t>
            </a:r>
            <a:endParaRPr lang="en-US" sz="60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98323" y="2576176"/>
            <a:ext cx="14531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bg1"/>
                </a:solidFill>
                <a:latin typeface="Open Sans"/>
                <a:cs typeface="Open Sans"/>
              </a:rPr>
              <a:t>XX</a:t>
            </a:r>
            <a:endParaRPr lang="en-US" sz="60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33008" y="2576176"/>
            <a:ext cx="14531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bg1"/>
                </a:solidFill>
                <a:latin typeface="Open Sans"/>
                <a:cs typeface="Open Sans"/>
              </a:rPr>
              <a:t>XX</a:t>
            </a:r>
          </a:p>
          <a:p>
            <a:pPr algn="ctr"/>
            <a:endParaRPr lang="en-US" sz="60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2773" y="3391300"/>
            <a:ext cx="2900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FF"/>
                </a:solidFill>
                <a:latin typeface="LegatoOT-Bold"/>
                <a:cs typeface="LegatoOT-Bold"/>
              </a:rPr>
              <a:t>Affordable Housing</a:t>
            </a:r>
            <a:endParaRPr lang="en-US" sz="2000" b="1" dirty="0">
              <a:solidFill>
                <a:srgbClr val="FFFFFF"/>
              </a:solidFill>
              <a:latin typeface="LegatoOT-Bold"/>
              <a:cs typeface="LegatoOT-Bol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58944" y="3391300"/>
            <a:ext cx="220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FF"/>
                </a:solidFill>
                <a:latin typeface="LegatoOT-Bold"/>
                <a:cs typeface="LegatoOT-Bold"/>
              </a:rPr>
              <a:t>Retail Jobs</a:t>
            </a:r>
            <a:endParaRPr lang="en-US" sz="2000" b="1" dirty="0">
              <a:solidFill>
                <a:srgbClr val="FFFFFF"/>
              </a:solidFill>
              <a:latin typeface="LegatoOT-Bold"/>
              <a:cs typeface="LegatoOT-Bol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62038" y="3391300"/>
            <a:ext cx="220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FF"/>
                </a:solidFill>
                <a:latin typeface="LegatoOT-Bold"/>
                <a:cs typeface="LegatoOT-Bold"/>
              </a:rPr>
              <a:t>Bike Storage</a:t>
            </a:r>
            <a:endParaRPr lang="en-US" sz="2000" b="1" dirty="0">
              <a:solidFill>
                <a:srgbClr val="FFFFFF"/>
              </a:solidFill>
              <a:latin typeface="LegatoOT-Bold"/>
              <a:cs typeface="LegatoOT-Bol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2863" y="3774509"/>
            <a:ext cx="2659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Open Sans"/>
                <a:cs typeface="Open Sans"/>
              </a:rPr>
              <a:t>Public Community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Open Sans"/>
                <a:cs typeface="Open Sans"/>
              </a:rPr>
              <a:t>Access to Rooftop Garden</a:t>
            </a:r>
            <a:endParaRPr lang="en-US" sz="1400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92867" y="3774509"/>
            <a:ext cx="2698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Open Sans"/>
                <a:cs typeface="Open Sans"/>
              </a:rPr>
              <a:t>New Retail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Open Sans"/>
                <a:cs typeface="Open Sans"/>
              </a:rPr>
              <a:t>Two Start-up Subsidy Units </a:t>
            </a:r>
            <a:endParaRPr lang="en-US" sz="1400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46508" y="3774509"/>
            <a:ext cx="2729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Open Sans"/>
                <a:cs typeface="Open Sans"/>
              </a:rPr>
              <a:t>Building </a:t>
            </a:r>
            <a:r>
              <a:rPr lang="en-US" sz="1400" dirty="0" err="1" smtClean="0">
                <a:solidFill>
                  <a:srgbClr val="FFFFFF"/>
                </a:solidFill>
                <a:latin typeface="Open Sans"/>
                <a:cs typeface="Open Sans"/>
              </a:rPr>
              <a:t>Wifi</a:t>
            </a:r>
            <a:endParaRPr lang="en-US" sz="1400" dirty="0" smtClean="0">
              <a:solidFill>
                <a:srgbClr val="FFFFFF"/>
              </a:solidFill>
              <a:latin typeface="Open Sans"/>
              <a:cs typeface="Open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Open Sans"/>
                <a:cs typeface="Open Sans"/>
              </a:rPr>
              <a:t>LEED Gold Certified</a:t>
            </a:r>
            <a:endParaRPr lang="en-US" sz="1400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25173" y="2376121"/>
            <a:ext cx="7883396" cy="407452"/>
            <a:chOff x="525173" y="2188271"/>
            <a:chExt cx="7883396" cy="407452"/>
          </a:xfrm>
        </p:grpSpPr>
        <p:sp>
          <p:nvSpPr>
            <p:cNvPr id="15" name="TextBox 14"/>
            <p:cNvSpPr txBox="1"/>
            <p:nvPr/>
          </p:nvSpPr>
          <p:spPr>
            <a:xfrm>
              <a:off x="525173" y="2195613"/>
              <a:ext cx="2507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C432"/>
                  </a:solidFill>
                  <a:latin typeface="LegatoOT"/>
                  <a:cs typeface="LegatoOT"/>
                </a:rPr>
                <a:t>live</a:t>
              </a:r>
              <a:endParaRPr lang="en-US" sz="2000" dirty="0">
                <a:solidFill>
                  <a:srgbClr val="FFC432"/>
                </a:solidFill>
                <a:latin typeface="LegatoOT"/>
                <a:cs typeface="LegatoO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347778" y="2195613"/>
              <a:ext cx="2507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C432"/>
                  </a:solidFill>
                  <a:latin typeface="LegatoOT"/>
                  <a:cs typeface="LegatoOT"/>
                </a:rPr>
                <a:t>work</a:t>
              </a:r>
              <a:endParaRPr lang="en-US" sz="2000" dirty="0">
                <a:solidFill>
                  <a:srgbClr val="FFC432"/>
                </a:solidFill>
                <a:latin typeface="LegatoOT"/>
                <a:cs typeface="LegatoOT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91599" y="2188271"/>
              <a:ext cx="23169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smtClean="0">
                  <a:solidFill>
                    <a:srgbClr val="FFC432"/>
                  </a:solidFill>
                  <a:latin typeface="LegatoOT"/>
                  <a:cs typeface="LegatoOT"/>
                </a:rPr>
                <a:t>connect</a:t>
              </a:r>
              <a:endParaRPr lang="en-US" sz="2000" dirty="0">
                <a:solidFill>
                  <a:srgbClr val="FFC432"/>
                </a:solidFill>
                <a:latin typeface="LegatoOT"/>
                <a:cs typeface="LegatoOT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746329" y="-17396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1" name="Picture 20" descr="BPDALogo_RGB_BlueAnd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83506"/>
            <a:ext cx="2195613" cy="751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Stats Icons-02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23" t="509" r="42311" b="-509"/>
          <a:stretch/>
        </p:blipFill>
        <p:spPr>
          <a:xfrm>
            <a:off x="2982127" y="1142160"/>
            <a:ext cx="2282024" cy="1441358"/>
          </a:xfrm>
          <a:prstGeom prst="rect">
            <a:avLst/>
          </a:prstGeom>
        </p:spPr>
      </p:pic>
      <p:pic>
        <p:nvPicPr>
          <p:cNvPr id="23" name="Picture 22" descr="Stats Icons-02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75" t="509" r="12459" b="-509"/>
          <a:stretch/>
        </p:blipFill>
        <p:spPr>
          <a:xfrm>
            <a:off x="5630077" y="1129460"/>
            <a:ext cx="2282024" cy="144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10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153-Board_Meeting_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DES153-Board_Meeting_Slide.potx</Template>
  <TotalTime>1113</TotalTime>
  <Words>31</Words>
  <Application>Microsoft Office PowerPoint</Application>
  <PresentationFormat>On-screen Show (16:9)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LegatoOT</vt:lpstr>
      <vt:lpstr>LegatoOT-Bold</vt:lpstr>
      <vt:lpstr>Open Sans</vt:lpstr>
      <vt:lpstr>DES153-Board_Meeting_Slide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graphics2</dc:creator>
  <cp:lastModifiedBy>Kara, Kristin</cp:lastModifiedBy>
  <cp:revision>9</cp:revision>
  <dcterms:created xsi:type="dcterms:W3CDTF">2016-12-12T21:34:14Z</dcterms:created>
  <dcterms:modified xsi:type="dcterms:W3CDTF">2017-01-11T20:51:25Z</dcterms:modified>
</cp:coreProperties>
</file>